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diagrams/quickStyle2.xml" ContentType="application/vnd.openxmlformats-officedocument.drawingml.diagramStyle+xml"/>
  <Override PartName="/ppt/diagrams/layout2.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608" r:id="rId3"/>
    <p:sldId id="600" r:id="rId4"/>
    <p:sldId id="592" r:id="rId5"/>
    <p:sldId id="609" r:id="rId6"/>
    <p:sldId id="545" r:id="rId7"/>
    <p:sldId id="555" r:id="rId8"/>
    <p:sldId id="554" r:id="rId9"/>
    <p:sldId id="556" r:id="rId10"/>
    <p:sldId id="558" r:id="rId11"/>
    <p:sldId id="5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766" autoAdjust="0"/>
  </p:normalViewPr>
  <p:slideViewPr>
    <p:cSldViewPr snapToGrid="0">
      <p:cViewPr varScale="1">
        <p:scale>
          <a:sx n="50" d="100"/>
          <a:sy n="50" d="100"/>
        </p:scale>
        <p:origin x="1906"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93B7AF-004C-4063-AA9F-039D34A2B160}" type="doc">
      <dgm:prSet loTypeId="urn:microsoft.com/office/officeart/2009/3/layout/HorizontalOrganizationChart" loCatId="hierarchy" qsTypeId="urn:microsoft.com/office/officeart/2005/8/quickstyle/simple1" qsCatId="simple" csTypeId="urn:microsoft.com/office/officeart/2005/8/colors/accent3_3" csCatId="accent3" phldr="1"/>
      <dgm:spPr/>
      <dgm:t>
        <a:bodyPr/>
        <a:lstStyle/>
        <a:p>
          <a:endParaRPr lang="en-US"/>
        </a:p>
      </dgm:t>
    </dgm:pt>
    <dgm:pt modelId="{DB9810DE-38FD-4298-AD59-10E4DBA12AFC}">
      <dgm:prSet phldrT="[Text]" custT="1"/>
      <dgm:spPr/>
      <dgm:t>
        <a:bodyPr/>
        <a:lstStyle/>
        <a:p>
          <a:r>
            <a:rPr lang="en-US" sz="3200" dirty="0"/>
            <a:t>Application</a:t>
          </a:r>
        </a:p>
      </dgm:t>
    </dgm:pt>
    <dgm:pt modelId="{559BD34E-DB05-49B4-BD5F-C377942E7697}" type="parTrans" cxnId="{06411D25-B4E5-4012-AABC-537D3DFEC386}">
      <dgm:prSet/>
      <dgm:spPr/>
      <dgm:t>
        <a:bodyPr/>
        <a:lstStyle/>
        <a:p>
          <a:endParaRPr lang="en-US"/>
        </a:p>
      </dgm:t>
    </dgm:pt>
    <dgm:pt modelId="{0FA6724E-7C65-4636-8641-5CBEE08DD7F5}" type="sibTrans" cxnId="{06411D25-B4E5-4012-AABC-537D3DFEC386}">
      <dgm:prSet/>
      <dgm:spPr/>
      <dgm:t>
        <a:bodyPr/>
        <a:lstStyle/>
        <a:p>
          <a:endParaRPr lang="en-US"/>
        </a:p>
      </dgm:t>
    </dgm:pt>
    <dgm:pt modelId="{E9E9E43B-A8D6-4214-ACC9-35FF3E93C741}">
      <dgm:prSet phldrT="[Text]" custT="1"/>
      <dgm:spPr/>
      <dgm:t>
        <a:bodyPr/>
        <a:lstStyle/>
        <a:p>
          <a:r>
            <a:rPr lang="en-US" sz="1800" dirty="0"/>
            <a:t>Web </a:t>
          </a:r>
        </a:p>
        <a:p>
          <a:r>
            <a:rPr lang="en-US" sz="1800" dirty="0"/>
            <a:t>component</a:t>
          </a:r>
        </a:p>
      </dgm:t>
    </dgm:pt>
    <dgm:pt modelId="{8990D6F0-CB50-4EEC-87FA-AFC7F14D66CB}" type="parTrans" cxnId="{8BEFD728-6491-4FFD-B452-36E641754919}">
      <dgm:prSet/>
      <dgm:spPr/>
      <dgm:t>
        <a:bodyPr/>
        <a:lstStyle/>
        <a:p>
          <a:endParaRPr lang="en-US"/>
        </a:p>
      </dgm:t>
    </dgm:pt>
    <dgm:pt modelId="{DF502B31-B5D9-4062-B955-EB6175A4DA23}" type="sibTrans" cxnId="{8BEFD728-6491-4FFD-B452-36E641754919}">
      <dgm:prSet/>
      <dgm:spPr/>
      <dgm:t>
        <a:bodyPr/>
        <a:lstStyle/>
        <a:p>
          <a:endParaRPr lang="en-US"/>
        </a:p>
      </dgm:t>
    </dgm:pt>
    <dgm:pt modelId="{F5C37DE0-06B5-4D6C-8AED-8FC05E1F35F8}">
      <dgm:prSet phldrT="[Text]" custT="1"/>
      <dgm:spPr/>
      <dgm:t>
        <a:bodyPr/>
        <a:lstStyle/>
        <a:p>
          <a:r>
            <a:rPr lang="en-US" sz="1800" dirty="0"/>
            <a:t>Database </a:t>
          </a:r>
        </a:p>
        <a:p>
          <a:r>
            <a:rPr lang="en-US" sz="1800" dirty="0"/>
            <a:t>component</a:t>
          </a:r>
        </a:p>
      </dgm:t>
    </dgm:pt>
    <dgm:pt modelId="{37E57787-43C8-4F0E-8859-9D3DE5602FF6}" type="parTrans" cxnId="{D545F2DB-6B53-46D9-8D4E-DFA118D81375}">
      <dgm:prSet/>
      <dgm:spPr/>
      <dgm:t>
        <a:bodyPr/>
        <a:lstStyle/>
        <a:p>
          <a:endParaRPr lang="en-US"/>
        </a:p>
      </dgm:t>
    </dgm:pt>
    <dgm:pt modelId="{AB0B8906-595D-4287-B66B-6867835B3068}" type="sibTrans" cxnId="{D545F2DB-6B53-46D9-8D4E-DFA118D81375}">
      <dgm:prSet/>
      <dgm:spPr/>
      <dgm:t>
        <a:bodyPr/>
        <a:lstStyle/>
        <a:p>
          <a:endParaRPr lang="en-US"/>
        </a:p>
      </dgm:t>
    </dgm:pt>
    <dgm:pt modelId="{FF941DE2-4F42-4A6A-92C4-A7D258A23847}">
      <dgm:prSet phldrT="[Text]" custT="1"/>
      <dgm:spPr/>
      <dgm:t>
        <a:bodyPr/>
        <a:lstStyle/>
        <a:p>
          <a:r>
            <a:rPr lang="en-US" sz="1800" dirty="0"/>
            <a:t>Application </a:t>
          </a:r>
        </a:p>
        <a:p>
          <a:r>
            <a:rPr lang="en-US" sz="1800" dirty="0"/>
            <a:t>component</a:t>
          </a:r>
        </a:p>
      </dgm:t>
    </dgm:pt>
    <dgm:pt modelId="{434548E4-2B1B-455C-AE97-87AFDD054A28}" type="parTrans" cxnId="{51DBDC21-979C-4E5B-8E34-288CD41EA58F}">
      <dgm:prSet/>
      <dgm:spPr/>
      <dgm:t>
        <a:bodyPr/>
        <a:lstStyle/>
        <a:p>
          <a:endParaRPr lang="en-US"/>
        </a:p>
      </dgm:t>
    </dgm:pt>
    <dgm:pt modelId="{055AD5B4-57B0-4BA5-A712-40A6D6D7AE2B}" type="sibTrans" cxnId="{51DBDC21-979C-4E5B-8E34-288CD41EA58F}">
      <dgm:prSet/>
      <dgm:spPr/>
      <dgm:t>
        <a:bodyPr/>
        <a:lstStyle/>
        <a:p>
          <a:endParaRPr lang="en-US"/>
        </a:p>
      </dgm:t>
    </dgm:pt>
    <dgm:pt modelId="{59828BDF-D272-42F3-9DA1-1DCA1806DAB8}" type="pres">
      <dgm:prSet presAssocID="{6C93B7AF-004C-4063-AA9F-039D34A2B160}" presName="hierChild1" presStyleCnt="0">
        <dgm:presLayoutVars>
          <dgm:orgChart val="1"/>
          <dgm:chPref val="1"/>
          <dgm:dir/>
          <dgm:animOne val="branch"/>
          <dgm:animLvl val="lvl"/>
          <dgm:resizeHandles/>
        </dgm:presLayoutVars>
      </dgm:prSet>
      <dgm:spPr/>
    </dgm:pt>
    <dgm:pt modelId="{3B714BDA-3713-426E-8E90-753A046CD19B}" type="pres">
      <dgm:prSet presAssocID="{DB9810DE-38FD-4298-AD59-10E4DBA12AFC}" presName="hierRoot1" presStyleCnt="0">
        <dgm:presLayoutVars>
          <dgm:hierBranch val="init"/>
        </dgm:presLayoutVars>
      </dgm:prSet>
      <dgm:spPr/>
    </dgm:pt>
    <dgm:pt modelId="{A7A6954B-82A8-424B-AE60-5C96D512DD59}" type="pres">
      <dgm:prSet presAssocID="{DB9810DE-38FD-4298-AD59-10E4DBA12AFC}" presName="rootComposite1" presStyleCnt="0"/>
      <dgm:spPr/>
    </dgm:pt>
    <dgm:pt modelId="{B8F732FA-91BC-4074-948F-7AF0485F110F}" type="pres">
      <dgm:prSet presAssocID="{DB9810DE-38FD-4298-AD59-10E4DBA12AFC}" presName="rootText1" presStyleLbl="node0" presStyleIdx="0" presStyleCnt="1">
        <dgm:presLayoutVars>
          <dgm:chPref val="3"/>
        </dgm:presLayoutVars>
      </dgm:prSet>
      <dgm:spPr/>
    </dgm:pt>
    <dgm:pt modelId="{A7CBFF61-734D-4F8A-AB31-675238E949E7}" type="pres">
      <dgm:prSet presAssocID="{DB9810DE-38FD-4298-AD59-10E4DBA12AFC}" presName="rootConnector1" presStyleLbl="node1" presStyleIdx="0" presStyleCnt="0"/>
      <dgm:spPr/>
    </dgm:pt>
    <dgm:pt modelId="{0C7EF6DF-DE10-4BC9-808D-8ACA04899053}" type="pres">
      <dgm:prSet presAssocID="{DB9810DE-38FD-4298-AD59-10E4DBA12AFC}" presName="hierChild2" presStyleCnt="0"/>
      <dgm:spPr/>
    </dgm:pt>
    <dgm:pt modelId="{E78C043F-C42D-4A81-99F9-63EBA8E92546}" type="pres">
      <dgm:prSet presAssocID="{8990D6F0-CB50-4EEC-87FA-AFC7F14D66CB}" presName="Name64" presStyleLbl="parChTrans1D2" presStyleIdx="0" presStyleCnt="3"/>
      <dgm:spPr/>
    </dgm:pt>
    <dgm:pt modelId="{147F9493-0CD1-41D8-B622-FC2A3F476452}" type="pres">
      <dgm:prSet presAssocID="{E9E9E43B-A8D6-4214-ACC9-35FF3E93C741}" presName="hierRoot2" presStyleCnt="0">
        <dgm:presLayoutVars>
          <dgm:hierBranch val="init"/>
        </dgm:presLayoutVars>
      </dgm:prSet>
      <dgm:spPr/>
    </dgm:pt>
    <dgm:pt modelId="{917E6EA8-7C23-49C8-AAD7-F208E56B13DD}" type="pres">
      <dgm:prSet presAssocID="{E9E9E43B-A8D6-4214-ACC9-35FF3E93C741}" presName="rootComposite" presStyleCnt="0"/>
      <dgm:spPr/>
    </dgm:pt>
    <dgm:pt modelId="{AF82DF0C-71A9-4D3F-9BAB-753F24B4F803}" type="pres">
      <dgm:prSet presAssocID="{E9E9E43B-A8D6-4214-ACC9-35FF3E93C741}" presName="rootText" presStyleLbl="node2" presStyleIdx="0" presStyleCnt="3">
        <dgm:presLayoutVars>
          <dgm:chPref val="3"/>
        </dgm:presLayoutVars>
      </dgm:prSet>
      <dgm:spPr/>
    </dgm:pt>
    <dgm:pt modelId="{94CA11D5-405B-40AF-88DC-7800BA1C78CD}" type="pres">
      <dgm:prSet presAssocID="{E9E9E43B-A8D6-4214-ACC9-35FF3E93C741}" presName="rootConnector" presStyleLbl="node2" presStyleIdx="0" presStyleCnt="3"/>
      <dgm:spPr/>
    </dgm:pt>
    <dgm:pt modelId="{185D4828-C34D-4822-AB45-D26782260373}" type="pres">
      <dgm:prSet presAssocID="{E9E9E43B-A8D6-4214-ACC9-35FF3E93C741}" presName="hierChild4" presStyleCnt="0"/>
      <dgm:spPr/>
    </dgm:pt>
    <dgm:pt modelId="{444EF3AA-AE3E-4F3A-BA0F-DB9CBFF1E5CD}" type="pres">
      <dgm:prSet presAssocID="{E9E9E43B-A8D6-4214-ACC9-35FF3E93C741}" presName="hierChild5" presStyleCnt="0"/>
      <dgm:spPr/>
    </dgm:pt>
    <dgm:pt modelId="{67AB5B25-4763-44A0-AD79-D72449785999}" type="pres">
      <dgm:prSet presAssocID="{37E57787-43C8-4F0E-8859-9D3DE5602FF6}" presName="Name64" presStyleLbl="parChTrans1D2" presStyleIdx="1" presStyleCnt="3"/>
      <dgm:spPr/>
    </dgm:pt>
    <dgm:pt modelId="{93C21A2B-E22C-4A70-991A-483A2A8D85F7}" type="pres">
      <dgm:prSet presAssocID="{F5C37DE0-06B5-4D6C-8AED-8FC05E1F35F8}" presName="hierRoot2" presStyleCnt="0">
        <dgm:presLayoutVars>
          <dgm:hierBranch val="init"/>
        </dgm:presLayoutVars>
      </dgm:prSet>
      <dgm:spPr/>
    </dgm:pt>
    <dgm:pt modelId="{42C7C0B3-4DCA-46A7-AE3A-9F29CE8C097A}" type="pres">
      <dgm:prSet presAssocID="{F5C37DE0-06B5-4D6C-8AED-8FC05E1F35F8}" presName="rootComposite" presStyleCnt="0"/>
      <dgm:spPr/>
    </dgm:pt>
    <dgm:pt modelId="{33CB012E-B2F4-4A35-8C56-50F974E3F740}" type="pres">
      <dgm:prSet presAssocID="{F5C37DE0-06B5-4D6C-8AED-8FC05E1F35F8}" presName="rootText" presStyleLbl="node2" presStyleIdx="1" presStyleCnt="3">
        <dgm:presLayoutVars>
          <dgm:chPref val="3"/>
        </dgm:presLayoutVars>
      </dgm:prSet>
      <dgm:spPr/>
    </dgm:pt>
    <dgm:pt modelId="{A3C5F09B-31EB-408E-AB23-4C5E73D696CE}" type="pres">
      <dgm:prSet presAssocID="{F5C37DE0-06B5-4D6C-8AED-8FC05E1F35F8}" presName="rootConnector" presStyleLbl="node2" presStyleIdx="1" presStyleCnt="3"/>
      <dgm:spPr/>
    </dgm:pt>
    <dgm:pt modelId="{EE1D1B56-53D0-46CF-B855-16922751404D}" type="pres">
      <dgm:prSet presAssocID="{F5C37DE0-06B5-4D6C-8AED-8FC05E1F35F8}" presName="hierChild4" presStyleCnt="0"/>
      <dgm:spPr/>
    </dgm:pt>
    <dgm:pt modelId="{A6E21557-B0D3-4190-B64A-65B2B33E0A98}" type="pres">
      <dgm:prSet presAssocID="{F5C37DE0-06B5-4D6C-8AED-8FC05E1F35F8}" presName="hierChild5" presStyleCnt="0"/>
      <dgm:spPr/>
    </dgm:pt>
    <dgm:pt modelId="{05AE22BA-D5D4-4DDD-B83F-BF5371769B7D}" type="pres">
      <dgm:prSet presAssocID="{434548E4-2B1B-455C-AE97-87AFDD054A28}" presName="Name64" presStyleLbl="parChTrans1D2" presStyleIdx="2" presStyleCnt="3"/>
      <dgm:spPr/>
    </dgm:pt>
    <dgm:pt modelId="{CBDBF772-3F17-49D6-89F3-A931C36ADD17}" type="pres">
      <dgm:prSet presAssocID="{FF941DE2-4F42-4A6A-92C4-A7D258A23847}" presName="hierRoot2" presStyleCnt="0">
        <dgm:presLayoutVars>
          <dgm:hierBranch val="init"/>
        </dgm:presLayoutVars>
      </dgm:prSet>
      <dgm:spPr/>
    </dgm:pt>
    <dgm:pt modelId="{793C3DDB-D6BB-44BF-A6EA-031A7E0324D8}" type="pres">
      <dgm:prSet presAssocID="{FF941DE2-4F42-4A6A-92C4-A7D258A23847}" presName="rootComposite" presStyleCnt="0"/>
      <dgm:spPr/>
    </dgm:pt>
    <dgm:pt modelId="{16BCE26E-2207-43EC-B0B3-CAB38B36C002}" type="pres">
      <dgm:prSet presAssocID="{FF941DE2-4F42-4A6A-92C4-A7D258A23847}" presName="rootText" presStyleLbl="node2" presStyleIdx="2" presStyleCnt="3">
        <dgm:presLayoutVars>
          <dgm:chPref val="3"/>
        </dgm:presLayoutVars>
      </dgm:prSet>
      <dgm:spPr/>
    </dgm:pt>
    <dgm:pt modelId="{D9C02FE2-6623-420D-A2C3-F0CF08942D74}" type="pres">
      <dgm:prSet presAssocID="{FF941DE2-4F42-4A6A-92C4-A7D258A23847}" presName="rootConnector" presStyleLbl="node2" presStyleIdx="2" presStyleCnt="3"/>
      <dgm:spPr/>
    </dgm:pt>
    <dgm:pt modelId="{1236995A-98AF-4864-9C34-A1936D021CF7}" type="pres">
      <dgm:prSet presAssocID="{FF941DE2-4F42-4A6A-92C4-A7D258A23847}" presName="hierChild4" presStyleCnt="0"/>
      <dgm:spPr/>
    </dgm:pt>
    <dgm:pt modelId="{B8E0E391-4D81-4E44-90AB-6E4A49E43B86}" type="pres">
      <dgm:prSet presAssocID="{FF941DE2-4F42-4A6A-92C4-A7D258A23847}" presName="hierChild5" presStyleCnt="0"/>
      <dgm:spPr/>
    </dgm:pt>
    <dgm:pt modelId="{C6E9EBF6-5313-4CC3-9315-FDEC15093886}" type="pres">
      <dgm:prSet presAssocID="{DB9810DE-38FD-4298-AD59-10E4DBA12AFC}" presName="hierChild3" presStyleCnt="0"/>
      <dgm:spPr/>
    </dgm:pt>
  </dgm:ptLst>
  <dgm:cxnLst>
    <dgm:cxn modelId="{39204902-E388-4F98-83CE-E54307A52244}" type="presOf" srcId="{434548E4-2B1B-455C-AE97-87AFDD054A28}" destId="{05AE22BA-D5D4-4DDD-B83F-BF5371769B7D}" srcOrd="0" destOrd="0" presId="urn:microsoft.com/office/officeart/2009/3/layout/HorizontalOrganizationChart"/>
    <dgm:cxn modelId="{51DBDC21-979C-4E5B-8E34-288CD41EA58F}" srcId="{DB9810DE-38FD-4298-AD59-10E4DBA12AFC}" destId="{FF941DE2-4F42-4A6A-92C4-A7D258A23847}" srcOrd="2" destOrd="0" parTransId="{434548E4-2B1B-455C-AE97-87AFDD054A28}" sibTransId="{055AD5B4-57B0-4BA5-A712-40A6D6D7AE2B}"/>
    <dgm:cxn modelId="{06411D25-B4E5-4012-AABC-537D3DFEC386}" srcId="{6C93B7AF-004C-4063-AA9F-039D34A2B160}" destId="{DB9810DE-38FD-4298-AD59-10E4DBA12AFC}" srcOrd="0" destOrd="0" parTransId="{559BD34E-DB05-49B4-BD5F-C377942E7697}" sibTransId="{0FA6724E-7C65-4636-8641-5CBEE08DD7F5}"/>
    <dgm:cxn modelId="{8BEFD728-6491-4FFD-B452-36E641754919}" srcId="{DB9810DE-38FD-4298-AD59-10E4DBA12AFC}" destId="{E9E9E43B-A8D6-4214-ACC9-35FF3E93C741}" srcOrd="0" destOrd="0" parTransId="{8990D6F0-CB50-4EEC-87FA-AFC7F14D66CB}" sibTransId="{DF502B31-B5D9-4062-B955-EB6175A4DA23}"/>
    <dgm:cxn modelId="{9EE4F45C-1D1B-41B6-9CDB-AE123CE66B72}" type="presOf" srcId="{8990D6F0-CB50-4EEC-87FA-AFC7F14D66CB}" destId="{E78C043F-C42D-4A81-99F9-63EBA8E92546}" srcOrd="0" destOrd="0" presId="urn:microsoft.com/office/officeart/2009/3/layout/HorizontalOrganizationChart"/>
    <dgm:cxn modelId="{AA2E3E61-A5E0-42B9-A0B7-2EC9CD39946E}" type="presOf" srcId="{DB9810DE-38FD-4298-AD59-10E4DBA12AFC}" destId="{A7CBFF61-734D-4F8A-AB31-675238E949E7}" srcOrd="1" destOrd="0" presId="urn:microsoft.com/office/officeart/2009/3/layout/HorizontalOrganizationChart"/>
    <dgm:cxn modelId="{2DDC5643-6908-4084-B1B7-7F7C28B4E164}" type="presOf" srcId="{E9E9E43B-A8D6-4214-ACC9-35FF3E93C741}" destId="{94CA11D5-405B-40AF-88DC-7800BA1C78CD}" srcOrd="1" destOrd="0" presId="urn:microsoft.com/office/officeart/2009/3/layout/HorizontalOrganizationChart"/>
    <dgm:cxn modelId="{79BF6755-8051-4F8C-AF92-5EA9BF18591C}" type="presOf" srcId="{37E57787-43C8-4F0E-8859-9D3DE5602FF6}" destId="{67AB5B25-4763-44A0-AD79-D72449785999}" srcOrd="0" destOrd="0" presId="urn:microsoft.com/office/officeart/2009/3/layout/HorizontalOrganizationChart"/>
    <dgm:cxn modelId="{8C6C307D-34F2-4364-82C8-9715C1A43D7B}" type="presOf" srcId="{FF941DE2-4F42-4A6A-92C4-A7D258A23847}" destId="{D9C02FE2-6623-420D-A2C3-F0CF08942D74}" srcOrd="1" destOrd="0" presId="urn:microsoft.com/office/officeart/2009/3/layout/HorizontalOrganizationChart"/>
    <dgm:cxn modelId="{0525398E-624B-4D36-A29F-CF64DCA26082}" type="presOf" srcId="{6C93B7AF-004C-4063-AA9F-039D34A2B160}" destId="{59828BDF-D272-42F3-9DA1-1DCA1806DAB8}" srcOrd="0" destOrd="0" presId="urn:microsoft.com/office/officeart/2009/3/layout/HorizontalOrganizationChart"/>
    <dgm:cxn modelId="{BE0CAE8F-555C-40D9-8DC1-A13FBF8FE1E7}" type="presOf" srcId="{DB9810DE-38FD-4298-AD59-10E4DBA12AFC}" destId="{B8F732FA-91BC-4074-948F-7AF0485F110F}" srcOrd="0" destOrd="0" presId="urn:microsoft.com/office/officeart/2009/3/layout/HorizontalOrganizationChart"/>
    <dgm:cxn modelId="{D74CC3CC-05F1-49D6-A4E4-E4733E57B217}" type="presOf" srcId="{F5C37DE0-06B5-4D6C-8AED-8FC05E1F35F8}" destId="{A3C5F09B-31EB-408E-AB23-4C5E73D696CE}" srcOrd="1" destOrd="0" presId="urn:microsoft.com/office/officeart/2009/3/layout/HorizontalOrganizationChart"/>
    <dgm:cxn modelId="{908490D0-C724-4FBD-8E76-C7F6CF657E39}" type="presOf" srcId="{F5C37DE0-06B5-4D6C-8AED-8FC05E1F35F8}" destId="{33CB012E-B2F4-4A35-8C56-50F974E3F740}" srcOrd="0" destOrd="0" presId="urn:microsoft.com/office/officeart/2009/3/layout/HorizontalOrganizationChart"/>
    <dgm:cxn modelId="{D545F2DB-6B53-46D9-8D4E-DFA118D81375}" srcId="{DB9810DE-38FD-4298-AD59-10E4DBA12AFC}" destId="{F5C37DE0-06B5-4D6C-8AED-8FC05E1F35F8}" srcOrd="1" destOrd="0" parTransId="{37E57787-43C8-4F0E-8859-9D3DE5602FF6}" sibTransId="{AB0B8906-595D-4287-B66B-6867835B3068}"/>
    <dgm:cxn modelId="{923DB3DD-C79E-47C8-84D6-438471B94ADC}" type="presOf" srcId="{E9E9E43B-A8D6-4214-ACC9-35FF3E93C741}" destId="{AF82DF0C-71A9-4D3F-9BAB-753F24B4F803}" srcOrd="0" destOrd="0" presId="urn:microsoft.com/office/officeart/2009/3/layout/HorizontalOrganizationChart"/>
    <dgm:cxn modelId="{C7C07FDE-D51E-455D-B6AB-ADCF522E3828}" type="presOf" srcId="{FF941DE2-4F42-4A6A-92C4-A7D258A23847}" destId="{16BCE26E-2207-43EC-B0B3-CAB38B36C002}" srcOrd="0" destOrd="0" presId="urn:microsoft.com/office/officeart/2009/3/layout/HorizontalOrganizationChart"/>
    <dgm:cxn modelId="{5DD473C0-FA38-49D9-99C0-C98643E8946D}" type="presParOf" srcId="{59828BDF-D272-42F3-9DA1-1DCA1806DAB8}" destId="{3B714BDA-3713-426E-8E90-753A046CD19B}" srcOrd="0" destOrd="0" presId="urn:microsoft.com/office/officeart/2009/3/layout/HorizontalOrganizationChart"/>
    <dgm:cxn modelId="{A1381500-7617-4991-B7AC-A17F9294A344}" type="presParOf" srcId="{3B714BDA-3713-426E-8E90-753A046CD19B}" destId="{A7A6954B-82A8-424B-AE60-5C96D512DD59}" srcOrd="0" destOrd="0" presId="urn:microsoft.com/office/officeart/2009/3/layout/HorizontalOrganizationChart"/>
    <dgm:cxn modelId="{63F7AA0C-85DF-4EBC-9285-738C7C00353C}" type="presParOf" srcId="{A7A6954B-82A8-424B-AE60-5C96D512DD59}" destId="{B8F732FA-91BC-4074-948F-7AF0485F110F}" srcOrd="0" destOrd="0" presId="urn:microsoft.com/office/officeart/2009/3/layout/HorizontalOrganizationChart"/>
    <dgm:cxn modelId="{22CC81BE-1E63-447E-8FD2-CD501085AE1F}" type="presParOf" srcId="{A7A6954B-82A8-424B-AE60-5C96D512DD59}" destId="{A7CBFF61-734D-4F8A-AB31-675238E949E7}" srcOrd="1" destOrd="0" presId="urn:microsoft.com/office/officeart/2009/3/layout/HorizontalOrganizationChart"/>
    <dgm:cxn modelId="{EAD287D6-D78D-4AAD-98BF-F9D6A378F973}" type="presParOf" srcId="{3B714BDA-3713-426E-8E90-753A046CD19B}" destId="{0C7EF6DF-DE10-4BC9-808D-8ACA04899053}" srcOrd="1" destOrd="0" presId="urn:microsoft.com/office/officeart/2009/3/layout/HorizontalOrganizationChart"/>
    <dgm:cxn modelId="{F1DD0D17-2A91-4C3C-992F-5CD277D3F5D8}" type="presParOf" srcId="{0C7EF6DF-DE10-4BC9-808D-8ACA04899053}" destId="{E78C043F-C42D-4A81-99F9-63EBA8E92546}" srcOrd="0" destOrd="0" presId="urn:microsoft.com/office/officeart/2009/3/layout/HorizontalOrganizationChart"/>
    <dgm:cxn modelId="{6B123B4A-2953-4440-80EE-76B61BC1530C}" type="presParOf" srcId="{0C7EF6DF-DE10-4BC9-808D-8ACA04899053}" destId="{147F9493-0CD1-41D8-B622-FC2A3F476452}" srcOrd="1" destOrd="0" presId="urn:microsoft.com/office/officeart/2009/3/layout/HorizontalOrganizationChart"/>
    <dgm:cxn modelId="{D8F1526C-40AA-466E-B371-85B1F5B82556}" type="presParOf" srcId="{147F9493-0CD1-41D8-B622-FC2A3F476452}" destId="{917E6EA8-7C23-49C8-AAD7-F208E56B13DD}" srcOrd="0" destOrd="0" presId="urn:microsoft.com/office/officeart/2009/3/layout/HorizontalOrganizationChart"/>
    <dgm:cxn modelId="{5FA77AD4-B2AB-4DF5-8A0D-577A70EFB218}" type="presParOf" srcId="{917E6EA8-7C23-49C8-AAD7-F208E56B13DD}" destId="{AF82DF0C-71A9-4D3F-9BAB-753F24B4F803}" srcOrd="0" destOrd="0" presId="urn:microsoft.com/office/officeart/2009/3/layout/HorizontalOrganizationChart"/>
    <dgm:cxn modelId="{4952023C-29C4-49A1-89A2-4DFE23640D01}" type="presParOf" srcId="{917E6EA8-7C23-49C8-AAD7-F208E56B13DD}" destId="{94CA11D5-405B-40AF-88DC-7800BA1C78CD}" srcOrd="1" destOrd="0" presId="urn:microsoft.com/office/officeart/2009/3/layout/HorizontalOrganizationChart"/>
    <dgm:cxn modelId="{B0BD9C5C-1240-4EBB-BA7D-90E372ABE9BE}" type="presParOf" srcId="{147F9493-0CD1-41D8-B622-FC2A3F476452}" destId="{185D4828-C34D-4822-AB45-D26782260373}" srcOrd="1" destOrd="0" presId="urn:microsoft.com/office/officeart/2009/3/layout/HorizontalOrganizationChart"/>
    <dgm:cxn modelId="{FD74EB1E-3ACB-4612-9CF2-AFF729F55780}" type="presParOf" srcId="{147F9493-0CD1-41D8-B622-FC2A3F476452}" destId="{444EF3AA-AE3E-4F3A-BA0F-DB9CBFF1E5CD}" srcOrd="2" destOrd="0" presId="urn:microsoft.com/office/officeart/2009/3/layout/HorizontalOrganizationChart"/>
    <dgm:cxn modelId="{EE8D78C1-7BB8-4145-ACF0-D45DD5992B53}" type="presParOf" srcId="{0C7EF6DF-DE10-4BC9-808D-8ACA04899053}" destId="{67AB5B25-4763-44A0-AD79-D72449785999}" srcOrd="2" destOrd="0" presId="urn:microsoft.com/office/officeart/2009/3/layout/HorizontalOrganizationChart"/>
    <dgm:cxn modelId="{969EBF1E-847D-4910-829C-1DFDC8838941}" type="presParOf" srcId="{0C7EF6DF-DE10-4BC9-808D-8ACA04899053}" destId="{93C21A2B-E22C-4A70-991A-483A2A8D85F7}" srcOrd="3" destOrd="0" presId="urn:microsoft.com/office/officeart/2009/3/layout/HorizontalOrganizationChart"/>
    <dgm:cxn modelId="{99E11C19-A8AA-4E29-ACEB-63EA07827A32}" type="presParOf" srcId="{93C21A2B-E22C-4A70-991A-483A2A8D85F7}" destId="{42C7C0B3-4DCA-46A7-AE3A-9F29CE8C097A}" srcOrd="0" destOrd="0" presId="urn:microsoft.com/office/officeart/2009/3/layout/HorizontalOrganizationChart"/>
    <dgm:cxn modelId="{47D93CE8-A1B2-4FB9-B872-8F1C1E4B7302}" type="presParOf" srcId="{42C7C0B3-4DCA-46A7-AE3A-9F29CE8C097A}" destId="{33CB012E-B2F4-4A35-8C56-50F974E3F740}" srcOrd="0" destOrd="0" presId="urn:microsoft.com/office/officeart/2009/3/layout/HorizontalOrganizationChart"/>
    <dgm:cxn modelId="{7F7F5412-C249-4AA5-8244-F13145D2E9A4}" type="presParOf" srcId="{42C7C0B3-4DCA-46A7-AE3A-9F29CE8C097A}" destId="{A3C5F09B-31EB-408E-AB23-4C5E73D696CE}" srcOrd="1" destOrd="0" presId="urn:microsoft.com/office/officeart/2009/3/layout/HorizontalOrganizationChart"/>
    <dgm:cxn modelId="{BB0ECAF3-A3E3-4BE4-9CDE-4546044D1CBF}" type="presParOf" srcId="{93C21A2B-E22C-4A70-991A-483A2A8D85F7}" destId="{EE1D1B56-53D0-46CF-B855-16922751404D}" srcOrd="1" destOrd="0" presId="urn:microsoft.com/office/officeart/2009/3/layout/HorizontalOrganizationChart"/>
    <dgm:cxn modelId="{FDEE62D7-DF82-4428-9BE7-FB6D81B4281D}" type="presParOf" srcId="{93C21A2B-E22C-4A70-991A-483A2A8D85F7}" destId="{A6E21557-B0D3-4190-B64A-65B2B33E0A98}" srcOrd="2" destOrd="0" presId="urn:microsoft.com/office/officeart/2009/3/layout/HorizontalOrganizationChart"/>
    <dgm:cxn modelId="{94C9CCF6-8234-40FA-BEEC-C7FE89B780BB}" type="presParOf" srcId="{0C7EF6DF-DE10-4BC9-808D-8ACA04899053}" destId="{05AE22BA-D5D4-4DDD-B83F-BF5371769B7D}" srcOrd="4" destOrd="0" presId="urn:microsoft.com/office/officeart/2009/3/layout/HorizontalOrganizationChart"/>
    <dgm:cxn modelId="{DA3883B4-9D02-4881-A6D1-ED10CB500766}" type="presParOf" srcId="{0C7EF6DF-DE10-4BC9-808D-8ACA04899053}" destId="{CBDBF772-3F17-49D6-89F3-A931C36ADD17}" srcOrd="5" destOrd="0" presId="urn:microsoft.com/office/officeart/2009/3/layout/HorizontalOrganizationChart"/>
    <dgm:cxn modelId="{7CC39737-9EC5-495A-BF47-0253DDD9CF09}" type="presParOf" srcId="{CBDBF772-3F17-49D6-89F3-A931C36ADD17}" destId="{793C3DDB-D6BB-44BF-A6EA-031A7E0324D8}" srcOrd="0" destOrd="0" presId="urn:microsoft.com/office/officeart/2009/3/layout/HorizontalOrganizationChart"/>
    <dgm:cxn modelId="{1D45ECFF-F978-460E-9DDD-E1964C27E7E5}" type="presParOf" srcId="{793C3DDB-D6BB-44BF-A6EA-031A7E0324D8}" destId="{16BCE26E-2207-43EC-B0B3-CAB38B36C002}" srcOrd="0" destOrd="0" presId="urn:microsoft.com/office/officeart/2009/3/layout/HorizontalOrganizationChart"/>
    <dgm:cxn modelId="{F68C2AF8-9B56-4C3D-A1EA-9B3D090895FC}" type="presParOf" srcId="{793C3DDB-D6BB-44BF-A6EA-031A7E0324D8}" destId="{D9C02FE2-6623-420D-A2C3-F0CF08942D74}" srcOrd="1" destOrd="0" presId="urn:microsoft.com/office/officeart/2009/3/layout/HorizontalOrganizationChart"/>
    <dgm:cxn modelId="{FA512E13-DF73-421C-B058-B30302ABFC44}" type="presParOf" srcId="{CBDBF772-3F17-49D6-89F3-A931C36ADD17}" destId="{1236995A-98AF-4864-9C34-A1936D021CF7}" srcOrd="1" destOrd="0" presId="urn:microsoft.com/office/officeart/2009/3/layout/HorizontalOrganizationChart"/>
    <dgm:cxn modelId="{B743F706-21DB-4DA8-BE51-B464125E420E}" type="presParOf" srcId="{CBDBF772-3F17-49D6-89F3-A931C36ADD17}" destId="{B8E0E391-4D81-4E44-90AB-6E4A49E43B86}" srcOrd="2" destOrd="0" presId="urn:microsoft.com/office/officeart/2009/3/layout/HorizontalOrganizationChart"/>
    <dgm:cxn modelId="{99FE6838-71A2-4BD1-945E-D7374446CB04}" type="presParOf" srcId="{3B714BDA-3713-426E-8E90-753A046CD19B}" destId="{C6E9EBF6-5313-4CC3-9315-FDEC1509388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9C4656-2ACC-4D54-AB46-150F9CC1A94C}"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FE78D78E-F784-4C19-9A21-8E20B5232D9E}">
      <dgm:prSet phldrT="[Text]" custT="1"/>
      <dgm:spPr>
        <a:solidFill>
          <a:srgbClr val="0070C0"/>
        </a:solidFill>
      </dgm:spPr>
      <dgm:t>
        <a:bodyPr/>
        <a:lstStyle/>
        <a:p>
          <a:r>
            <a:rPr lang="en-US" sz="2000" b="1" dirty="0"/>
            <a:t>Component</a:t>
          </a:r>
        </a:p>
      </dgm:t>
    </dgm:pt>
    <dgm:pt modelId="{F29E3ACA-8155-4CEF-B824-EC61F4851B35}" type="parTrans" cxnId="{390D7FE8-8EE9-495E-B6D0-F63E569EA673}">
      <dgm:prSet/>
      <dgm:spPr/>
      <dgm:t>
        <a:bodyPr/>
        <a:lstStyle/>
        <a:p>
          <a:endParaRPr lang="en-US"/>
        </a:p>
      </dgm:t>
    </dgm:pt>
    <dgm:pt modelId="{41301BA9-28A7-4A32-998B-5D7B806EA95F}" type="sibTrans" cxnId="{390D7FE8-8EE9-495E-B6D0-F63E569EA673}">
      <dgm:prSet/>
      <dgm:spPr/>
      <dgm:t>
        <a:bodyPr/>
        <a:lstStyle/>
        <a:p>
          <a:endParaRPr lang="en-US"/>
        </a:p>
      </dgm:t>
    </dgm:pt>
    <dgm:pt modelId="{43947DAD-E6C4-4911-890C-589879CD6C26}">
      <dgm:prSet phldrT="[Text]" custT="1"/>
      <dgm:spPr>
        <a:solidFill>
          <a:srgbClr val="0070C0"/>
        </a:solidFill>
      </dgm:spPr>
      <dgm:t>
        <a:bodyPr/>
        <a:lstStyle/>
        <a:p>
          <a:r>
            <a:rPr lang="en-US" sz="1300" b="1" dirty="0"/>
            <a:t>Component processes</a:t>
          </a:r>
        </a:p>
      </dgm:t>
    </dgm:pt>
    <dgm:pt modelId="{3667300F-9D0C-441D-B1DC-5856BBDC7296}" type="parTrans" cxnId="{6DCD64BB-760C-42D3-80D2-075358A5A714}">
      <dgm:prSet/>
      <dgm:spPr/>
      <dgm:t>
        <a:bodyPr/>
        <a:lstStyle/>
        <a:p>
          <a:endParaRPr lang="en-US"/>
        </a:p>
      </dgm:t>
    </dgm:pt>
    <dgm:pt modelId="{071029F6-91BC-4455-98C1-2588B88EBDE7}" type="sibTrans" cxnId="{6DCD64BB-760C-42D3-80D2-075358A5A714}">
      <dgm:prSet/>
      <dgm:spPr/>
      <dgm:t>
        <a:bodyPr/>
        <a:lstStyle/>
        <a:p>
          <a:endParaRPr lang="en-US"/>
        </a:p>
      </dgm:t>
    </dgm:pt>
    <dgm:pt modelId="{8B371FFC-19FD-4DA1-958F-853354A01101}">
      <dgm:prSet phldrT="[Text]" custT="1"/>
      <dgm:spPr>
        <a:solidFill>
          <a:srgbClr val="0070C0"/>
        </a:solidFill>
      </dgm:spPr>
      <dgm:t>
        <a:bodyPr/>
        <a:lstStyle/>
        <a:p>
          <a:r>
            <a:rPr lang="en-US" sz="1100" b="1" dirty="0"/>
            <a:t>Steps</a:t>
          </a:r>
        </a:p>
      </dgm:t>
    </dgm:pt>
    <dgm:pt modelId="{A39650B3-B130-490A-87E6-BCE258B0764A}" type="parTrans" cxnId="{6F520D9F-92AA-4D1F-9ED1-FF93A0EDD4BC}">
      <dgm:prSet/>
      <dgm:spPr/>
      <dgm:t>
        <a:bodyPr/>
        <a:lstStyle/>
        <a:p>
          <a:endParaRPr lang="en-US"/>
        </a:p>
      </dgm:t>
    </dgm:pt>
    <dgm:pt modelId="{01EDFF5C-BE05-433F-9896-21C3E923776A}" type="sibTrans" cxnId="{6F520D9F-92AA-4D1F-9ED1-FF93A0EDD4BC}">
      <dgm:prSet/>
      <dgm:spPr/>
      <dgm:t>
        <a:bodyPr/>
        <a:lstStyle/>
        <a:p>
          <a:endParaRPr lang="en-US"/>
        </a:p>
      </dgm:t>
    </dgm:pt>
    <dgm:pt modelId="{9EA1E6D8-1082-4E32-AC90-5949E27864F3}">
      <dgm:prSet phldrT="[Text]" custT="1"/>
      <dgm:spPr>
        <a:solidFill>
          <a:srgbClr val="0070C0"/>
        </a:solidFill>
      </dgm:spPr>
      <dgm:t>
        <a:bodyPr/>
        <a:lstStyle/>
        <a:p>
          <a:r>
            <a:rPr lang="en-US" sz="1300" b="1" dirty="0"/>
            <a:t>Properties</a:t>
          </a:r>
        </a:p>
      </dgm:t>
    </dgm:pt>
    <dgm:pt modelId="{46623D63-63DE-4078-B7D5-21FA929DE5DF}" type="parTrans" cxnId="{DC972976-2494-47F4-A41F-050E6EF5FBAB}">
      <dgm:prSet/>
      <dgm:spPr/>
      <dgm:t>
        <a:bodyPr/>
        <a:lstStyle/>
        <a:p>
          <a:endParaRPr lang="en-US"/>
        </a:p>
      </dgm:t>
    </dgm:pt>
    <dgm:pt modelId="{99280250-ACFB-4364-9C94-A7D801B6126F}" type="sibTrans" cxnId="{DC972976-2494-47F4-A41F-050E6EF5FBAB}">
      <dgm:prSet/>
      <dgm:spPr/>
      <dgm:t>
        <a:bodyPr/>
        <a:lstStyle/>
        <a:p>
          <a:endParaRPr lang="en-US"/>
        </a:p>
      </dgm:t>
    </dgm:pt>
    <dgm:pt modelId="{97CB3BFC-A9CB-4BD5-9903-842BD5BE59FE}">
      <dgm:prSet phldrT="[Text]" custT="1"/>
      <dgm:spPr>
        <a:solidFill>
          <a:srgbClr val="0070C0"/>
        </a:solidFill>
      </dgm:spPr>
      <dgm:t>
        <a:bodyPr/>
        <a:lstStyle/>
        <a:p>
          <a:r>
            <a:rPr lang="en-US" sz="1300" b="1" dirty="0"/>
            <a:t>Versions</a:t>
          </a:r>
        </a:p>
      </dgm:t>
    </dgm:pt>
    <dgm:pt modelId="{3630FEA6-1791-4353-82F0-1566F7934247}" type="parTrans" cxnId="{46669202-9E0E-47FE-8384-69FF60047F7A}">
      <dgm:prSet/>
      <dgm:spPr/>
      <dgm:t>
        <a:bodyPr/>
        <a:lstStyle/>
        <a:p>
          <a:endParaRPr lang="en-US"/>
        </a:p>
      </dgm:t>
    </dgm:pt>
    <dgm:pt modelId="{3733F389-8EF0-40D7-99A9-A2974EC2F517}" type="sibTrans" cxnId="{46669202-9E0E-47FE-8384-69FF60047F7A}">
      <dgm:prSet/>
      <dgm:spPr/>
      <dgm:t>
        <a:bodyPr/>
        <a:lstStyle/>
        <a:p>
          <a:endParaRPr lang="en-US"/>
        </a:p>
      </dgm:t>
    </dgm:pt>
    <dgm:pt modelId="{E48F7487-C352-435E-83DB-8BDEF71037B6}">
      <dgm:prSet phldrT="[Text]" custT="1"/>
      <dgm:spPr>
        <a:solidFill>
          <a:srgbClr val="0070C0"/>
        </a:solidFill>
      </dgm:spPr>
      <dgm:t>
        <a:bodyPr/>
        <a:lstStyle/>
        <a:p>
          <a:r>
            <a:rPr lang="en-US" sz="1100" b="1" dirty="0"/>
            <a:t>Files</a:t>
          </a:r>
        </a:p>
      </dgm:t>
    </dgm:pt>
    <dgm:pt modelId="{E81E56C3-E210-4E3A-B2F3-84713466B9D1}" type="parTrans" cxnId="{0B044B69-867E-40AC-8DB5-EC4EA0A15EE8}">
      <dgm:prSet/>
      <dgm:spPr/>
      <dgm:t>
        <a:bodyPr/>
        <a:lstStyle/>
        <a:p>
          <a:endParaRPr lang="en-US"/>
        </a:p>
      </dgm:t>
    </dgm:pt>
    <dgm:pt modelId="{9FFA57D2-E822-44D1-9E2A-505EDAA21C70}" type="sibTrans" cxnId="{0B044B69-867E-40AC-8DB5-EC4EA0A15EE8}">
      <dgm:prSet/>
      <dgm:spPr/>
      <dgm:t>
        <a:bodyPr/>
        <a:lstStyle/>
        <a:p>
          <a:endParaRPr lang="en-US"/>
        </a:p>
      </dgm:t>
    </dgm:pt>
    <dgm:pt modelId="{7DEE834C-5477-4313-A98D-E33CC0BE34B5}" type="pres">
      <dgm:prSet presAssocID="{5B9C4656-2ACC-4D54-AB46-150F9CC1A94C}" presName="Name0" presStyleCnt="0">
        <dgm:presLayoutVars>
          <dgm:chMax val="1"/>
          <dgm:chPref val="1"/>
        </dgm:presLayoutVars>
      </dgm:prSet>
      <dgm:spPr/>
    </dgm:pt>
    <dgm:pt modelId="{F8F50E57-1F5B-419C-A5E7-75BA745200FD}" type="pres">
      <dgm:prSet presAssocID="{FE78D78E-F784-4C19-9A21-8E20B5232D9E}" presName="Parent" presStyleLbl="node0" presStyleIdx="0" presStyleCnt="1">
        <dgm:presLayoutVars>
          <dgm:chMax val="5"/>
          <dgm:chPref val="5"/>
        </dgm:presLayoutVars>
      </dgm:prSet>
      <dgm:spPr/>
    </dgm:pt>
    <dgm:pt modelId="{263BF48B-5AF3-4AFC-BDAE-BDCDD4B64B53}" type="pres">
      <dgm:prSet presAssocID="{FE78D78E-F784-4C19-9A21-8E20B5232D9E}" presName="Accent2" presStyleLbl="node1" presStyleIdx="0" presStyleCnt="19" custLinFactX="-5096" custLinFactNeighborX="-100000" custLinFactNeighborY="-48834"/>
      <dgm:spPr>
        <a:solidFill>
          <a:srgbClr val="0070C0"/>
        </a:solidFill>
      </dgm:spPr>
    </dgm:pt>
    <dgm:pt modelId="{50942131-8546-4B17-AD55-52F224DA3292}" type="pres">
      <dgm:prSet presAssocID="{FE78D78E-F784-4C19-9A21-8E20B5232D9E}" presName="Accent3" presStyleLbl="node1" presStyleIdx="1" presStyleCnt="19"/>
      <dgm:spPr>
        <a:solidFill>
          <a:srgbClr val="0070C0"/>
        </a:solidFill>
      </dgm:spPr>
    </dgm:pt>
    <dgm:pt modelId="{EFCB2674-5781-43BA-9DBB-74B022755EAF}" type="pres">
      <dgm:prSet presAssocID="{FE78D78E-F784-4C19-9A21-8E20B5232D9E}" presName="Accent4" presStyleLbl="node1" presStyleIdx="2" presStyleCnt="19" custLinFactNeighborX="69116" custLinFactNeighborY="-81469"/>
      <dgm:spPr>
        <a:solidFill>
          <a:srgbClr val="0070C0"/>
        </a:solidFill>
      </dgm:spPr>
    </dgm:pt>
    <dgm:pt modelId="{A79C43D4-32BA-4C35-BF34-C43F4034A299}" type="pres">
      <dgm:prSet presAssocID="{FE78D78E-F784-4C19-9A21-8E20B5232D9E}" presName="Accent5" presStyleLbl="node1" presStyleIdx="3" presStyleCnt="19"/>
      <dgm:spPr>
        <a:solidFill>
          <a:srgbClr val="0070C0"/>
        </a:solidFill>
      </dgm:spPr>
    </dgm:pt>
    <dgm:pt modelId="{4D56348E-7C5D-43B1-BE70-5B96AF81980B}" type="pres">
      <dgm:prSet presAssocID="{FE78D78E-F784-4C19-9A21-8E20B5232D9E}" presName="Accent6" presStyleLbl="node1" presStyleIdx="4" presStyleCnt="19"/>
      <dgm:spPr>
        <a:solidFill>
          <a:srgbClr val="0070C0"/>
        </a:solidFill>
      </dgm:spPr>
    </dgm:pt>
    <dgm:pt modelId="{3659E322-70A4-4DB7-BD1D-718A7472D2AB}" type="pres">
      <dgm:prSet presAssocID="{43947DAD-E6C4-4911-890C-589879CD6C26}" presName="Child1" presStyleLbl="node1" presStyleIdx="5" presStyleCnt="19" custScaleX="127688" custScaleY="122197">
        <dgm:presLayoutVars>
          <dgm:chMax val="0"/>
          <dgm:chPref val="0"/>
        </dgm:presLayoutVars>
      </dgm:prSet>
      <dgm:spPr/>
    </dgm:pt>
    <dgm:pt modelId="{BC0A5998-8102-4262-ABEF-8FE29735B5A3}" type="pres">
      <dgm:prSet presAssocID="{43947DAD-E6C4-4911-890C-589879CD6C26}" presName="Accent7" presStyleCnt="0"/>
      <dgm:spPr/>
    </dgm:pt>
    <dgm:pt modelId="{E298C50D-1D90-47F6-AF31-A51D10835F83}" type="pres">
      <dgm:prSet presAssocID="{43947DAD-E6C4-4911-890C-589879CD6C26}" presName="AccentHold1" presStyleLbl="node1" presStyleIdx="6" presStyleCnt="19"/>
      <dgm:spPr>
        <a:solidFill>
          <a:srgbClr val="0070C0"/>
        </a:solidFill>
      </dgm:spPr>
    </dgm:pt>
    <dgm:pt modelId="{330F6946-AA8B-482E-A289-B5DE6D6A42B1}" type="pres">
      <dgm:prSet presAssocID="{43947DAD-E6C4-4911-890C-589879CD6C26}" presName="Accent8" presStyleCnt="0"/>
      <dgm:spPr/>
    </dgm:pt>
    <dgm:pt modelId="{7F6F55AC-FED3-4B2A-A4EE-CE1C3BA74C60}" type="pres">
      <dgm:prSet presAssocID="{43947DAD-E6C4-4911-890C-589879CD6C26}" presName="AccentHold2" presStyleLbl="node1" presStyleIdx="7" presStyleCnt="19"/>
      <dgm:spPr>
        <a:solidFill>
          <a:srgbClr val="0070C0"/>
        </a:solidFill>
      </dgm:spPr>
    </dgm:pt>
    <dgm:pt modelId="{8595FDFD-4187-4583-A0E7-3C109D14CFA4}" type="pres">
      <dgm:prSet presAssocID="{8B371FFC-19FD-4DA1-958F-853354A01101}" presName="Child2" presStyleLbl="node1" presStyleIdx="8" presStyleCnt="19" custScaleX="55686" custScaleY="53677" custLinFactX="-183510" custLinFactNeighborX="-200000" custLinFactNeighborY="-6431">
        <dgm:presLayoutVars>
          <dgm:chMax val="0"/>
          <dgm:chPref val="0"/>
        </dgm:presLayoutVars>
      </dgm:prSet>
      <dgm:spPr/>
    </dgm:pt>
    <dgm:pt modelId="{29804106-CA7E-4A8A-A154-64A60DAC5A26}" type="pres">
      <dgm:prSet presAssocID="{8B371FFC-19FD-4DA1-958F-853354A01101}" presName="Accent9" presStyleCnt="0"/>
      <dgm:spPr/>
    </dgm:pt>
    <dgm:pt modelId="{55EF4480-255C-4814-833B-D8D2740314B6}" type="pres">
      <dgm:prSet presAssocID="{8B371FFC-19FD-4DA1-958F-853354A01101}" presName="AccentHold1" presStyleLbl="node1" presStyleIdx="9" presStyleCnt="19"/>
      <dgm:spPr>
        <a:solidFill>
          <a:srgbClr val="0070C0"/>
        </a:solidFill>
      </dgm:spPr>
    </dgm:pt>
    <dgm:pt modelId="{77B7C463-4960-4506-8B84-6359C712BF12}" type="pres">
      <dgm:prSet presAssocID="{8B371FFC-19FD-4DA1-958F-853354A01101}" presName="Accent10" presStyleCnt="0"/>
      <dgm:spPr/>
    </dgm:pt>
    <dgm:pt modelId="{AEAECCD4-AB95-4CED-91E2-9E9DD907D772}" type="pres">
      <dgm:prSet presAssocID="{8B371FFC-19FD-4DA1-958F-853354A01101}" presName="AccentHold2" presStyleLbl="node1" presStyleIdx="10" presStyleCnt="19"/>
      <dgm:spPr>
        <a:solidFill>
          <a:srgbClr val="0070C0"/>
        </a:solidFill>
      </dgm:spPr>
    </dgm:pt>
    <dgm:pt modelId="{2408D33D-305A-4B6B-B4AC-861999F1725D}" type="pres">
      <dgm:prSet presAssocID="{8B371FFC-19FD-4DA1-958F-853354A01101}" presName="Accent11" presStyleCnt="0"/>
      <dgm:spPr/>
    </dgm:pt>
    <dgm:pt modelId="{EE30072C-B994-449F-BCC5-095F4ED13557}" type="pres">
      <dgm:prSet presAssocID="{8B371FFC-19FD-4DA1-958F-853354A01101}" presName="AccentHold3" presStyleLbl="node1" presStyleIdx="11" presStyleCnt="19" custLinFactY="-23852" custLinFactNeighborY="-100000"/>
      <dgm:spPr>
        <a:solidFill>
          <a:srgbClr val="0070C0"/>
        </a:solidFill>
      </dgm:spPr>
    </dgm:pt>
    <dgm:pt modelId="{36A69F5D-DC67-4914-88E0-EB11F44BCB8D}" type="pres">
      <dgm:prSet presAssocID="{9EA1E6D8-1082-4E32-AC90-5949E27864F3}" presName="Child3" presStyleLbl="node1" presStyleIdx="12" presStyleCnt="19" custScaleX="123069" custScaleY="123069" custLinFactX="-68191" custLinFactY="-100000" custLinFactNeighborX="-100000" custLinFactNeighborY="-103635">
        <dgm:presLayoutVars>
          <dgm:chMax val="0"/>
          <dgm:chPref val="0"/>
        </dgm:presLayoutVars>
      </dgm:prSet>
      <dgm:spPr/>
    </dgm:pt>
    <dgm:pt modelId="{C2D0CE09-DB9D-4E9A-A860-B395734A290F}" type="pres">
      <dgm:prSet presAssocID="{9EA1E6D8-1082-4E32-AC90-5949E27864F3}" presName="Accent12" presStyleCnt="0"/>
      <dgm:spPr/>
    </dgm:pt>
    <dgm:pt modelId="{AC118708-ED76-4117-A3CD-61DEC084C114}" type="pres">
      <dgm:prSet presAssocID="{9EA1E6D8-1082-4E32-AC90-5949E27864F3}" presName="AccentHold1" presStyleLbl="node1" presStyleIdx="13" presStyleCnt="19"/>
      <dgm:spPr>
        <a:solidFill>
          <a:srgbClr val="0070C0"/>
        </a:solidFill>
      </dgm:spPr>
    </dgm:pt>
    <dgm:pt modelId="{A42C8B3A-0349-4837-A853-E01E2736448E}" type="pres">
      <dgm:prSet presAssocID="{97CB3BFC-A9CB-4BD5-9903-842BD5BE59FE}" presName="Child4" presStyleLbl="node1" presStyleIdx="14" presStyleCnt="19" custScaleX="119604" custScaleY="119604" custLinFactNeighborX="52725" custLinFactNeighborY="-29255">
        <dgm:presLayoutVars>
          <dgm:chMax val="0"/>
          <dgm:chPref val="0"/>
        </dgm:presLayoutVars>
      </dgm:prSet>
      <dgm:spPr/>
    </dgm:pt>
    <dgm:pt modelId="{DB5FB8B7-ED26-4A10-83E0-6A9B2EE94501}" type="pres">
      <dgm:prSet presAssocID="{97CB3BFC-A9CB-4BD5-9903-842BD5BE59FE}" presName="Accent13" presStyleCnt="0"/>
      <dgm:spPr/>
    </dgm:pt>
    <dgm:pt modelId="{246DC0C4-39CE-4118-BA7D-BAF6ACA34231}" type="pres">
      <dgm:prSet presAssocID="{97CB3BFC-A9CB-4BD5-9903-842BD5BE59FE}" presName="AccentHold1" presStyleLbl="node1" presStyleIdx="15" presStyleCnt="19" custLinFactX="-300000" custLinFactY="5646" custLinFactNeighborX="-342348" custLinFactNeighborY="100000"/>
      <dgm:spPr>
        <a:solidFill>
          <a:srgbClr val="0070C0"/>
        </a:solidFill>
      </dgm:spPr>
    </dgm:pt>
    <dgm:pt modelId="{E1E62895-8F9E-40D4-B091-EB3F7169039C}" type="pres">
      <dgm:prSet presAssocID="{E48F7487-C352-435E-83DB-8BDEF71037B6}" presName="Child5" presStyleLbl="node1" presStyleIdx="16" presStyleCnt="19" custScaleX="61178" custScaleY="61179" custLinFactY="148981" custLinFactNeighborX="-8833" custLinFactNeighborY="200000">
        <dgm:presLayoutVars>
          <dgm:chMax val="0"/>
          <dgm:chPref val="0"/>
        </dgm:presLayoutVars>
      </dgm:prSet>
      <dgm:spPr/>
    </dgm:pt>
    <dgm:pt modelId="{6AC489D0-1DE4-4923-AAA8-19D946C1B68E}" type="pres">
      <dgm:prSet presAssocID="{E48F7487-C352-435E-83DB-8BDEF71037B6}" presName="Accent15" presStyleCnt="0"/>
      <dgm:spPr/>
    </dgm:pt>
    <dgm:pt modelId="{24E2818F-FF9A-4D84-98DA-11ED2BA29494}" type="pres">
      <dgm:prSet presAssocID="{E48F7487-C352-435E-83DB-8BDEF71037B6}" presName="AccentHold2" presStyleLbl="node1" presStyleIdx="17" presStyleCnt="19"/>
      <dgm:spPr>
        <a:solidFill>
          <a:srgbClr val="0070C0"/>
        </a:solidFill>
      </dgm:spPr>
    </dgm:pt>
    <dgm:pt modelId="{2B3A86F7-01BA-4964-9447-264CC1066922}" type="pres">
      <dgm:prSet presAssocID="{E48F7487-C352-435E-83DB-8BDEF71037B6}" presName="Accent16" presStyleCnt="0"/>
      <dgm:spPr/>
    </dgm:pt>
    <dgm:pt modelId="{16CD7A24-4F7B-4B62-A4FD-1D72B31A47C9}" type="pres">
      <dgm:prSet presAssocID="{E48F7487-C352-435E-83DB-8BDEF71037B6}" presName="AccentHold3" presStyleLbl="node1" presStyleIdx="18" presStyleCnt="19"/>
      <dgm:spPr>
        <a:solidFill>
          <a:srgbClr val="0070C0"/>
        </a:solidFill>
      </dgm:spPr>
    </dgm:pt>
  </dgm:ptLst>
  <dgm:cxnLst>
    <dgm:cxn modelId="{2B937201-DE94-471B-8A3D-7F466815C9D0}" type="presOf" srcId="{E48F7487-C352-435E-83DB-8BDEF71037B6}" destId="{E1E62895-8F9E-40D4-B091-EB3F7169039C}" srcOrd="0" destOrd="0" presId="urn:microsoft.com/office/officeart/2009/3/layout/CircleRelationship"/>
    <dgm:cxn modelId="{46669202-9E0E-47FE-8384-69FF60047F7A}" srcId="{FE78D78E-F784-4C19-9A21-8E20B5232D9E}" destId="{97CB3BFC-A9CB-4BD5-9903-842BD5BE59FE}" srcOrd="3" destOrd="0" parTransId="{3630FEA6-1791-4353-82F0-1566F7934247}" sibTransId="{3733F389-8EF0-40D7-99A9-A2974EC2F517}"/>
    <dgm:cxn modelId="{27569D0B-C114-4EBF-ADC0-134CA61BB27E}" type="presOf" srcId="{9EA1E6D8-1082-4E32-AC90-5949E27864F3}" destId="{36A69F5D-DC67-4914-88E0-EB11F44BCB8D}" srcOrd="0" destOrd="0" presId="urn:microsoft.com/office/officeart/2009/3/layout/CircleRelationship"/>
    <dgm:cxn modelId="{0B044B69-867E-40AC-8DB5-EC4EA0A15EE8}" srcId="{FE78D78E-F784-4C19-9A21-8E20B5232D9E}" destId="{E48F7487-C352-435E-83DB-8BDEF71037B6}" srcOrd="4" destOrd="0" parTransId="{E81E56C3-E210-4E3A-B2F3-84713466B9D1}" sibTransId="{9FFA57D2-E822-44D1-9E2A-505EDAA21C70}"/>
    <dgm:cxn modelId="{DC972976-2494-47F4-A41F-050E6EF5FBAB}" srcId="{FE78D78E-F784-4C19-9A21-8E20B5232D9E}" destId="{9EA1E6D8-1082-4E32-AC90-5949E27864F3}" srcOrd="2" destOrd="0" parTransId="{46623D63-63DE-4078-B7D5-21FA929DE5DF}" sibTransId="{99280250-ACFB-4364-9C94-A7D801B6126F}"/>
    <dgm:cxn modelId="{6F520D9F-92AA-4D1F-9ED1-FF93A0EDD4BC}" srcId="{FE78D78E-F784-4C19-9A21-8E20B5232D9E}" destId="{8B371FFC-19FD-4DA1-958F-853354A01101}" srcOrd="1" destOrd="0" parTransId="{A39650B3-B130-490A-87E6-BCE258B0764A}" sibTransId="{01EDFF5C-BE05-433F-9896-21C3E923776A}"/>
    <dgm:cxn modelId="{C4950FB3-6558-410A-9129-797D21015F66}" type="presOf" srcId="{8B371FFC-19FD-4DA1-958F-853354A01101}" destId="{8595FDFD-4187-4583-A0E7-3C109D14CFA4}" srcOrd="0" destOrd="0" presId="urn:microsoft.com/office/officeart/2009/3/layout/CircleRelationship"/>
    <dgm:cxn modelId="{9A1C4CB7-E5BC-48E4-86F6-A0022013DD13}" type="presOf" srcId="{97CB3BFC-A9CB-4BD5-9903-842BD5BE59FE}" destId="{A42C8B3A-0349-4837-A853-E01E2736448E}" srcOrd="0" destOrd="0" presId="urn:microsoft.com/office/officeart/2009/3/layout/CircleRelationship"/>
    <dgm:cxn modelId="{6DCD64BB-760C-42D3-80D2-075358A5A714}" srcId="{FE78D78E-F784-4C19-9A21-8E20B5232D9E}" destId="{43947DAD-E6C4-4911-890C-589879CD6C26}" srcOrd="0" destOrd="0" parTransId="{3667300F-9D0C-441D-B1DC-5856BBDC7296}" sibTransId="{071029F6-91BC-4455-98C1-2588B88EBDE7}"/>
    <dgm:cxn modelId="{0BDD8AC0-EDBD-45FF-A7DE-C7B94D052F29}" type="presOf" srcId="{43947DAD-E6C4-4911-890C-589879CD6C26}" destId="{3659E322-70A4-4DB7-BD1D-718A7472D2AB}" srcOrd="0" destOrd="0" presId="urn:microsoft.com/office/officeart/2009/3/layout/CircleRelationship"/>
    <dgm:cxn modelId="{CAAE2CCC-AE41-4BF4-B164-2BC89BDEEE81}" type="presOf" srcId="{5B9C4656-2ACC-4D54-AB46-150F9CC1A94C}" destId="{7DEE834C-5477-4313-A98D-E33CC0BE34B5}" srcOrd="0" destOrd="0" presId="urn:microsoft.com/office/officeart/2009/3/layout/CircleRelationship"/>
    <dgm:cxn modelId="{390D7FE8-8EE9-495E-B6D0-F63E569EA673}" srcId="{5B9C4656-2ACC-4D54-AB46-150F9CC1A94C}" destId="{FE78D78E-F784-4C19-9A21-8E20B5232D9E}" srcOrd="0" destOrd="0" parTransId="{F29E3ACA-8155-4CEF-B824-EC61F4851B35}" sibTransId="{41301BA9-28A7-4A32-998B-5D7B806EA95F}"/>
    <dgm:cxn modelId="{5F1E5EF0-EA2E-48FD-AA37-87964B4C171F}" type="presOf" srcId="{FE78D78E-F784-4C19-9A21-8E20B5232D9E}" destId="{F8F50E57-1F5B-419C-A5E7-75BA745200FD}" srcOrd="0" destOrd="0" presId="urn:microsoft.com/office/officeart/2009/3/layout/CircleRelationship"/>
    <dgm:cxn modelId="{7264B846-ECB5-4B3B-845E-C1130FFB13B6}" type="presParOf" srcId="{7DEE834C-5477-4313-A98D-E33CC0BE34B5}" destId="{F8F50E57-1F5B-419C-A5E7-75BA745200FD}" srcOrd="0" destOrd="0" presId="urn:microsoft.com/office/officeart/2009/3/layout/CircleRelationship"/>
    <dgm:cxn modelId="{53D1A31B-F45E-4237-8097-268BC20C5DBD}" type="presParOf" srcId="{7DEE834C-5477-4313-A98D-E33CC0BE34B5}" destId="{263BF48B-5AF3-4AFC-BDAE-BDCDD4B64B53}" srcOrd="1" destOrd="0" presId="urn:microsoft.com/office/officeart/2009/3/layout/CircleRelationship"/>
    <dgm:cxn modelId="{FD9F2585-4520-48D1-B45E-8B474D9FFD21}" type="presParOf" srcId="{7DEE834C-5477-4313-A98D-E33CC0BE34B5}" destId="{50942131-8546-4B17-AD55-52F224DA3292}" srcOrd="2" destOrd="0" presId="urn:microsoft.com/office/officeart/2009/3/layout/CircleRelationship"/>
    <dgm:cxn modelId="{7F4F4379-0849-44F8-A3EB-1B20CD69DEA1}" type="presParOf" srcId="{7DEE834C-5477-4313-A98D-E33CC0BE34B5}" destId="{EFCB2674-5781-43BA-9DBB-74B022755EAF}" srcOrd="3" destOrd="0" presId="urn:microsoft.com/office/officeart/2009/3/layout/CircleRelationship"/>
    <dgm:cxn modelId="{17E4F30B-3FFC-417F-8D4B-5B2DEA0012B5}" type="presParOf" srcId="{7DEE834C-5477-4313-A98D-E33CC0BE34B5}" destId="{A79C43D4-32BA-4C35-BF34-C43F4034A299}" srcOrd="4" destOrd="0" presId="urn:microsoft.com/office/officeart/2009/3/layout/CircleRelationship"/>
    <dgm:cxn modelId="{9F1F4F40-4EFF-4009-96E4-B0E519B1F2DF}" type="presParOf" srcId="{7DEE834C-5477-4313-A98D-E33CC0BE34B5}" destId="{4D56348E-7C5D-43B1-BE70-5B96AF81980B}" srcOrd="5" destOrd="0" presId="urn:microsoft.com/office/officeart/2009/3/layout/CircleRelationship"/>
    <dgm:cxn modelId="{27013905-5969-4FC1-B2B4-CF55BE22C3B2}" type="presParOf" srcId="{7DEE834C-5477-4313-A98D-E33CC0BE34B5}" destId="{3659E322-70A4-4DB7-BD1D-718A7472D2AB}" srcOrd="6" destOrd="0" presId="urn:microsoft.com/office/officeart/2009/3/layout/CircleRelationship"/>
    <dgm:cxn modelId="{CD97CB89-367B-48DF-8000-45B83762B48C}" type="presParOf" srcId="{7DEE834C-5477-4313-A98D-E33CC0BE34B5}" destId="{BC0A5998-8102-4262-ABEF-8FE29735B5A3}" srcOrd="7" destOrd="0" presId="urn:microsoft.com/office/officeart/2009/3/layout/CircleRelationship"/>
    <dgm:cxn modelId="{A55E475C-426D-4F32-B424-12B97DFCEFA1}" type="presParOf" srcId="{BC0A5998-8102-4262-ABEF-8FE29735B5A3}" destId="{E298C50D-1D90-47F6-AF31-A51D10835F83}" srcOrd="0" destOrd="0" presId="urn:microsoft.com/office/officeart/2009/3/layout/CircleRelationship"/>
    <dgm:cxn modelId="{4612A352-7AF8-4C5C-93BE-568F496D89CE}" type="presParOf" srcId="{7DEE834C-5477-4313-A98D-E33CC0BE34B5}" destId="{330F6946-AA8B-482E-A289-B5DE6D6A42B1}" srcOrd="8" destOrd="0" presId="urn:microsoft.com/office/officeart/2009/3/layout/CircleRelationship"/>
    <dgm:cxn modelId="{364797EE-D0FB-4DF3-A01B-919438E44DA3}" type="presParOf" srcId="{330F6946-AA8B-482E-A289-B5DE6D6A42B1}" destId="{7F6F55AC-FED3-4B2A-A4EE-CE1C3BA74C60}" srcOrd="0" destOrd="0" presId="urn:microsoft.com/office/officeart/2009/3/layout/CircleRelationship"/>
    <dgm:cxn modelId="{E14FB7DF-8078-47E5-99A9-CDE26DAF183E}" type="presParOf" srcId="{7DEE834C-5477-4313-A98D-E33CC0BE34B5}" destId="{8595FDFD-4187-4583-A0E7-3C109D14CFA4}" srcOrd="9" destOrd="0" presId="urn:microsoft.com/office/officeart/2009/3/layout/CircleRelationship"/>
    <dgm:cxn modelId="{B39C09DA-0BBC-470E-BFEE-769A0941D918}" type="presParOf" srcId="{7DEE834C-5477-4313-A98D-E33CC0BE34B5}" destId="{29804106-CA7E-4A8A-A154-64A60DAC5A26}" srcOrd="10" destOrd="0" presId="urn:microsoft.com/office/officeart/2009/3/layout/CircleRelationship"/>
    <dgm:cxn modelId="{1C31DFB2-33EE-4E91-ACFD-28F1AD2894DF}" type="presParOf" srcId="{29804106-CA7E-4A8A-A154-64A60DAC5A26}" destId="{55EF4480-255C-4814-833B-D8D2740314B6}" srcOrd="0" destOrd="0" presId="urn:microsoft.com/office/officeart/2009/3/layout/CircleRelationship"/>
    <dgm:cxn modelId="{CEBF432D-4969-4342-BB43-5F49F26A73C1}" type="presParOf" srcId="{7DEE834C-5477-4313-A98D-E33CC0BE34B5}" destId="{77B7C463-4960-4506-8B84-6359C712BF12}" srcOrd="11" destOrd="0" presId="urn:microsoft.com/office/officeart/2009/3/layout/CircleRelationship"/>
    <dgm:cxn modelId="{6220D105-866D-4676-A102-83569B752FBF}" type="presParOf" srcId="{77B7C463-4960-4506-8B84-6359C712BF12}" destId="{AEAECCD4-AB95-4CED-91E2-9E9DD907D772}" srcOrd="0" destOrd="0" presId="urn:microsoft.com/office/officeart/2009/3/layout/CircleRelationship"/>
    <dgm:cxn modelId="{F6143511-554F-4ED5-BA0F-E74EF52C9F0D}" type="presParOf" srcId="{7DEE834C-5477-4313-A98D-E33CC0BE34B5}" destId="{2408D33D-305A-4B6B-B4AC-861999F1725D}" srcOrd="12" destOrd="0" presId="urn:microsoft.com/office/officeart/2009/3/layout/CircleRelationship"/>
    <dgm:cxn modelId="{C1E445DE-C109-4539-B75B-B7F3B3BEB6FD}" type="presParOf" srcId="{2408D33D-305A-4B6B-B4AC-861999F1725D}" destId="{EE30072C-B994-449F-BCC5-095F4ED13557}" srcOrd="0" destOrd="0" presId="urn:microsoft.com/office/officeart/2009/3/layout/CircleRelationship"/>
    <dgm:cxn modelId="{AC6FCA5F-C395-424B-91EC-7849B1797A3A}" type="presParOf" srcId="{7DEE834C-5477-4313-A98D-E33CC0BE34B5}" destId="{36A69F5D-DC67-4914-88E0-EB11F44BCB8D}" srcOrd="13" destOrd="0" presId="urn:microsoft.com/office/officeart/2009/3/layout/CircleRelationship"/>
    <dgm:cxn modelId="{2BC64EE9-6BE7-4DAF-A755-159311B77CAD}" type="presParOf" srcId="{7DEE834C-5477-4313-A98D-E33CC0BE34B5}" destId="{C2D0CE09-DB9D-4E9A-A860-B395734A290F}" srcOrd="14" destOrd="0" presId="urn:microsoft.com/office/officeart/2009/3/layout/CircleRelationship"/>
    <dgm:cxn modelId="{D5F1C82C-D484-47A9-9ACF-2A3B0066AD07}" type="presParOf" srcId="{C2D0CE09-DB9D-4E9A-A860-B395734A290F}" destId="{AC118708-ED76-4117-A3CD-61DEC084C114}" srcOrd="0" destOrd="0" presId="urn:microsoft.com/office/officeart/2009/3/layout/CircleRelationship"/>
    <dgm:cxn modelId="{9EBDF652-6458-45B7-9557-9F126F6E45A1}" type="presParOf" srcId="{7DEE834C-5477-4313-A98D-E33CC0BE34B5}" destId="{A42C8B3A-0349-4837-A853-E01E2736448E}" srcOrd="15" destOrd="0" presId="urn:microsoft.com/office/officeart/2009/3/layout/CircleRelationship"/>
    <dgm:cxn modelId="{9C0E0985-689D-4D76-8399-B2F5282D76FD}" type="presParOf" srcId="{7DEE834C-5477-4313-A98D-E33CC0BE34B5}" destId="{DB5FB8B7-ED26-4A10-83E0-6A9B2EE94501}" srcOrd="16" destOrd="0" presId="urn:microsoft.com/office/officeart/2009/3/layout/CircleRelationship"/>
    <dgm:cxn modelId="{FB411512-FEA5-413B-9642-02A6C7E1042D}" type="presParOf" srcId="{DB5FB8B7-ED26-4A10-83E0-6A9B2EE94501}" destId="{246DC0C4-39CE-4118-BA7D-BAF6ACA34231}" srcOrd="0" destOrd="0" presId="urn:microsoft.com/office/officeart/2009/3/layout/CircleRelationship"/>
    <dgm:cxn modelId="{EBB187E5-5264-4FC3-91D5-1993170BE8D9}" type="presParOf" srcId="{7DEE834C-5477-4313-A98D-E33CC0BE34B5}" destId="{E1E62895-8F9E-40D4-B091-EB3F7169039C}" srcOrd="17" destOrd="0" presId="urn:microsoft.com/office/officeart/2009/3/layout/CircleRelationship"/>
    <dgm:cxn modelId="{1BE04EB4-2447-4A31-8DD3-FAFBB5248CDC}" type="presParOf" srcId="{7DEE834C-5477-4313-A98D-E33CC0BE34B5}" destId="{6AC489D0-1DE4-4923-AAA8-19D946C1B68E}" srcOrd="18" destOrd="0" presId="urn:microsoft.com/office/officeart/2009/3/layout/CircleRelationship"/>
    <dgm:cxn modelId="{5CCE4B6C-5F1D-4E8B-9C7A-28523E205811}" type="presParOf" srcId="{6AC489D0-1DE4-4923-AAA8-19D946C1B68E}" destId="{24E2818F-FF9A-4D84-98DA-11ED2BA29494}" srcOrd="0" destOrd="0" presId="urn:microsoft.com/office/officeart/2009/3/layout/CircleRelationship"/>
    <dgm:cxn modelId="{716AEC3C-00BD-406A-9153-BBF22B37B0E0}" type="presParOf" srcId="{7DEE834C-5477-4313-A98D-E33CC0BE34B5}" destId="{2B3A86F7-01BA-4964-9447-264CC1066922}" srcOrd="19" destOrd="0" presId="urn:microsoft.com/office/officeart/2009/3/layout/CircleRelationship"/>
    <dgm:cxn modelId="{19829A27-0205-4126-9618-9B163A6FA46B}" type="presParOf" srcId="{2B3A86F7-01BA-4964-9447-264CC1066922}" destId="{16CD7A24-4F7B-4B62-A4FD-1D72B31A47C9}"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E22BA-D5D4-4DDD-B83F-BF5371769B7D}">
      <dsp:nvSpPr>
        <dsp:cNvPr id="0" name=""/>
        <dsp:cNvSpPr/>
      </dsp:nvSpPr>
      <dsp:spPr>
        <a:xfrm>
          <a:off x="2678325" y="1887714"/>
          <a:ext cx="535089" cy="1150442"/>
        </a:xfrm>
        <a:custGeom>
          <a:avLst/>
          <a:gdLst/>
          <a:ahLst/>
          <a:cxnLst/>
          <a:rect l="0" t="0" r="0" b="0"/>
          <a:pathLst>
            <a:path>
              <a:moveTo>
                <a:pt x="0" y="0"/>
              </a:moveTo>
              <a:lnTo>
                <a:pt x="267544" y="0"/>
              </a:lnTo>
              <a:lnTo>
                <a:pt x="267544" y="1150442"/>
              </a:lnTo>
              <a:lnTo>
                <a:pt x="535089" y="1150442"/>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AB5B25-4763-44A0-AD79-D72449785999}">
      <dsp:nvSpPr>
        <dsp:cNvPr id="0" name=""/>
        <dsp:cNvSpPr/>
      </dsp:nvSpPr>
      <dsp:spPr>
        <a:xfrm>
          <a:off x="2678325" y="1841994"/>
          <a:ext cx="535089" cy="91440"/>
        </a:xfrm>
        <a:custGeom>
          <a:avLst/>
          <a:gdLst/>
          <a:ahLst/>
          <a:cxnLst/>
          <a:rect l="0" t="0" r="0" b="0"/>
          <a:pathLst>
            <a:path>
              <a:moveTo>
                <a:pt x="0" y="45720"/>
              </a:moveTo>
              <a:lnTo>
                <a:pt x="535089" y="45720"/>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8C043F-C42D-4A81-99F9-63EBA8E92546}">
      <dsp:nvSpPr>
        <dsp:cNvPr id="0" name=""/>
        <dsp:cNvSpPr/>
      </dsp:nvSpPr>
      <dsp:spPr>
        <a:xfrm>
          <a:off x="2678325" y="737271"/>
          <a:ext cx="535089" cy="1150442"/>
        </a:xfrm>
        <a:custGeom>
          <a:avLst/>
          <a:gdLst/>
          <a:ahLst/>
          <a:cxnLst/>
          <a:rect l="0" t="0" r="0" b="0"/>
          <a:pathLst>
            <a:path>
              <a:moveTo>
                <a:pt x="0" y="1150442"/>
              </a:moveTo>
              <a:lnTo>
                <a:pt x="267544" y="1150442"/>
              </a:lnTo>
              <a:lnTo>
                <a:pt x="267544" y="0"/>
              </a:lnTo>
              <a:lnTo>
                <a:pt x="535089" y="0"/>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F732FA-91BC-4074-948F-7AF0485F110F}">
      <dsp:nvSpPr>
        <dsp:cNvPr id="0" name=""/>
        <dsp:cNvSpPr/>
      </dsp:nvSpPr>
      <dsp:spPr>
        <a:xfrm>
          <a:off x="2876" y="1479708"/>
          <a:ext cx="2675448" cy="816011"/>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Application</a:t>
          </a:r>
        </a:p>
      </dsp:txBody>
      <dsp:txXfrm>
        <a:off x="2876" y="1479708"/>
        <a:ext cx="2675448" cy="816011"/>
      </dsp:txXfrm>
    </dsp:sp>
    <dsp:sp modelId="{AF82DF0C-71A9-4D3F-9BAB-753F24B4F803}">
      <dsp:nvSpPr>
        <dsp:cNvPr id="0" name=""/>
        <dsp:cNvSpPr/>
      </dsp:nvSpPr>
      <dsp:spPr>
        <a:xfrm>
          <a:off x="3213415" y="329265"/>
          <a:ext cx="2675448" cy="816011"/>
        </a:xfrm>
        <a:prstGeom prst="rect">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Web </a:t>
          </a:r>
        </a:p>
        <a:p>
          <a:pPr marL="0" lvl="0" indent="0" algn="ctr" defTabSz="800100">
            <a:lnSpc>
              <a:spcPct val="90000"/>
            </a:lnSpc>
            <a:spcBef>
              <a:spcPct val="0"/>
            </a:spcBef>
            <a:spcAft>
              <a:spcPct val="35000"/>
            </a:spcAft>
            <a:buNone/>
          </a:pPr>
          <a:r>
            <a:rPr lang="en-US" sz="1800" kern="1200" dirty="0"/>
            <a:t>component</a:t>
          </a:r>
        </a:p>
      </dsp:txBody>
      <dsp:txXfrm>
        <a:off x="3213415" y="329265"/>
        <a:ext cx="2675448" cy="816011"/>
      </dsp:txXfrm>
    </dsp:sp>
    <dsp:sp modelId="{33CB012E-B2F4-4A35-8C56-50F974E3F740}">
      <dsp:nvSpPr>
        <dsp:cNvPr id="0" name=""/>
        <dsp:cNvSpPr/>
      </dsp:nvSpPr>
      <dsp:spPr>
        <a:xfrm>
          <a:off x="3213415" y="1479708"/>
          <a:ext cx="2675448" cy="816011"/>
        </a:xfrm>
        <a:prstGeom prst="rect">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Database </a:t>
          </a:r>
        </a:p>
        <a:p>
          <a:pPr marL="0" lvl="0" indent="0" algn="ctr" defTabSz="800100">
            <a:lnSpc>
              <a:spcPct val="90000"/>
            </a:lnSpc>
            <a:spcBef>
              <a:spcPct val="0"/>
            </a:spcBef>
            <a:spcAft>
              <a:spcPct val="35000"/>
            </a:spcAft>
            <a:buNone/>
          </a:pPr>
          <a:r>
            <a:rPr lang="en-US" sz="1800" kern="1200" dirty="0"/>
            <a:t>component</a:t>
          </a:r>
        </a:p>
      </dsp:txBody>
      <dsp:txXfrm>
        <a:off x="3213415" y="1479708"/>
        <a:ext cx="2675448" cy="816011"/>
      </dsp:txXfrm>
    </dsp:sp>
    <dsp:sp modelId="{16BCE26E-2207-43EC-B0B3-CAB38B36C002}">
      <dsp:nvSpPr>
        <dsp:cNvPr id="0" name=""/>
        <dsp:cNvSpPr/>
      </dsp:nvSpPr>
      <dsp:spPr>
        <a:xfrm>
          <a:off x="3213415" y="2630151"/>
          <a:ext cx="2675448" cy="816011"/>
        </a:xfrm>
        <a:prstGeom prst="rect">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Application </a:t>
          </a:r>
        </a:p>
        <a:p>
          <a:pPr marL="0" lvl="0" indent="0" algn="ctr" defTabSz="800100">
            <a:lnSpc>
              <a:spcPct val="90000"/>
            </a:lnSpc>
            <a:spcBef>
              <a:spcPct val="0"/>
            </a:spcBef>
            <a:spcAft>
              <a:spcPct val="35000"/>
            </a:spcAft>
            <a:buNone/>
          </a:pPr>
          <a:r>
            <a:rPr lang="en-US" sz="1800" kern="1200" dirty="0"/>
            <a:t>component</a:t>
          </a:r>
        </a:p>
      </dsp:txBody>
      <dsp:txXfrm>
        <a:off x="3213415" y="2630151"/>
        <a:ext cx="2675448" cy="816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50E57-1F5B-419C-A5E7-75BA745200FD}">
      <dsp:nvSpPr>
        <dsp:cNvPr id="0" name=""/>
        <dsp:cNvSpPr/>
      </dsp:nvSpPr>
      <dsp:spPr>
        <a:xfrm>
          <a:off x="1715306" y="817309"/>
          <a:ext cx="2903951" cy="2904451"/>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Component</a:t>
          </a:r>
        </a:p>
      </dsp:txBody>
      <dsp:txXfrm>
        <a:off x="2140580" y="1242656"/>
        <a:ext cx="2053403" cy="2053757"/>
      </dsp:txXfrm>
    </dsp:sp>
    <dsp:sp modelId="{263BF48B-5AF3-4AFC-BDAE-BDCDD4B64B53}">
      <dsp:nvSpPr>
        <dsp:cNvPr id="0" name=""/>
        <dsp:cNvSpPr/>
      </dsp:nvSpPr>
      <dsp:spPr>
        <a:xfrm>
          <a:off x="2362201" y="3391536"/>
          <a:ext cx="234103" cy="234079"/>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942131-8546-4B17-AD55-52F224DA3292}">
      <dsp:nvSpPr>
        <dsp:cNvPr id="0" name=""/>
        <dsp:cNvSpPr/>
      </dsp:nvSpPr>
      <dsp:spPr>
        <a:xfrm>
          <a:off x="4806302" y="1996009"/>
          <a:ext cx="234103" cy="234079"/>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CB2674-5781-43BA-9DBB-74B022755EAF}">
      <dsp:nvSpPr>
        <dsp:cNvPr id="0" name=""/>
        <dsp:cNvSpPr/>
      </dsp:nvSpPr>
      <dsp:spPr>
        <a:xfrm>
          <a:off x="3910758" y="3491546"/>
          <a:ext cx="322859" cy="323351"/>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9C43D4-32BA-4C35-BF34-C43F4034A299}">
      <dsp:nvSpPr>
        <dsp:cNvPr id="0" name=""/>
        <dsp:cNvSpPr/>
      </dsp:nvSpPr>
      <dsp:spPr>
        <a:xfrm>
          <a:off x="2673759" y="1143774"/>
          <a:ext cx="234103" cy="234079"/>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56348E-7C5D-43B1-BE70-5B96AF81980B}">
      <dsp:nvSpPr>
        <dsp:cNvPr id="0" name=""/>
        <dsp:cNvSpPr/>
      </dsp:nvSpPr>
      <dsp:spPr>
        <a:xfrm>
          <a:off x="1936900" y="2483371"/>
          <a:ext cx="234103" cy="234079"/>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59E322-70A4-4DB7-BD1D-718A7472D2AB}">
      <dsp:nvSpPr>
        <dsp:cNvPr id="0" name=""/>
        <dsp:cNvSpPr/>
      </dsp:nvSpPr>
      <dsp:spPr>
        <a:xfrm>
          <a:off x="644038" y="1210473"/>
          <a:ext cx="1507538" cy="1442873"/>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Component processes</a:t>
          </a:r>
        </a:p>
      </dsp:txBody>
      <dsp:txXfrm>
        <a:off x="864812" y="1421777"/>
        <a:ext cx="1065990" cy="1020265"/>
      </dsp:txXfrm>
    </dsp:sp>
    <dsp:sp modelId="{E298C50D-1D90-47F6-AF31-A51D10835F83}">
      <dsp:nvSpPr>
        <dsp:cNvPr id="0" name=""/>
        <dsp:cNvSpPr/>
      </dsp:nvSpPr>
      <dsp:spPr>
        <a:xfrm>
          <a:off x="3046060" y="1154154"/>
          <a:ext cx="322859" cy="323351"/>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6F55AC-FED3-4B2A-A4EE-CE1C3BA74C60}">
      <dsp:nvSpPr>
        <dsp:cNvPr id="0" name=""/>
        <dsp:cNvSpPr/>
      </dsp:nvSpPr>
      <dsp:spPr>
        <a:xfrm>
          <a:off x="918879" y="2867967"/>
          <a:ext cx="583768" cy="583900"/>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95FDFD-4187-4583-A0E7-3C109D14CFA4}">
      <dsp:nvSpPr>
        <dsp:cNvPr id="0" name=""/>
        <dsp:cNvSpPr/>
      </dsp:nvSpPr>
      <dsp:spPr>
        <a:xfrm>
          <a:off x="651408" y="983717"/>
          <a:ext cx="657452" cy="633805"/>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Steps</a:t>
          </a:r>
        </a:p>
      </dsp:txBody>
      <dsp:txXfrm>
        <a:off x="747690" y="1076536"/>
        <a:ext cx="464888" cy="448167"/>
      </dsp:txXfrm>
    </dsp:sp>
    <dsp:sp modelId="{55EF4480-255C-4814-833B-D8D2740314B6}">
      <dsp:nvSpPr>
        <dsp:cNvPr id="0" name=""/>
        <dsp:cNvSpPr/>
      </dsp:nvSpPr>
      <dsp:spPr>
        <a:xfrm>
          <a:off x="4390516" y="1601033"/>
          <a:ext cx="322859" cy="323351"/>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AECCD4-AB95-4CED-91E2-9E9DD907D772}">
      <dsp:nvSpPr>
        <dsp:cNvPr id="0" name=""/>
        <dsp:cNvSpPr/>
      </dsp:nvSpPr>
      <dsp:spPr>
        <a:xfrm>
          <a:off x="696689" y="3562939"/>
          <a:ext cx="234103" cy="234079"/>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30072C-B994-449F-BCC5-095F4ED13557}">
      <dsp:nvSpPr>
        <dsp:cNvPr id="0" name=""/>
        <dsp:cNvSpPr/>
      </dsp:nvSpPr>
      <dsp:spPr>
        <a:xfrm>
          <a:off x="3029381" y="2939814"/>
          <a:ext cx="234103" cy="234079"/>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A69F5D-DC67-4914-88E0-EB11F44BCB8D}">
      <dsp:nvSpPr>
        <dsp:cNvPr id="0" name=""/>
        <dsp:cNvSpPr/>
      </dsp:nvSpPr>
      <dsp:spPr>
        <a:xfrm>
          <a:off x="3350955" y="285774"/>
          <a:ext cx="1453004" cy="1453170"/>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Properties</a:t>
          </a:r>
        </a:p>
      </dsp:txBody>
      <dsp:txXfrm>
        <a:off x="3563743" y="498586"/>
        <a:ext cx="1027428" cy="1027546"/>
      </dsp:txXfrm>
    </dsp:sp>
    <dsp:sp modelId="{AC118708-ED76-4117-A3CD-61DEC084C114}">
      <dsp:nvSpPr>
        <dsp:cNvPr id="0" name=""/>
        <dsp:cNvSpPr/>
      </dsp:nvSpPr>
      <dsp:spPr>
        <a:xfrm>
          <a:off x="5139884" y="2785443"/>
          <a:ext cx="234103" cy="234079"/>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C8B3A-0349-4837-A853-E01E2736448E}">
      <dsp:nvSpPr>
        <dsp:cNvPr id="0" name=""/>
        <dsp:cNvSpPr/>
      </dsp:nvSpPr>
      <dsp:spPr>
        <a:xfrm>
          <a:off x="2590801" y="3375807"/>
          <a:ext cx="1412095" cy="1412256"/>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Versions</a:t>
          </a:r>
        </a:p>
      </dsp:txBody>
      <dsp:txXfrm>
        <a:off x="2797598" y="3582627"/>
        <a:ext cx="998501" cy="998616"/>
      </dsp:txXfrm>
    </dsp:sp>
    <dsp:sp modelId="{246DC0C4-39CE-4118-BA7D-BAF6ACA34231}">
      <dsp:nvSpPr>
        <dsp:cNvPr id="0" name=""/>
        <dsp:cNvSpPr/>
      </dsp:nvSpPr>
      <dsp:spPr>
        <a:xfrm>
          <a:off x="1634634" y="4044313"/>
          <a:ext cx="234103" cy="234079"/>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62895-8F9E-40D4-B091-EB3F7169039C}">
      <dsp:nvSpPr>
        <dsp:cNvPr id="0" name=""/>
        <dsp:cNvSpPr/>
      </dsp:nvSpPr>
      <dsp:spPr>
        <a:xfrm>
          <a:off x="3334761" y="4177413"/>
          <a:ext cx="722293" cy="722387"/>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Files</a:t>
          </a:r>
        </a:p>
      </dsp:txBody>
      <dsp:txXfrm>
        <a:off x="3440538" y="4283204"/>
        <a:ext cx="510739" cy="510805"/>
      </dsp:txXfrm>
    </dsp:sp>
    <dsp:sp modelId="{24E2818F-FF9A-4D84-98DA-11ED2BA29494}">
      <dsp:nvSpPr>
        <dsp:cNvPr id="0" name=""/>
        <dsp:cNvSpPr/>
      </dsp:nvSpPr>
      <dsp:spPr>
        <a:xfrm>
          <a:off x="1754025" y="1107442"/>
          <a:ext cx="234103" cy="234079"/>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CD7A24-4F7B-4B62-A4FD-1D72B31A47C9}">
      <dsp:nvSpPr>
        <dsp:cNvPr id="0" name=""/>
        <dsp:cNvSpPr/>
      </dsp:nvSpPr>
      <dsp:spPr>
        <a:xfrm>
          <a:off x="4479868" y="118185"/>
          <a:ext cx="234103" cy="234079"/>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617A4-BC0B-4D5C-92F5-C998CFB40BED}" type="datetimeFigureOut">
              <a:rPr lang="en-IN" smtClean="0"/>
              <a:t>26-06-2022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23E21-A810-4E12-94D6-70C5A15E349B}" type="slidenum">
              <a:rPr lang="en-IN" smtClean="0"/>
              <a:t>‹#›</a:t>
            </a:fld>
            <a:endParaRPr lang="en-IN"/>
          </a:p>
        </p:txBody>
      </p:sp>
    </p:spTree>
    <p:extLst>
      <p:ext uri="{BB962C8B-B14F-4D97-AF65-F5344CB8AC3E}">
        <p14:creationId xmlns:p14="http://schemas.microsoft.com/office/powerpoint/2010/main" val="200370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C023E21-A810-4E12-94D6-70C5A15E349B}" type="slidenum">
              <a:rPr lang="en-IN" smtClean="0"/>
              <a:t>1</a:t>
            </a:fld>
            <a:endParaRPr lang="en-IN"/>
          </a:p>
        </p:txBody>
      </p:sp>
    </p:spTree>
    <p:extLst>
      <p:ext uri="{BB962C8B-B14F-4D97-AF65-F5344CB8AC3E}">
        <p14:creationId xmlns:p14="http://schemas.microsoft.com/office/powerpoint/2010/main" val="3807137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The Changes tab tracks changes made to the component. You can see who modified the component and the date and time the change was made. This provides you with an audit trail of who is changing things. In this example, you can see that the </a:t>
            </a:r>
            <a:r>
              <a:rPr lang="en-US" sz="1600" kern="1200" dirty="0" err="1">
                <a:solidFill>
                  <a:schemeClr val="tx1"/>
                </a:solidFill>
                <a:effectLst/>
                <a:latin typeface="+mn-lt"/>
                <a:ea typeface="+mn-ea"/>
                <a:cs typeface="+mn-cs"/>
              </a:rPr>
              <a:t>basePath</a:t>
            </a:r>
            <a:r>
              <a:rPr lang="en-US" sz="1600" kern="1200" dirty="0">
                <a:solidFill>
                  <a:schemeClr val="tx1"/>
                </a:solidFill>
                <a:effectLst/>
                <a:latin typeface="+mn-lt"/>
                <a:ea typeface="+mn-ea"/>
                <a:cs typeface="+mn-cs"/>
              </a:rPr>
              <a:t> property was changed.</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 </a:t>
            </a:r>
          </a:p>
        </p:txBody>
      </p:sp>
      <p:sp>
        <p:nvSpPr>
          <p:cNvPr id="6" name="Slide Number Placeholder 5"/>
          <p:cNvSpPr>
            <a:spLocks noGrp="1"/>
          </p:cNvSpPr>
          <p:nvPr>
            <p:ph type="sldNum" sz="quarter" idx="12"/>
          </p:nvPr>
        </p:nvSpPr>
        <p:spPr/>
        <p:txBody>
          <a:bodyPr/>
          <a:lstStyle/>
          <a:p>
            <a:fld id="{87D4ED49-6B14-47B2-ADE8-B409E50FE394}" type="slidenum">
              <a:rPr lang="en-US" smtClean="0"/>
              <a:t>10</a:t>
            </a:fld>
            <a:endParaRPr lang="en-US" dirty="0"/>
          </a:p>
        </p:txBody>
      </p:sp>
      <p:sp>
        <p:nvSpPr>
          <p:cNvPr id="7" name="Rectangle 2"/>
          <p:cNvSpPr>
            <a:spLocks noGrp="1" noChangeArrowheads="1"/>
          </p:cNvSpPr>
          <p:nvPr>
            <p:ph type="hdr" sz="quarter"/>
          </p:nvPr>
        </p:nvSpPr>
        <p:spPr>
          <a:xfrm>
            <a:off x="0" y="0"/>
            <a:ext cx="7010400" cy="464820"/>
          </a:xfrm>
          <a:noFill/>
        </p:spPr>
        <p:txBody>
          <a:bodyPr/>
          <a:lstStyle>
            <a:lvl1pPr algn="l" defTabSz="901952" eaLnBrk="0" hangingPunct="0">
              <a:spcBef>
                <a:spcPct val="30000"/>
              </a:spcBef>
              <a:defRPr sz="1600">
                <a:solidFill>
                  <a:srgbClr val="000000"/>
                </a:solidFill>
                <a:latin typeface="Arial" charset="0"/>
                <a:cs typeface="Times New Roman" pitchFamily="18" charset="0"/>
              </a:defRPr>
            </a:lvl1pPr>
            <a:lvl2pPr marL="1248857" indent="-480330" algn="l" defTabSz="901952" eaLnBrk="0" hangingPunct="0">
              <a:spcBef>
                <a:spcPct val="30000"/>
              </a:spcBef>
              <a:defRPr sz="1600">
                <a:solidFill>
                  <a:schemeClr val="tx1"/>
                </a:solidFill>
                <a:latin typeface="Arial" charset="0"/>
                <a:cs typeface="Times New Roman" pitchFamily="18" charset="0"/>
              </a:defRPr>
            </a:lvl2pPr>
            <a:lvl3pPr marL="1921318" indent="-384264" algn="l" defTabSz="901952" eaLnBrk="0" hangingPunct="0">
              <a:spcBef>
                <a:spcPct val="30000"/>
              </a:spcBef>
              <a:defRPr sz="1600">
                <a:solidFill>
                  <a:schemeClr val="tx1"/>
                </a:solidFill>
                <a:latin typeface="Arial" charset="0"/>
                <a:cs typeface="Times New Roman" pitchFamily="18" charset="0"/>
              </a:defRPr>
            </a:lvl3pPr>
            <a:lvl4pPr marL="2689845" indent="-384264" algn="l" defTabSz="901952" eaLnBrk="0" hangingPunct="0">
              <a:spcBef>
                <a:spcPct val="30000"/>
              </a:spcBef>
              <a:defRPr sz="1600">
                <a:solidFill>
                  <a:schemeClr val="tx1"/>
                </a:solidFill>
                <a:latin typeface="Arial" charset="0"/>
                <a:cs typeface="Times New Roman" pitchFamily="18" charset="0"/>
              </a:defRPr>
            </a:lvl4pPr>
            <a:lvl5pPr marL="3458373" indent="-384264" algn="l" defTabSz="901952" eaLnBrk="0" hangingPunct="0">
              <a:spcBef>
                <a:spcPct val="30000"/>
              </a:spcBef>
              <a:defRPr sz="1600">
                <a:solidFill>
                  <a:schemeClr val="tx1"/>
                </a:solidFill>
                <a:latin typeface="Arial" charset="0"/>
                <a:cs typeface="Times New Roman" pitchFamily="18" charset="0"/>
              </a:defRPr>
            </a:lvl5pPr>
            <a:lvl6pPr marL="4226900" indent="-384264" defTabSz="901952" eaLnBrk="0" fontAlgn="base" hangingPunct="0">
              <a:spcBef>
                <a:spcPct val="30000"/>
              </a:spcBef>
              <a:spcAft>
                <a:spcPct val="0"/>
              </a:spcAft>
              <a:defRPr sz="1600">
                <a:solidFill>
                  <a:schemeClr val="tx1"/>
                </a:solidFill>
                <a:latin typeface="Arial" charset="0"/>
                <a:cs typeface="Times New Roman" pitchFamily="18" charset="0"/>
              </a:defRPr>
            </a:lvl6pPr>
            <a:lvl7pPr marL="4995426" indent="-384264" defTabSz="901952" eaLnBrk="0" fontAlgn="base" hangingPunct="0">
              <a:spcBef>
                <a:spcPct val="30000"/>
              </a:spcBef>
              <a:spcAft>
                <a:spcPct val="0"/>
              </a:spcAft>
              <a:defRPr sz="1600">
                <a:solidFill>
                  <a:schemeClr val="tx1"/>
                </a:solidFill>
                <a:latin typeface="Arial" charset="0"/>
                <a:cs typeface="Times New Roman" pitchFamily="18" charset="0"/>
              </a:defRPr>
            </a:lvl7pPr>
            <a:lvl8pPr marL="5763953" indent="-384264" defTabSz="901952" eaLnBrk="0" fontAlgn="base" hangingPunct="0">
              <a:spcBef>
                <a:spcPct val="30000"/>
              </a:spcBef>
              <a:spcAft>
                <a:spcPct val="0"/>
              </a:spcAft>
              <a:defRPr sz="1600">
                <a:solidFill>
                  <a:schemeClr val="tx1"/>
                </a:solidFill>
                <a:latin typeface="Arial" charset="0"/>
                <a:cs typeface="Times New Roman" pitchFamily="18" charset="0"/>
              </a:defRPr>
            </a:lvl8pPr>
            <a:lvl9pPr marL="6532481" indent="-384264" defTabSz="901952" eaLnBrk="0" fontAlgn="base" hangingPunct="0">
              <a:spcBef>
                <a:spcPct val="30000"/>
              </a:spcBef>
              <a:spcAft>
                <a:spcPct val="0"/>
              </a:spcAft>
              <a:defRPr sz="1600">
                <a:solidFill>
                  <a:schemeClr val="tx1"/>
                </a:solidFill>
                <a:latin typeface="Arial" charset="0"/>
                <a:cs typeface="Times New Roman" pitchFamily="18" charset="0"/>
              </a:defRPr>
            </a:lvl9pPr>
          </a:lstStyle>
          <a:p>
            <a:pPr eaLnBrk="1" hangingPunct="1">
              <a:spcBef>
                <a:spcPct val="0"/>
              </a:spcBef>
            </a:pPr>
            <a:r>
              <a:rPr lang="en-US" altLang="en-US" sz="800" dirty="0">
                <a:solidFill>
                  <a:schemeClr val="tx1"/>
                </a:solidFill>
              </a:rPr>
              <a:t>Design Software Deployment and Deploy Applications with IBM UrbanCode Deploy</a:t>
            </a:r>
          </a:p>
        </p:txBody>
      </p:sp>
      <p:sp>
        <p:nvSpPr>
          <p:cNvPr id="8" name="Footer Placeholder 4"/>
          <p:cNvSpPr>
            <a:spLocks noGrp="1"/>
          </p:cNvSpPr>
          <p:nvPr>
            <p:ph type="ftr" sz="quarter" idx="4"/>
          </p:nvPr>
        </p:nvSpPr>
        <p:spPr>
          <a:xfrm>
            <a:off x="0" y="9119474"/>
            <a:ext cx="3169920" cy="480060"/>
          </a:xfrm>
        </p:spPr>
        <p:txBody>
          <a:bodyPr/>
          <a:lstStyle/>
          <a:p>
            <a:r>
              <a:rPr lang="en-US" dirty="0"/>
              <a:t>© Copyright IBM Corporation 2017</a:t>
            </a:r>
          </a:p>
        </p:txBody>
      </p:sp>
    </p:spTree>
    <p:extLst>
      <p:ext uri="{BB962C8B-B14F-4D97-AF65-F5344CB8AC3E}">
        <p14:creationId xmlns:p14="http://schemas.microsoft.com/office/powerpoint/2010/main" val="150597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US" sz="1600" kern="1200" dirty="0">
                <a:solidFill>
                  <a:schemeClr val="tx1"/>
                </a:solidFill>
                <a:effectLst/>
                <a:latin typeface="+mn-lt"/>
                <a:ea typeface="+mn-ea"/>
                <a:cs typeface="+mn-cs"/>
              </a:rPr>
              <a:t>This section focuses on components, which are containers for deployable items and their deployment instructions. A component usually contains a closely related set of artifacts, and you would deploy its content on a single target.</a:t>
            </a:r>
          </a:p>
          <a:p>
            <a:endParaRPr lang="en-US" altLang="en-US" dirty="0"/>
          </a:p>
        </p:txBody>
      </p:sp>
      <p:sp>
        <p:nvSpPr>
          <p:cNvPr id="37894" name="Slide Number Placeholder 5"/>
          <p:cNvSpPr>
            <a:spLocks noGrp="1"/>
          </p:cNvSpPr>
          <p:nvPr>
            <p:ph type="sldNum" sz="quarter" idx="5"/>
          </p:nvPr>
        </p:nvSpPr>
        <p:spPr>
          <a:noFill/>
        </p:spPr>
        <p:txBody>
          <a:bodyPr/>
          <a:lstStyle>
            <a:lvl1pPr defTabSz="922338">
              <a:defRPr sz="1700">
                <a:solidFill>
                  <a:schemeClr val="tx1"/>
                </a:solidFill>
                <a:latin typeface="Arial" panose="020B0604020202020204" pitchFamily="34" charset="0"/>
              </a:defRPr>
            </a:lvl1pPr>
            <a:lvl2pPr defTabSz="922338">
              <a:defRPr sz="1700">
                <a:solidFill>
                  <a:schemeClr val="tx1"/>
                </a:solidFill>
                <a:latin typeface="Arial" panose="020B0604020202020204" pitchFamily="34" charset="0"/>
              </a:defRPr>
            </a:lvl2pPr>
            <a:lvl3pPr defTabSz="922338">
              <a:defRPr sz="1700">
                <a:solidFill>
                  <a:schemeClr val="tx1"/>
                </a:solidFill>
                <a:latin typeface="Arial" panose="020B0604020202020204" pitchFamily="34" charset="0"/>
              </a:defRPr>
            </a:lvl3pPr>
            <a:lvl4pPr defTabSz="922338">
              <a:defRPr sz="1700">
                <a:solidFill>
                  <a:schemeClr val="tx1"/>
                </a:solidFill>
                <a:latin typeface="Arial" panose="020B0604020202020204" pitchFamily="34" charset="0"/>
              </a:defRPr>
            </a:lvl4pPr>
            <a:lvl5pPr defTabSz="922338">
              <a:defRPr sz="1700">
                <a:solidFill>
                  <a:schemeClr val="tx1"/>
                </a:solidFill>
                <a:latin typeface="Arial" panose="020B0604020202020204" pitchFamily="34" charset="0"/>
              </a:defRPr>
            </a:lvl5pPr>
            <a:lvl6pPr marL="3178175" indent="-892175" defTabSz="922338" eaLnBrk="0" fontAlgn="base" hangingPunct="0">
              <a:spcBef>
                <a:spcPct val="0"/>
              </a:spcBef>
              <a:spcAft>
                <a:spcPct val="0"/>
              </a:spcAft>
              <a:defRPr sz="1700">
                <a:solidFill>
                  <a:schemeClr val="tx1"/>
                </a:solidFill>
                <a:latin typeface="Arial" panose="020B0604020202020204" pitchFamily="34" charset="0"/>
              </a:defRPr>
            </a:lvl6pPr>
            <a:lvl7pPr marL="3635375" indent="-892175" defTabSz="922338" eaLnBrk="0" fontAlgn="base" hangingPunct="0">
              <a:spcBef>
                <a:spcPct val="0"/>
              </a:spcBef>
              <a:spcAft>
                <a:spcPct val="0"/>
              </a:spcAft>
              <a:defRPr sz="1700">
                <a:solidFill>
                  <a:schemeClr val="tx1"/>
                </a:solidFill>
                <a:latin typeface="Arial" panose="020B0604020202020204" pitchFamily="34" charset="0"/>
              </a:defRPr>
            </a:lvl7pPr>
            <a:lvl8pPr marL="4092575" indent="-892175" defTabSz="922338" eaLnBrk="0" fontAlgn="base" hangingPunct="0">
              <a:spcBef>
                <a:spcPct val="0"/>
              </a:spcBef>
              <a:spcAft>
                <a:spcPct val="0"/>
              </a:spcAft>
              <a:defRPr sz="1700">
                <a:solidFill>
                  <a:schemeClr val="tx1"/>
                </a:solidFill>
                <a:latin typeface="Arial" panose="020B0604020202020204" pitchFamily="34" charset="0"/>
              </a:defRPr>
            </a:lvl8pPr>
            <a:lvl9pPr marL="4549775" indent="-892175" defTabSz="922338" eaLnBrk="0" fontAlgn="base" hangingPunct="0">
              <a:spcBef>
                <a:spcPct val="0"/>
              </a:spcBef>
              <a:spcAft>
                <a:spcPct val="0"/>
              </a:spcAft>
              <a:defRPr sz="1700">
                <a:solidFill>
                  <a:schemeClr val="tx1"/>
                </a:solidFill>
                <a:latin typeface="Arial" panose="020B0604020202020204" pitchFamily="34" charset="0"/>
              </a:defRPr>
            </a:lvl9pPr>
          </a:lstStyle>
          <a:p>
            <a:pPr marL="0" marR="0" lvl="0" indent="0" algn="r" defTabSz="922338" rtl="0" eaLnBrk="1" fontAlgn="auto" latinLnBrk="0" hangingPunct="1">
              <a:lnSpc>
                <a:spcPct val="100000"/>
              </a:lnSpc>
              <a:spcBef>
                <a:spcPts val="0"/>
              </a:spcBef>
              <a:spcAft>
                <a:spcPts val="0"/>
              </a:spcAft>
              <a:buClrTx/>
              <a:buSzTx/>
              <a:buFontTx/>
              <a:buNone/>
              <a:tabLst/>
              <a:defRPr/>
            </a:pPr>
            <a:fld id="{6BE7551C-8B1E-4E00-B9F4-56C687E0A151}"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22338" rtl="0" eaLnBrk="1" fontAlgn="auto" latinLnBrk="0" hangingPunct="1">
                <a:lnSpc>
                  <a:spcPct val="100000"/>
                </a:lnSpc>
                <a:spcBef>
                  <a:spcPts val="0"/>
                </a:spcBef>
                <a:spcAft>
                  <a:spcPts val="0"/>
                </a:spcAft>
                <a:buClrTx/>
                <a:buSzTx/>
                <a:buFontTx/>
                <a:buNone/>
                <a:tabLst/>
                <a:defRPr/>
              </a:pPr>
              <a:t>2</a:t>
            </a:fld>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Rectangle 2"/>
          <p:cNvSpPr>
            <a:spLocks noGrp="1" noChangeArrowheads="1"/>
          </p:cNvSpPr>
          <p:nvPr>
            <p:ph type="hdr" sz="quarter"/>
          </p:nvPr>
        </p:nvSpPr>
        <p:spPr>
          <a:xfrm>
            <a:off x="0" y="0"/>
            <a:ext cx="7010400" cy="464820"/>
          </a:xfrm>
          <a:noFill/>
        </p:spPr>
        <p:txBody>
          <a:bodyPr/>
          <a:lstStyle>
            <a:lvl1pPr algn="l" defTabSz="901952" eaLnBrk="0" hangingPunct="0">
              <a:spcBef>
                <a:spcPct val="30000"/>
              </a:spcBef>
              <a:defRPr sz="1600">
                <a:solidFill>
                  <a:srgbClr val="000000"/>
                </a:solidFill>
                <a:latin typeface="Arial" charset="0"/>
                <a:cs typeface="Times New Roman" pitchFamily="18" charset="0"/>
              </a:defRPr>
            </a:lvl1pPr>
            <a:lvl2pPr marL="1248857" indent="-480330" algn="l" defTabSz="901952" eaLnBrk="0" hangingPunct="0">
              <a:spcBef>
                <a:spcPct val="30000"/>
              </a:spcBef>
              <a:defRPr sz="1600">
                <a:solidFill>
                  <a:schemeClr val="tx1"/>
                </a:solidFill>
                <a:latin typeface="Arial" charset="0"/>
                <a:cs typeface="Times New Roman" pitchFamily="18" charset="0"/>
              </a:defRPr>
            </a:lvl2pPr>
            <a:lvl3pPr marL="1921318" indent="-384264" algn="l" defTabSz="901952" eaLnBrk="0" hangingPunct="0">
              <a:spcBef>
                <a:spcPct val="30000"/>
              </a:spcBef>
              <a:defRPr sz="1600">
                <a:solidFill>
                  <a:schemeClr val="tx1"/>
                </a:solidFill>
                <a:latin typeface="Arial" charset="0"/>
                <a:cs typeface="Times New Roman" pitchFamily="18" charset="0"/>
              </a:defRPr>
            </a:lvl3pPr>
            <a:lvl4pPr marL="2689845" indent="-384264" algn="l" defTabSz="901952" eaLnBrk="0" hangingPunct="0">
              <a:spcBef>
                <a:spcPct val="30000"/>
              </a:spcBef>
              <a:defRPr sz="1600">
                <a:solidFill>
                  <a:schemeClr val="tx1"/>
                </a:solidFill>
                <a:latin typeface="Arial" charset="0"/>
                <a:cs typeface="Times New Roman" pitchFamily="18" charset="0"/>
              </a:defRPr>
            </a:lvl4pPr>
            <a:lvl5pPr marL="3458373" indent="-384264" algn="l" defTabSz="901952" eaLnBrk="0" hangingPunct="0">
              <a:spcBef>
                <a:spcPct val="30000"/>
              </a:spcBef>
              <a:defRPr sz="1600">
                <a:solidFill>
                  <a:schemeClr val="tx1"/>
                </a:solidFill>
                <a:latin typeface="Arial" charset="0"/>
                <a:cs typeface="Times New Roman" pitchFamily="18" charset="0"/>
              </a:defRPr>
            </a:lvl5pPr>
            <a:lvl6pPr marL="4226900" indent="-384264" defTabSz="901952" eaLnBrk="0" fontAlgn="base" hangingPunct="0">
              <a:spcBef>
                <a:spcPct val="30000"/>
              </a:spcBef>
              <a:spcAft>
                <a:spcPct val="0"/>
              </a:spcAft>
              <a:defRPr sz="1600">
                <a:solidFill>
                  <a:schemeClr val="tx1"/>
                </a:solidFill>
                <a:latin typeface="Arial" charset="0"/>
                <a:cs typeface="Times New Roman" pitchFamily="18" charset="0"/>
              </a:defRPr>
            </a:lvl6pPr>
            <a:lvl7pPr marL="4995426" indent="-384264" defTabSz="901952" eaLnBrk="0" fontAlgn="base" hangingPunct="0">
              <a:spcBef>
                <a:spcPct val="30000"/>
              </a:spcBef>
              <a:spcAft>
                <a:spcPct val="0"/>
              </a:spcAft>
              <a:defRPr sz="1600">
                <a:solidFill>
                  <a:schemeClr val="tx1"/>
                </a:solidFill>
                <a:latin typeface="Arial" charset="0"/>
                <a:cs typeface="Times New Roman" pitchFamily="18" charset="0"/>
              </a:defRPr>
            </a:lvl7pPr>
            <a:lvl8pPr marL="5763953" indent="-384264" defTabSz="901952" eaLnBrk="0" fontAlgn="base" hangingPunct="0">
              <a:spcBef>
                <a:spcPct val="30000"/>
              </a:spcBef>
              <a:spcAft>
                <a:spcPct val="0"/>
              </a:spcAft>
              <a:defRPr sz="1600">
                <a:solidFill>
                  <a:schemeClr val="tx1"/>
                </a:solidFill>
                <a:latin typeface="Arial" charset="0"/>
                <a:cs typeface="Times New Roman" pitchFamily="18" charset="0"/>
              </a:defRPr>
            </a:lvl8pPr>
            <a:lvl9pPr marL="6532481" indent="-384264" defTabSz="901952" eaLnBrk="0" fontAlgn="base" hangingPunct="0">
              <a:spcBef>
                <a:spcPct val="30000"/>
              </a:spcBef>
              <a:spcAft>
                <a:spcPct val="0"/>
              </a:spcAft>
              <a:defRPr sz="1600">
                <a:solidFill>
                  <a:schemeClr val="tx1"/>
                </a:solidFill>
                <a:latin typeface="Arial" charset="0"/>
                <a:cs typeface="Times New Roman" pitchFamily="18" charset="0"/>
              </a:defRPr>
            </a:lvl9pPr>
          </a:lstStyle>
          <a:p>
            <a:pPr marL="0" marR="0" lvl="0" indent="0" algn="l" defTabSz="901952"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
        <p:nvSpPr>
          <p:cNvPr id="8" name="Footer Placeholder 4"/>
          <p:cNvSpPr>
            <a:spLocks noGrp="1"/>
          </p:cNvSpPr>
          <p:nvPr>
            <p:ph type="ftr" sz="quarter" idx="4"/>
          </p:nvPr>
        </p:nvSpPr>
        <p:spPr>
          <a:xfrm>
            <a:off x="0" y="9119474"/>
            <a:ext cx="3169920" cy="480060"/>
          </a:xfrm>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Tree>
    <p:extLst>
      <p:ext uri="{BB962C8B-B14F-4D97-AF65-F5344CB8AC3E}">
        <p14:creationId xmlns:p14="http://schemas.microsoft.com/office/powerpoint/2010/main" val="3216665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An application consists of a break down of components. In this example, the application has three component tiers: one for the web content, one for the database content, and one for the application content. This arrangement gives flexibility to deployments. You can see what versions of each component are deployed to specific environments. The benefit of HCL Launch  is that it manages the source file and identifies which files have changes. Then, it deploys only the changed files.</a:t>
            </a:r>
          </a:p>
          <a:p>
            <a:r>
              <a:rPr lang="en-US" sz="1600" kern="1200" dirty="0">
                <a:solidFill>
                  <a:schemeClr val="tx1"/>
                </a:solidFill>
                <a:effectLst/>
                <a:latin typeface="+mn-lt"/>
                <a:ea typeface="+mn-ea"/>
                <a:cs typeface="+mn-cs"/>
              </a:rPr>
              <a:t> </a:t>
            </a:r>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7010400" cy="464820"/>
          </a:xfrm>
          <a:noFill/>
        </p:spPr>
        <p:txBody>
          <a:bodyPr/>
          <a:lstStyle>
            <a:lvl1pPr algn="l" defTabSz="901952" eaLnBrk="0" hangingPunct="0">
              <a:spcBef>
                <a:spcPct val="30000"/>
              </a:spcBef>
              <a:defRPr sz="1600">
                <a:solidFill>
                  <a:srgbClr val="000000"/>
                </a:solidFill>
                <a:latin typeface="Arial" charset="0"/>
                <a:cs typeface="Times New Roman" pitchFamily="18" charset="0"/>
              </a:defRPr>
            </a:lvl1pPr>
            <a:lvl2pPr marL="1248857" indent="-480330" algn="l" defTabSz="901952" eaLnBrk="0" hangingPunct="0">
              <a:spcBef>
                <a:spcPct val="30000"/>
              </a:spcBef>
              <a:defRPr sz="1600">
                <a:solidFill>
                  <a:schemeClr val="tx1"/>
                </a:solidFill>
                <a:latin typeface="Arial" charset="0"/>
                <a:cs typeface="Times New Roman" pitchFamily="18" charset="0"/>
              </a:defRPr>
            </a:lvl2pPr>
            <a:lvl3pPr marL="1921318" indent="-384264" algn="l" defTabSz="901952" eaLnBrk="0" hangingPunct="0">
              <a:spcBef>
                <a:spcPct val="30000"/>
              </a:spcBef>
              <a:defRPr sz="1600">
                <a:solidFill>
                  <a:schemeClr val="tx1"/>
                </a:solidFill>
                <a:latin typeface="Arial" charset="0"/>
                <a:cs typeface="Times New Roman" pitchFamily="18" charset="0"/>
              </a:defRPr>
            </a:lvl3pPr>
            <a:lvl4pPr marL="2689845" indent="-384264" algn="l" defTabSz="901952" eaLnBrk="0" hangingPunct="0">
              <a:spcBef>
                <a:spcPct val="30000"/>
              </a:spcBef>
              <a:defRPr sz="1600">
                <a:solidFill>
                  <a:schemeClr val="tx1"/>
                </a:solidFill>
                <a:latin typeface="Arial" charset="0"/>
                <a:cs typeface="Times New Roman" pitchFamily="18" charset="0"/>
              </a:defRPr>
            </a:lvl4pPr>
            <a:lvl5pPr marL="3458373" indent="-384264" algn="l" defTabSz="901952" eaLnBrk="0" hangingPunct="0">
              <a:spcBef>
                <a:spcPct val="30000"/>
              </a:spcBef>
              <a:defRPr sz="1600">
                <a:solidFill>
                  <a:schemeClr val="tx1"/>
                </a:solidFill>
                <a:latin typeface="Arial" charset="0"/>
                <a:cs typeface="Times New Roman" pitchFamily="18" charset="0"/>
              </a:defRPr>
            </a:lvl5pPr>
            <a:lvl6pPr marL="4226900" indent="-384264" defTabSz="901952" eaLnBrk="0" fontAlgn="base" hangingPunct="0">
              <a:spcBef>
                <a:spcPct val="30000"/>
              </a:spcBef>
              <a:spcAft>
                <a:spcPct val="0"/>
              </a:spcAft>
              <a:defRPr sz="1600">
                <a:solidFill>
                  <a:schemeClr val="tx1"/>
                </a:solidFill>
                <a:latin typeface="Arial" charset="0"/>
                <a:cs typeface="Times New Roman" pitchFamily="18" charset="0"/>
              </a:defRPr>
            </a:lvl6pPr>
            <a:lvl7pPr marL="4995426" indent="-384264" defTabSz="901952" eaLnBrk="0" fontAlgn="base" hangingPunct="0">
              <a:spcBef>
                <a:spcPct val="30000"/>
              </a:spcBef>
              <a:spcAft>
                <a:spcPct val="0"/>
              </a:spcAft>
              <a:defRPr sz="1600">
                <a:solidFill>
                  <a:schemeClr val="tx1"/>
                </a:solidFill>
                <a:latin typeface="Arial" charset="0"/>
                <a:cs typeface="Times New Roman" pitchFamily="18" charset="0"/>
              </a:defRPr>
            </a:lvl7pPr>
            <a:lvl8pPr marL="5763953" indent="-384264" defTabSz="901952" eaLnBrk="0" fontAlgn="base" hangingPunct="0">
              <a:spcBef>
                <a:spcPct val="30000"/>
              </a:spcBef>
              <a:spcAft>
                <a:spcPct val="0"/>
              </a:spcAft>
              <a:defRPr sz="1600">
                <a:solidFill>
                  <a:schemeClr val="tx1"/>
                </a:solidFill>
                <a:latin typeface="Arial" charset="0"/>
                <a:cs typeface="Times New Roman" pitchFamily="18" charset="0"/>
              </a:defRPr>
            </a:lvl8pPr>
            <a:lvl9pPr marL="6532481" indent="-384264" defTabSz="901952" eaLnBrk="0" fontAlgn="base" hangingPunct="0">
              <a:spcBef>
                <a:spcPct val="30000"/>
              </a:spcBef>
              <a:spcAft>
                <a:spcPct val="0"/>
              </a:spcAft>
              <a:defRPr sz="1600">
                <a:solidFill>
                  <a:schemeClr val="tx1"/>
                </a:solidFill>
                <a:latin typeface="Arial" charset="0"/>
                <a:cs typeface="Times New Roman" pitchFamily="18" charset="0"/>
              </a:defRPr>
            </a:lvl9pPr>
          </a:lstStyle>
          <a:p>
            <a:pPr marL="0" marR="0" lvl="0" indent="0" algn="l" defTabSz="901952"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
        <p:nvSpPr>
          <p:cNvPr id="8" name="Footer Placeholder 4"/>
          <p:cNvSpPr>
            <a:spLocks noGrp="1"/>
          </p:cNvSpPr>
          <p:nvPr>
            <p:ph type="ftr" sz="quarter" idx="4"/>
          </p:nvPr>
        </p:nvSpPr>
        <p:spPr>
          <a:xfrm>
            <a:off x="0" y="9119474"/>
            <a:ext cx="3169920" cy="480060"/>
          </a:xfrm>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Tree>
    <p:extLst>
      <p:ext uri="{BB962C8B-B14F-4D97-AF65-F5344CB8AC3E}">
        <p14:creationId xmlns:p14="http://schemas.microsoft.com/office/powerpoint/2010/main" val="3507798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kern="1200" dirty="0">
                <a:solidFill>
                  <a:schemeClr val="tx1"/>
                </a:solidFill>
                <a:effectLst/>
                <a:latin typeface="+mn-lt"/>
                <a:ea typeface="+mn-ea"/>
                <a:cs typeface="+mn-cs"/>
              </a:rPr>
              <a:t>From a high-level view, a component has three major parts: versions, component processes, and properties.</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A </a:t>
            </a:r>
            <a:r>
              <a:rPr lang="en-US" sz="1600" b="1" kern="1200" dirty="0">
                <a:solidFill>
                  <a:schemeClr val="tx1"/>
                </a:solidFill>
                <a:effectLst/>
                <a:latin typeface="+mn-lt"/>
                <a:ea typeface="+mn-ea"/>
                <a:cs typeface="+mn-cs"/>
              </a:rPr>
              <a:t>version</a:t>
            </a:r>
            <a:r>
              <a:rPr lang="en-US" sz="1600" kern="1200" dirty="0">
                <a:solidFill>
                  <a:schemeClr val="tx1"/>
                </a:solidFill>
                <a:effectLst/>
                <a:latin typeface="+mn-lt"/>
                <a:ea typeface="+mn-ea"/>
                <a:cs typeface="+mn-cs"/>
              </a:rPr>
              <a:t> contains a set of artifacts. Versions ensure that the appropriate set of files get deployed.</a:t>
            </a: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A </a:t>
            </a:r>
            <a:r>
              <a:rPr lang="en-US" sz="1600" b="1" kern="1200" dirty="0">
                <a:solidFill>
                  <a:schemeClr val="tx1"/>
                </a:solidFill>
                <a:effectLst/>
                <a:latin typeface="+mn-lt"/>
                <a:ea typeface="+mn-ea"/>
                <a:cs typeface="+mn-cs"/>
              </a:rPr>
              <a:t>component process</a:t>
            </a:r>
            <a:r>
              <a:rPr lang="en-US" sz="1600" kern="1200" dirty="0">
                <a:solidFill>
                  <a:schemeClr val="tx1"/>
                </a:solidFill>
                <a:effectLst/>
                <a:latin typeface="+mn-lt"/>
                <a:ea typeface="+mn-ea"/>
                <a:cs typeface="+mn-cs"/>
              </a:rPr>
              <a:t> is a list of commands that run on a target computer. Steps can manipulate files, run system commands, download files, and run programs. </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Properties</a:t>
            </a:r>
            <a:r>
              <a:rPr lang="en-US" sz="1600" kern="1200" dirty="0">
                <a:solidFill>
                  <a:schemeClr val="tx1"/>
                </a:solidFill>
                <a:effectLst/>
                <a:latin typeface="+mn-lt"/>
                <a:ea typeface="+mn-ea"/>
                <a:cs typeface="+mn-cs"/>
              </a:rPr>
              <a:t> are variables that store the locations of files, folders, servers, or other resources that might change.</a:t>
            </a:r>
          </a:p>
          <a:p>
            <a:endParaRPr lang="en-US" altLang="en-US" dirty="0">
              <a:ea typeface="ＭＳ Ｐゴシック" panose="020B0600070205080204" pitchFamily="34" charset="-128"/>
            </a:endParaRPr>
          </a:p>
        </p:txBody>
      </p:sp>
      <p:sp>
        <p:nvSpPr>
          <p:cNvPr id="5" name="Rectangle 2"/>
          <p:cNvSpPr>
            <a:spLocks noGrp="1" noChangeArrowheads="1"/>
          </p:cNvSpPr>
          <p:nvPr>
            <p:ph type="hdr" sz="quarter"/>
          </p:nvPr>
        </p:nvSpPr>
        <p:spPr>
          <a:xfrm>
            <a:off x="0" y="0"/>
            <a:ext cx="7010400" cy="464820"/>
          </a:xfrm>
          <a:noFill/>
        </p:spPr>
        <p:txBody>
          <a:bodyPr/>
          <a:lstStyle>
            <a:lvl1pPr algn="l" defTabSz="901952" eaLnBrk="0" hangingPunct="0">
              <a:spcBef>
                <a:spcPct val="30000"/>
              </a:spcBef>
              <a:defRPr sz="1600">
                <a:solidFill>
                  <a:srgbClr val="000000"/>
                </a:solidFill>
                <a:latin typeface="Arial" charset="0"/>
                <a:cs typeface="Times New Roman" pitchFamily="18" charset="0"/>
              </a:defRPr>
            </a:lvl1pPr>
            <a:lvl2pPr marL="1248857" indent="-480330" algn="l" defTabSz="901952" eaLnBrk="0" hangingPunct="0">
              <a:spcBef>
                <a:spcPct val="30000"/>
              </a:spcBef>
              <a:defRPr sz="1600">
                <a:solidFill>
                  <a:schemeClr val="tx1"/>
                </a:solidFill>
                <a:latin typeface="Arial" charset="0"/>
                <a:cs typeface="Times New Roman" pitchFamily="18" charset="0"/>
              </a:defRPr>
            </a:lvl2pPr>
            <a:lvl3pPr marL="1921318" indent="-384264" algn="l" defTabSz="901952" eaLnBrk="0" hangingPunct="0">
              <a:spcBef>
                <a:spcPct val="30000"/>
              </a:spcBef>
              <a:defRPr sz="1600">
                <a:solidFill>
                  <a:schemeClr val="tx1"/>
                </a:solidFill>
                <a:latin typeface="Arial" charset="0"/>
                <a:cs typeface="Times New Roman" pitchFamily="18" charset="0"/>
              </a:defRPr>
            </a:lvl3pPr>
            <a:lvl4pPr marL="2689845" indent="-384264" algn="l" defTabSz="901952" eaLnBrk="0" hangingPunct="0">
              <a:spcBef>
                <a:spcPct val="30000"/>
              </a:spcBef>
              <a:defRPr sz="1600">
                <a:solidFill>
                  <a:schemeClr val="tx1"/>
                </a:solidFill>
                <a:latin typeface="Arial" charset="0"/>
                <a:cs typeface="Times New Roman" pitchFamily="18" charset="0"/>
              </a:defRPr>
            </a:lvl4pPr>
            <a:lvl5pPr marL="3458373" indent="-384264" algn="l" defTabSz="901952" eaLnBrk="0" hangingPunct="0">
              <a:spcBef>
                <a:spcPct val="30000"/>
              </a:spcBef>
              <a:defRPr sz="1600">
                <a:solidFill>
                  <a:schemeClr val="tx1"/>
                </a:solidFill>
                <a:latin typeface="Arial" charset="0"/>
                <a:cs typeface="Times New Roman" pitchFamily="18" charset="0"/>
              </a:defRPr>
            </a:lvl5pPr>
            <a:lvl6pPr marL="4226900" indent="-384264" defTabSz="901952" eaLnBrk="0" fontAlgn="base" hangingPunct="0">
              <a:spcBef>
                <a:spcPct val="30000"/>
              </a:spcBef>
              <a:spcAft>
                <a:spcPct val="0"/>
              </a:spcAft>
              <a:defRPr sz="1600">
                <a:solidFill>
                  <a:schemeClr val="tx1"/>
                </a:solidFill>
                <a:latin typeface="Arial" charset="0"/>
                <a:cs typeface="Times New Roman" pitchFamily="18" charset="0"/>
              </a:defRPr>
            </a:lvl6pPr>
            <a:lvl7pPr marL="4995426" indent="-384264" defTabSz="901952" eaLnBrk="0" fontAlgn="base" hangingPunct="0">
              <a:spcBef>
                <a:spcPct val="30000"/>
              </a:spcBef>
              <a:spcAft>
                <a:spcPct val="0"/>
              </a:spcAft>
              <a:defRPr sz="1600">
                <a:solidFill>
                  <a:schemeClr val="tx1"/>
                </a:solidFill>
                <a:latin typeface="Arial" charset="0"/>
                <a:cs typeface="Times New Roman" pitchFamily="18" charset="0"/>
              </a:defRPr>
            </a:lvl7pPr>
            <a:lvl8pPr marL="5763953" indent="-384264" defTabSz="901952" eaLnBrk="0" fontAlgn="base" hangingPunct="0">
              <a:spcBef>
                <a:spcPct val="30000"/>
              </a:spcBef>
              <a:spcAft>
                <a:spcPct val="0"/>
              </a:spcAft>
              <a:defRPr sz="1600">
                <a:solidFill>
                  <a:schemeClr val="tx1"/>
                </a:solidFill>
                <a:latin typeface="Arial" charset="0"/>
                <a:cs typeface="Times New Roman" pitchFamily="18" charset="0"/>
              </a:defRPr>
            </a:lvl8pPr>
            <a:lvl9pPr marL="6532481" indent="-384264" defTabSz="901952" eaLnBrk="0" fontAlgn="base" hangingPunct="0">
              <a:spcBef>
                <a:spcPct val="30000"/>
              </a:spcBef>
              <a:spcAft>
                <a:spcPct val="0"/>
              </a:spcAft>
              <a:defRPr sz="1600">
                <a:solidFill>
                  <a:schemeClr val="tx1"/>
                </a:solidFill>
                <a:latin typeface="Arial" charset="0"/>
                <a:cs typeface="Times New Roman" pitchFamily="18" charset="0"/>
              </a:defRPr>
            </a:lvl9pPr>
          </a:lstStyle>
          <a:p>
            <a:pPr marL="0" marR="0" lvl="0" indent="0" algn="l" defTabSz="901952"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
        <p:nvSpPr>
          <p:cNvPr id="6" name="Footer Placeholder 4"/>
          <p:cNvSpPr>
            <a:spLocks noGrp="1"/>
          </p:cNvSpPr>
          <p:nvPr>
            <p:ph type="ftr" sz="quarter" idx="4"/>
          </p:nvPr>
        </p:nvSpPr>
        <p:spPr>
          <a:xfrm>
            <a:off x="0" y="9119474"/>
            <a:ext cx="3169920" cy="480060"/>
          </a:xfrm>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Tree>
    <p:extLst>
      <p:ext uri="{BB962C8B-B14F-4D97-AF65-F5344CB8AC3E}">
        <p14:creationId xmlns:p14="http://schemas.microsoft.com/office/powerpoint/2010/main" val="1229064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When you create a component, you identify its type of artifacts and the location of the artifacts. In most cases, you add components by connecting the server to the system that hosts the artifacts, such as  </a:t>
            </a:r>
            <a:r>
              <a:rPr lang="en-US" sz="1600" kern="1200" dirty="0" err="1">
                <a:solidFill>
                  <a:schemeClr val="tx1"/>
                </a:solidFill>
                <a:effectLst/>
                <a:latin typeface="+mn-lt"/>
                <a:ea typeface="+mn-ea"/>
                <a:cs typeface="+mn-cs"/>
              </a:rPr>
              <a:t>github</a:t>
            </a:r>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jfrog</a:t>
            </a:r>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etc</a:t>
            </a:r>
            <a:r>
              <a:rPr lang="en-US" sz="1600" kern="1200" dirty="0">
                <a:solidFill>
                  <a:schemeClr val="tx1"/>
                </a:solidFill>
                <a:effectLst/>
                <a:latin typeface="+mn-lt"/>
                <a:ea typeface="+mn-ea"/>
                <a:cs typeface="+mn-cs"/>
              </a:rPr>
              <a:t> .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In the Create Component window, you’ll need to consider a few things:</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Component Template</a:t>
            </a:r>
            <a:r>
              <a:rPr lang="en-US" sz="1600" kern="1200" dirty="0">
                <a:solidFill>
                  <a:schemeClr val="tx1"/>
                </a:solidFill>
                <a:effectLst/>
                <a:latin typeface="+mn-lt"/>
                <a:ea typeface="+mn-ea"/>
                <a:cs typeface="+mn-cs"/>
              </a:rPr>
              <a:t>: First, you decide if you want to base a new component on a template. Templates allow you to reuse component processes and properties and can save you time when you create many components with a similar set of attributes. </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Source Configuration Type</a:t>
            </a:r>
            <a:r>
              <a:rPr lang="en-US" sz="1600" kern="1200" dirty="0">
                <a:solidFill>
                  <a:schemeClr val="tx1"/>
                </a:solidFill>
                <a:effectLst/>
                <a:latin typeface="+mn-lt"/>
                <a:ea typeface="+mn-ea"/>
                <a:cs typeface="+mn-cs"/>
              </a:rPr>
              <a:t>: The Source Configuration Type identifies the location of the artifacts. You can choose from many different source control systems.</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Import Versions Automatically</a:t>
            </a:r>
            <a:r>
              <a:rPr lang="en-US" sz="1600" kern="1200" dirty="0">
                <a:solidFill>
                  <a:schemeClr val="tx1"/>
                </a:solidFill>
                <a:effectLst/>
                <a:latin typeface="+mn-lt"/>
                <a:ea typeface="+mn-ea"/>
                <a:cs typeface="+mn-cs"/>
              </a:rPr>
              <a:t>: If you select the option to Import Versions Automatically, the source location is periodically polled for new versions. Any versions that are found are automatically imported. </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Run Process after a Version is Created</a:t>
            </a:r>
            <a:r>
              <a:rPr lang="en-US" sz="1600" kern="1200" dirty="0">
                <a:solidFill>
                  <a:schemeClr val="tx1"/>
                </a:solidFill>
                <a:effectLst/>
                <a:latin typeface="+mn-lt"/>
                <a:ea typeface="+mn-ea"/>
                <a:cs typeface="+mn-cs"/>
              </a:rPr>
              <a:t>: In conjunction to automatically importing versions, at the bottom of the window, you can choose to run a process after a version is created. You specify an environment and an application process. Then, any time a new version is automatically imported, the process runs. You can use this to automatically deploy a new version any time it’s created.</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Copy to CodeStation</a:t>
            </a:r>
            <a:r>
              <a:rPr lang="en-US" sz="1600" kern="1200" dirty="0">
                <a:solidFill>
                  <a:schemeClr val="tx1"/>
                </a:solidFill>
                <a:effectLst/>
                <a:latin typeface="+mn-lt"/>
                <a:ea typeface="+mn-ea"/>
                <a:cs typeface="+mn-cs"/>
              </a:rPr>
              <a:t>: By default, a complete copy of the content is imported into CodeStation, which leaves the artifacts in their original location untouched. CodeStation is the embedded artifact repository in HCL Launch. It tracks file versions and maintains a complete history for all components.</a:t>
            </a:r>
          </a:p>
          <a:p>
            <a:pPr marL="285750" lvl="0" indent="-285750">
              <a:buFont typeface="Arial" panose="020B0604020202020204" pitchFamily="34" charset="0"/>
              <a:buChar char="•"/>
            </a:pPr>
            <a:r>
              <a:rPr lang="en-US" sz="1600" b="1" kern="1200" dirty="0">
                <a:solidFill>
                  <a:schemeClr val="tx1"/>
                </a:solidFill>
                <a:effectLst/>
                <a:latin typeface="+mn-lt"/>
                <a:ea typeface="+mn-ea"/>
                <a:cs typeface="+mn-cs"/>
              </a:rPr>
              <a:t>Default Versions Type</a:t>
            </a:r>
            <a:r>
              <a:rPr lang="en-US" sz="1600" kern="1200" dirty="0">
                <a:solidFill>
                  <a:schemeClr val="tx1"/>
                </a:solidFill>
                <a:effectLst/>
                <a:latin typeface="+mn-lt"/>
                <a:ea typeface="+mn-ea"/>
                <a:cs typeface="+mn-cs"/>
              </a:rPr>
              <a:t>: When you import a version, it can be full or incremental. You make this selection in the Default Versions Type field before you even import the component. A full version contains all component artifacts. An incremental version contains only artifacts that are different from the previous version. It’s additive, like a patch. </a:t>
            </a:r>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7010400" cy="464820"/>
          </a:xfrm>
          <a:noFill/>
        </p:spPr>
        <p:txBody>
          <a:bodyPr/>
          <a:lstStyle>
            <a:lvl1pPr algn="l" defTabSz="901952" eaLnBrk="0" hangingPunct="0">
              <a:spcBef>
                <a:spcPct val="30000"/>
              </a:spcBef>
              <a:defRPr sz="1600">
                <a:solidFill>
                  <a:srgbClr val="000000"/>
                </a:solidFill>
                <a:latin typeface="Arial" charset="0"/>
                <a:cs typeface="Times New Roman" pitchFamily="18" charset="0"/>
              </a:defRPr>
            </a:lvl1pPr>
            <a:lvl2pPr marL="1248857" indent="-480330" algn="l" defTabSz="901952" eaLnBrk="0" hangingPunct="0">
              <a:spcBef>
                <a:spcPct val="30000"/>
              </a:spcBef>
              <a:defRPr sz="1600">
                <a:solidFill>
                  <a:schemeClr val="tx1"/>
                </a:solidFill>
                <a:latin typeface="Arial" charset="0"/>
                <a:cs typeface="Times New Roman" pitchFamily="18" charset="0"/>
              </a:defRPr>
            </a:lvl2pPr>
            <a:lvl3pPr marL="1921318" indent="-384264" algn="l" defTabSz="901952" eaLnBrk="0" hangingPunct="0">
              <a:spcBef>
                <a:spcPct val="30000"/>
              </a:spcBef>
              <a:defRPr sz="1600">
                <a:solidFill>
                  <a:schemeClr val="tx1"/>
                </a:solidFill>
                <a:latin typeface="Arial" charset="0"/>
                <a:cs typeface="Times New Roman" pitchFamily="18" charset="0"/>
              </a:defRPr>
            </a:lvl3pPr>
            <a:lvl4pPr marL="2689845" indent="-384264" algn="l" defTabSz="901952" eaLnBrk="0" hangingPunct="0">
              <a:spcBef>
                <a:spcPct val="30000"/>
              </a:spcBef>
              <a:defRPr sz="1600">
                <a:solidFill>
                  <a:schemeClr val="tx1"/>
                </a:solidFill>
                <a:latin typeface="Arial" charset="0"/>
                <a:cs typeface="Times New Roman" pitchFamily="18" charset="0"/>
              </a:defRPr>
            </a:lvl4pPr>
            <a:lvl5pPr marL="3458373" indent="-384264" algn="l" defTabSz="901952" eaLnBrk="0" hangingPunct="0">
              <a:spcBef>
                <a:spcPct val="30000"/>
              </a:spcBef>
              <a:defRPr sz="1600">
                <a:solidFill>
                  <a:schemeClr val="tx1"/>
                </a:solidFill>
                <a:latin typeface="Arial" charset="0"/>
                <a:cs typeface="Times New Roman" pitchFamily="18" charset="0"/>
              </a:defRPr>
            </a:lvl5pPr>
            <a:lvl6pPr marL="4226900" indent="-384264" defTabSz="901952" eaLnBrk="0" fontAlgn="base" hangingPunct="0">
              <a:spcBef>
                <a:spcPct val="30000"/>
              </a:spcBef>
              <a:spcAft>
                <a:spcPct val="0"/>
              </a:spcAft>
              <a:defRPr sz="1600">
                <a:solidFill>
                  <a:schemeClr val="tx1"/>
                </a:solidFill>
                <a:latin typeface="Arial" charset="0"/>
                <a:cs typeface="Times New Roman" pitchFamily="18" charset="0"/>
              </a:defRPr>
            </a:lvl6pPr>
            <a:lvl7pPr marL="4995426" indent="-384264" defTabSz="901952" eaLnBrk="0" fontAlgn="base" hangingPunct="0">
              <a:spcBef>
                <a:spcPct val="30000"/>
              </a:spcBef>
              <a:spcAft>
                <a:spcPct val="0"/>
              </a:spcAft>
              <a:defRPr sz="1600">
                <a:solidFill>
                  <a:schemeClr val="tx1"/>
                </a:solidFill>
                <a:latin typeface="Arial" charset="0"/>
                <a:cs typeface="Times New Roman" pitchFamily="18" charset="0"/>
              </a:defRPr>
            </a:lvl7pPr>
            <a:lvl8pPr marL="5763953" indent="-384264" defTabSz="901952" eaLnBrk="0" fontAlgn="base" hangingPunct="0">
              <a:spcBef>
                <a:spcPct val="30000"/>
              </a:spcBef>
              <a:spcAft>
                <a:spcPct val="0"/>
              </a:spcAft>
              <a:defRPr sz="1600">
                <a:solidFill>
                  <a:schemeClr val="tx1"/>
                </a:solidFill>
                <a:latin typeface="Arial" charset="0"/>
                <a:cs typeface="Times New Roman" pitchFamily="18" charset="0"/>
              </a:defRPr>
            </a:lvl8pPr>
            <a:lvl9pPr marL="6532481" indent="-384264" defTabSz="901952" eaLnBrk="0" fontAlgn="base" hangingPunct="0">
              <a:spcBef>
                <a:spcPct val="30000"/>
              </a:spcBef>
              <a:spcAft>
                <a:spcPct val="0"/>
              </a:spcAft>
              <a:defRPr sz="1600">
                <a:solidFill>
                  <a:schemeClr val="tx1"/>
                </a:solidFill>
                <a:latin typeface="Arial" charset="0"/>
                <a:cs typeface="Times New Roman" pitchFamily="18" charset="0"/>
              </a:defRPr>
            </a:lvl9pPr>
          </a:lstStyle>
          <a:p>
            <a:pPr marL="0" marR="0" lvl="0" indent="0" algn="l" defTabSz="901952"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
        <p:nvSpPr>
          <p:cNvPr id="8" name="Footer Placeholder 4"/>
          <p:cNvSpPr>
            <a:spLocks noGrp="1"/>
          </p:cNvSpPr>
          <p:nvPr>
            <p:ph type="ftr" sz="quarter" idx="4"/>
          </p:nvPr>
        </p:nvSpPr>
        <p:spPr>
          <a:xfrm>
            <a:off x="0" y="9119474"/>
            <a:ext cx="3169920" cy="480060"/>
          </a:xfrm>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Tree>
    <p:extLst>
      <p:ext uri="{BB962C8B-B14F-4D97-AF65-F5344CB8AC3E}">
        <p14:creationId xmlns:p14="http://schemas.microsoft.com/office/powerpoint/2010/main" val="3466649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After you define the source for a component, you import its artifacts on the Versions tab. Each time a component is imported, including the first time, a new version of the component is created. This is called versioning. </a:t>
            </a: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To manually import a new version, you click </a:t>
            </a:r>
            <a:r>
              <a:rPr lang="en-US" sz="1600" b="1" kern="1200" dirty="0">
                <a:solidFill>
                  <a:schemeClr val="tx1"/>
                </a:solidFill>
                <a:effectLst/>
                <a:latin typeface="+mn-lt"/>
                <a:ea typeface="+mn-ea"/>
                <a:cs typeface="+mn-cs"/>
              </a:rPr>
              <a:t>Import New Versions</a:t>
            </a:r>
            <a:r>
              <a:rPr lang="en-US" sz="1600" kern="1200" dirty="0">
                <a:solidFill>
                  <a:schemeClr val="tx1"/>
                </a:solidFill>
                <a:effectLst/>
                <a:latin typeface="+mn-lt"/>
                <a:ea typeface="+mn-ea"/>
                <a:cs typeface="+mn-cs"/>
              </a:rPr>
              <a:t>. The status of the import process displays in the Currently Running Version Imports section. You can see the agent that is importing the component. </a:t>
            </a:r>
          </a:p>
          <a:p>
            <a:endParaRPr lang="en-US" baseline="0" dirty="0"/>
          </a:p>
        </p:txBody>
      </p:sp>
      <p:sp>
        <p:nvSpPr>
          <p:cNvPr id="6" name="Slide Number Placeholder 5"/>
          <p:cNvSpPr>
            <a:spLocks noGrp="1"/>
          </p:cNvSpPr>
          <p:nvPr>
            <p:ph type="sldNum" sz="quarter" idx="12"/>
          </p:nvPr>
        </p:nvSpPr>
        <p:spPr/>
        <p:txBody>
          <a:bodyPr/>
          <a:lstStyle/>
          <a:p>
            <a:pPr marL="0" marR="0" lvl="0" indent="0" algn="r" defTabSz="1218835" rtl="0" eaLnBrk="1" fontAlgn="auto" latinLnBrk="0" hangingPunct="1">
              <a:lnSpc>
                <a:spcPct val="100000"/>
              </a:lnSpc>
              <a:spcBef>
                <a:spcPts val="0"/>
              </a:spcBef>
              <a:spcAft>
                <a:spcPts val="0"/>
              </a:spcAft>
              <a:buClrTx/>
              <a:buSzTx/>
              <a:buFontTx/>
              <a:buNone/>
              <a:tabLst/>
              <a:defRPr/>
            </a:pPr>
            <a:fld id="{87D4ED49-6B14-47B2-ADE8-B409E50FE39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35"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2"/>
          <p:cNvSpPr>
            <a:spLocks noGrp="1" noChangeArrowheads="1"/>
          </p:cNvSpPr>
          <p:nvPr>
            <p:ph type="hdr" sz="quarter"/>
          </p:nvPr>
        </p:nvSpPr>
        <p:spPr>
          <a:xfrm>
            <a:off x="0" y="0"/>
            <a:ext cx="7010400" cy="464820"/>
          </a:xfrm>
          <a:noFill/>
        </p:spPr>
        <p:txBody>
          <a:bodyPr/>
          <a:lstStyle>
            <a:lvl1pPr algn="l" defTabSz="901952" eaLnBrk="0" hangingPunct="0">
              <a:spcBef>
                <a:spcPct val="30000"/>
              </a:spcBef>
              <a:defRPr sz="1600">
                <a:solidFill>
                  <a:srgbClr val="000000"/>
                </a:solidFill>
                <a:latin typeface="Arial" charset="0"/>
                <a:cs typeface="Times New Roman" pitchFamily="18" charset="0"/>
              </a:defRPr>
            </a:lvl1pPr>
            <a:lvl2pPr marL="1248857" indent="-480330" algn="l" defTabSz="901952" eaLnBrk="0" hangingPunct="0">
              <a:spcBef>
                <a:spcPct val="30000"/>
              </a:spcBef>
              <a:defRPr sz="1600">
                <a:solidFill>
                  <a:schemeClr val="tx1"/>
                </a:solidFill>
                <a:latin typeface="Arial" charset="0"/>
                <a:cs typeface="Times New Roman" pitchFamily="18" charset="0"/>
              </a:defRPr>
            </a:lvl2pPr>
            <a:lvl3pPr marL="1921318" indent="-384264" algn="l" defTabSz="901952" eaLnBrk="0" hangingPunct="0">
              <a:spcBef>
                <a:spcPct val="30000"/>
              </a:spcBef>
              <a:defRPr sz="1600">
                <a:solidFill>
                  <a:schemeClr val="tx1"/>
                </a:solidFill>
                <a:latin typeface="Arial" charset="0"/>
                <a:cs typeface="Times New Roman" pitchFamily="18" charset="0"/>
              </a:defRPr>
            </a:lvl3pPr>
            <a:lvl4pPr marL="2689845" indent="-384264" algn="l" defTabSz="901952" eaLnBrk="0" hangingPunct="0">
              <a:spcBef>
                <a:spcPct val="30000"/>
              </a:spcBef>
              <a:defRPr sz="1600">
                <a:solidFill>
                  <a:schemeClr val="tx1"/>
                </a:solidFill>
                <a:latin typeface="Arial" charset="0"/>
                <a:cs typeface="Times New Roman" pitchFamily="18" charset="0"/>
              </a:defRPr>
            </a:lvl4pPr>
            <a:lvl5pPr marL="3458373" indent="-384264" algn="l" defTabSz="901952" eaLnBrk="0" hangingPunct="0">
              <a:spcBef>
                <a:spcPct val="30000"/>
              </a:spcBef>
              <a:defRPr sz="1600">
                <a:solidFill>
                  <a:schemeClr val="tx1"/>
                </a:solidFill>
                <a:latin typeface="Arial" charset="0"/>
                <a:cs typeface="Times New Roman" pitchFamily="18" charset="0"/>
              </a:defRPr>
            </a:lvl5pPr>
            <a:lvl6pPr marL="4226900" indent="-384264" defTabSz="901952" eaLnBrk="0" fontAlgn="base" hangingPunct="0">
              <a:spcBef>
                <a:spcPct val="30000"/>
              </a:spcBef>
              <a:spcAft>
                <a:spcPct val="0"/>
              </a:spcAft>
              <a:defRPr sz="1600">
                <a:solidFill>
                  <a:schemeClr val="tx1"/>
                </a:solidFill>
                <a:latin typeface="Arial" charset="0"/>
                <a:cs typeface="Times New Roman" pitchFamily="18" charset="0"/>
              </a:defRPr>
            </a:lvl6pPr>
            <a:lvl7pPr marL="4995426" indent="-384264" defTabSz="901952" eaLnBrk="0" fontAlgn="base" hangingPunct="0">
              <a:spcBef>
                <a:spcPct val="30000"/>
              </a:spcBef>
              <a:spcAft>
                <a:spcPct val="0"/>
              </a:spcAft>
              <a:defRPr sz="1600">
                <a:solidFill>
                  <a:schemeClr val="tx1"/>
                </a:solidFill>
                <a:latin typeface="Arial" charset="0"/>
                <a:cs typeface="Times New Roman" pitchFamily="18" charset="0"/>
              </a:defRPr>
            </a:lvl7pPr>
            <a:lvl8pPr marL="5763953" indent="-384264" defTabSz="901952" eaLnBrk="0" fontAlgn="base" hangingPunct="0">
              <a:spcBef>
                <a:spcPct val="30000"/>
              </a:spcBef>
              <a:spcAft>
                <a:spcPct val="0"/>
              </a:spcAft>
              <a:defRPr sz="1600">
                <a:solidFill>
                  <a:schemeClr val="tx1"/>
                </a:solidFill>
                <a:latin typeface="Arial" charset="0"/>
                <a:cs typeface="Times New Roman" pitchFamily="18" charset="0"/>
              </a:defRPr>
            </a:lvl8pPr>
            <a:lvl9pPr marL="6532481" indent="-384264" defTabSz="901952" eaLnBrk="0" fontAlgn="base" hangingPunct="0">
              <a:spcBef>
                <a:spcPct val="30000"/>
              </a:spcBef>
              <a:spcAft>
                <a:spcPct val="0"/>
              </a:spcAft>
              <a:defRPr sz="1600">
                <a:solidFill>
                  <a:schemeClr val="tx1"/>
                </a:solidFill>
                <a:latin typeface="Arial" charset="0"/>
                <a:cs typeface="Times New Roman" pitchFamily="18" charset="0"/>
              </a:defRPr>
            </a:lvl9pPr>
          </a:lstStyle>
          <a:p>
            <a:pPr marL="0" marR="0" lvl="0" indent="0" algn="l" defTabSz="901952"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solidFill>
                <a:effectLst/>
                <a:uLnTx/>
                <a:uFillTx/>
                <a:latin typeface="Arial" charset="0"/>
                <a:ea typeface="+mn-ea"/>
                <a:cs typeface="Times New Roman" pitchFamily="18" charset="0"/>
              </a:rPr>
              <a:t>Design Software Deployment and Deploy Applications with IBM UrbanCode Deploy</a:t>
            </a:r>
          </a:p>
        </p:txBody>
      </p:sp>
      <p:sp>
        <p:nvSpPr>
          <p:cNvPr id="9" name="Footer Placeholder 4"/>
          <p:cNvSpPr>
            <a:spLocks noGrp="1"/>
          </p:cNvSpPr>
          <p:nvPr>
            <p:ph type="ftr" sz="quarter" idx="4"/>
          </p:nvPr>
        </p:nvSpPr>
        <p:spPr>
          <a:xfrm>
            <a:off x="0" y="9119474"/>
            <a:ext cx="3169920" cy="480060"/>
          </a:xfrm>
        </p:spPr>
        <p:txBody>
          <a:bodyPr/>
          <a:lstStyle/>
          <a:p>
            <a:pPr marL="0" marR="0" lvl="0" indent="0" algn="l" defTabSz="121883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Copyright IBM Corporation 2017</a:t>
            </a:r>
          </a:p>
        </p:txBody>
      </p:sp>
    </p:spTree>
    <p:extLst>
      <p:ext uri="{BB962C8B-B14F-4D97-AF65-F5344CB8AC3E}">
        <p14:creationId xmlns:p14="http://schemas.microsoft.com/office/powerpoint/2010/main" val="213995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A component might have several versions in CodeStation, and each version has a unique set of files.</a:t>
            </a:r>
          </a:p>
          <a:p>
            <a:endParaRPr lang="en-US" altLang="en-US" dirty="0"/>
          </a:p>
        </p:txBody>
      </p:sp>
      <p:sp>
        <p:nvSpPr>
          <p:cNvPr id="6" name="Slide Number Placeholder 5"/>
          <p:cNvSpPr>
            <a:spLocks noGrp="1"/>
          </p:cNvSpPr>
          <p:nvPr>
            <p:ph type="sldNum" sz="quarter" idx="12"/>
          </p:nvPr>
        </p:nvSpPr>
        <p:spPr/>
        <p:txBody>
          <a:bodyPr/>
          <a:lstStyle/>
          <a:p>
            <a:fld id="{87D4ED49-6B14-47B2-ADE8-B409E50FE394}" type="slidenum">
              <a:rPr lang="en-US" smtClean="0"/>
              <a:t>7</a:t>
            </a:fld>
            <a:endParaRPr lang="en-US" dirty="0"/>
          </a:p>
        </p:txBody>
      </p:sp>
      <p:sp>
        <p:nvSpPr>
          <p:cNvPr id="7" name="Rectangle 2"/>
          <p:cNvSpPr>
            <a:spLocks noGrp="1" noChangeArrowheads="1"/>
          </p:cNvSpPr>
          <p:nvPr>
            <p:ph type="hdr" sz="quarter"/>
          </p:nvPr>
        </p:nvSpPr>
        <p:spPr>
          <a:xfrm>
            <a:off x="0" y="0"/>
            <a:ext cx="7010400" cy="464820"/>
          </a:xfrm>
          <a:noFill/>
        </p:spPr>
        <p:txBody>
          <a:bodyPr/>
          <a:lstStyle>
            <a:lvl1pPr algn="l" defTabSz="901952" eaLnBrk="0" hangingPunct="0">
              <a:spcBef>
                <a:spcPct val="30000"/>
              </a:spcBef>
              <a:defRPr sz="1600">
                <a:solidFill>
                  <a:srgbClr val="000000"/>
                </a:solidFill>
                <a:latin typeface="Arial" charset="0"/>
                <a:cs typeface="Times New Roman" pitchFamily="18" charset="0"/>
              </a:defRPr>
            </a:lvl1pPr>
            <a:lvl2pPr marL="1248857" indent="-480330" algn="l" defTabSz="901952" eaLnBrk="0" hangingPunct="0">
              <a:spcBef>
                <a:spcPct val="30000"/>
              </a:spcBef>
              <a:defRPr sz="1600">
                <a:solidFill>
                  <a:schemeClr val="tx1"/>
                </a:solidFill>
                <a:latin typeface="Arial" charset="0"/>
                <a:cs typeface="Times New Roman" pitchFamily="18" charset="0"/>
              </a:defRPr>
            </a:lvl2pPr>
            <a:lvl3pPr marL="1921318" indent="-384264" algn="l" defTabSz="901952" eaLnBrk="0" hangingPunct="0">
              <a:spcBef>
                <a:spcPct val="30000"/>
              </a:spcBef>
              <a:defRPr sz="1600">
                <a:solidFill>
                  <a:schemeClr val="tx1"/>
                </a:solidFill>
                <a:latin typeface="Arial" charset="0"/>
                <a:cs typeface="Times New Roman" pitchFamily="18" charset="0"/>
              </a:defRPr>
            </a:lvl3pPr>
            <a:lvl4pPr marL="2689845" indent="-384264" algn="l" defTabSz="901952" eaLnBrk="0" hangingPunct="0">
              <a:spcBef>
                <a:spcPct val="30000"/>
              </a:spcBef>
              <a:defRPr sz="1600">
                <a:solidFill>
                  <a:schemeClr val="tx1"/>
                </a:solidFill>
                <a:latin typeface="Arial" charset="0"/>
                <a:cs typeface="Times New Roman" pitchFamily="18" charset="0"/>
              </a:defRPr>
            </a:lvl4pPr>
            <a:lvl5pPr marL="3458373" indent="-384264" algn="l" defTabSz="901952" eaLnBrk="0" hangingPunct="0">
              <a:spcBef>
                <a:spcPct val="30000"/>
              </a:spcBef>
              <a:defRPr sz="1600">
                <a:solidFill>
                  <a:schemeClr val="tx1"/>
                </a:solidFill>
                <a:latin typeface="Arial" charset="0"/>
                <a:cs typeface="Times New Roman" pitchFamily="18" charset="0"/>
              </a:defRPr>
            </a:lvl5pPr>
            <a:lvl6pPr marL="4226900" indent="-384264" defTabSz="901952" eaLnBrk="0" fontAlgn="base" hangingPunct="0">
              <a:spcBef>
                <a:spcPct val="30000"/>
              </a:spcBef>
              <a:spcAft>
                <a:spcPct val="0"/>
              </a:spcAft>
              <a:defRPr sz="1600">
                <a:solidFill>
                  <a:schemeClr val="tx1"/>
                </a:solidFill>
                <a:latin typeface="Arial" charset="0"/>
                <a:cs typeface="Times New Roman" pitchFamily="18" charset="0"/>
              </a:defRPr>
            </a:lvl6pPr>
            <a:lvl7pPr marL="4995426" indent="-384264" defTabSz="901952" eaLnBrk="0" fontAlgn="base" hangingPunct="0">
              <a:spcBef>
                <a:spcPct val="30000"/>
              </a:spcBef>
              <a:spcAft>
                <a:spcPct val="0"/>
              </a:spcAft>
              <a:defRPr sz="1600">
                <a:solidFill>
                  <a:schemeClr val="tx1"/>
                </a:solidFill>
                <a:latin typeface="Arial" charset="0"/>
                <a:cs typeface="Times New Roman" pitchFamily="18" charset="0"/>
              </a:defRPr>
            </a:lvl7pPr>
            <a:lvl8pPr marL="5763953" indent="-384264" defTabSz="901952" eaLnBrk="0" fontAlgn="base" hangingPunct="0">
              <a:spcBef>
                <a:spcPct val="30000"/>
              </a:spcBef>
              <a:spcAft>
                <a:spcPct val="0"/>
              </a:spcAft>
              <a:defRPr sz="1600">
                <a:solidFill>
                  <a:schemeClr val="tx1"/>
                </a:solidFill>
                <a:latin typeface="Arial" charset="0"/>
                <a:cs typeface="Times New Roman" pitchFamily="18" charset="0"/>
              </a:defRPr>
            </a:lvl8pPr>
            <a:lvl9pPr marL="6532481" indent="-384264" defTabSz="901952" eaLnBrk="0" fontAlgn="base" hangingPunct="0">
              <a:spcBef>
                <a:spcPct val="30000"/>
              </a:spcBef>
              <a:spcAft>
                <a:spcPct val="0"/>
              </a:spcAft>
              <a:defRPr sz="1600">
                <a:solidFill>
                  <a:schemeClr val="tx1"/>
                </a:solidFill>
                <a:latin typeface="Arial" charset="0"/>
                <a:cs typeface="Times New Roman" pitchFamily="18" charset="0"/>
              </a:defRPr>
            </a:lvl9pPr>
          </a:lstStyle>
          <a:p>
            <a:pPr eaLnBrk="1" hangingPunct="1">
              <a:spcBef>
                <a:spcPct val="0"/>
              </a:spcBef>
            </a:pPr>
            <a:r>
              <a:rPr lang="en-US" altLang="en-US" sz="800" dirty="0">
                <a:solidFill>
                  <a:schemeClr val="tx1"/>
                </a:solidFill>
              </a:rPr>
              <a:t>Design Software Deployment and Deploy Applications with IBM UrbanCode Deploy</a:t>
            </a:r>
          </a:p>
        </p:txBody>
      </p:sp>
      <p:sp>
        <p:nvSpPr>
          <p:cNvPr id="8" name="Footer Placeholder 4"/>
          <p:cNvSpPr>
            <a:spLocks noGrp="1"/>
          </p:cNvSpPr>
          <p:nvPr>
            <p:ph type="ftr" sz="quarter" idx="4"/>
          </p:nvPr>
        </p:nvSpPr>
        <p:spPr>
          <a:xfrm>
            <a:off x="0" y="9119474"/>
            <a:ext cx="3169920" cy="480060"/>
          </a:xfrm>
        </p:spPr>
        <p:txBody>
          <a:bodyPr/>
          <a:lstStyle/>
          <a:p>
            <a:r>
              <a:rPr lang="en-US" dirty="0"/>
              <a:t>© Copyright IBM Corporation 2017</a:t>
            </a:r>
          </a:p>
        </p:txBody>
      </p:sp>
    </p:spTree>
    <p:extLst>
      <p:ext uri="{BB962C8B-B14F-4D97-AF65-F5344CB8AC3E}">
        <p14:creationId xmlns:p14="http://schemas.microsoft.com/office/powerpoint/2010/main" val="3612592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You can see the version import history in the Configuration tab. If the version import failed, you can view the error log. Make sure that the files are available on the agent system and that the location of these files is correct on the component.</a:t>
            </a:r>
          </a:p>
          <a:p>
            <a:r>
              <a:rPr lang="en-US" sz="1600" kern="1200" dirty="0">
                <a:solidFill>
                  <a:schemeClr val="tx1"/>
                </a:solidFill>
                <a:effectLst/>
                <a:latin typeface="+mn-lt"/>
                <a:ea typeface="+mn-ea"/>
                <a:cs typeface="+mn-cs"/>
              </a:rPr>
              <a:t> </a:t>
            </a:r>
          </a:p>
        </p:txBody>
      </p:sp>
      <p:sp>
        <p:nvSpPr>
          <p:cNvPr id="6" name="Slide Number Placeholder 5"/>
          <p:cNvSpPr>
            <a:spLocks noGrp="1"/>
          </p:cNvSpPr>
          <p:nvPr>
            <p:ph type="sldNum" sz="quarter" idx="12"/>
          </p:nvPr>
        </p:nvSpPr>
        <p:spPr/>
        <p:txBody>
          <a:bodyPr/>
          <a:lstStyle/>
          <a:p>
            <a:fld id="{87D4ED49-6B14-47B2-ADE8-B409E50FE394}" type="slidenum">
              <a:rPr lang="en-US" smtClean="0"/>
              <a:t>8</a:t>
            </a:fld>
            <a:endParaRPr lang="en-US" dirty="0"/>
          </a:p>
        </p:txBody>
      </p:sp>
      <p:sp>
        <p:nvSpPr>
          <p:cNvPr id="7" name="Rectangle 2"/>
          <p:cNvSpPr>
            <a:spLocks noGrp="1" noChangeArrowheads="1"/>
          </p:cNvSpPr>
          <p:nvPr>
            <p:ph type="hdr" sz="quarter"/>
          </p:nvPr>
        </p:nvSpPr>
        <p:spPr>
          <a:xfrm>
            <a:off x="0" y="0"/>
            <a:ext cx="7010400" cy="464820"/>
          </a:xfrm>
          <a:noFill/>
        </p:spPr>
        <p:txBody>
          <a:bodyPr/>
          <a:lstStyle>
            <a:lvl1pPr algn="l" defTabSz="901952" eaLnBrk="0" hangingPunct="0">
              <a:spcBef>
                <a:spcPct val="30000"/>
              </a:spcBef>
              <a:defRPr sz="1600">
                <a:solidFill>
                  <a:srgbClr val="000000"/>
                </a:solidFill>
                <a:latin typeface="Arial" charset="0"/>
                <a:cs typeface="Times New Roman" pitchFamily="18" charset="0"/>
              </a:defRPr>
            </a:lvl1pPr>
            <a:lvl2pPr marL="1248857" indent="-480330" algn="l" defTabSz="901952" eaLnBrk="0" hangingPunct="0">
              <a:spcBef>
                <a:spcPct val="30000"/>
              </a:spcBef>
              <a:defRPr sz="1600">
                <a:solidFill>
                  <a:schemeClr val="tx1"/>
                </a:solidFill>
                <a:latin typeface="Arial" charset="0"/>
                <a:cs typeface="Times New Roman" pitchFamily="18" charset="0"/>
              </a:defRPr>
            </a:lvl2pPr>
            <a:lvl3pPr marL="1921318" indent="-384264" algn="l" defTabSz="901952" eaLnBrk="0" hangingPunct="0">
              <a:spcBef>
                <a:spcPct val="30000"/>
              </a:spcBef>
              <a:defRPr sz="1600">
                <a:solidFill>
                  <a:schemeClr val="tx1"/>
                </a:solidFill>
                <a:latin typeface="Arial" charset="0"/>
                <a:cs typeface="Times New Roman" pitchFamily="18" charset="0"/>
              </a:defRPr>
            </a:lvl3pPr>
            <a:lvl4pPr marL="2689845" indent="-384264" algn="l" defTabSz="901952" eaLnBrk="0" hangingPunct="0">
              <a:spcBef>
                <a:spcPct val="30000"/>
              </a:spcBef>
              <a:defRPr sz="1600">
                <a:solidFill>
                  <a:schemeClr val="tx1"/>
                </a:solidFill>
                <a:latin typeface="Arial" charset="0"/>
                <a:cs typeface="Times New Roman" pitchFamily="18" charset="0"/>
              </a:defRPr>
            </a:lvl4pPr>
            <a:lvl5pPr marL="3458373" indent="-384264" algn="l" defTabSz="901952" eaLnBrk="0" hangingPunct="0">
              <a:spcBef>
                <a:spcPct val="30000"/>
              </a:spcBef>
              <a:defRPr sz="1600">
                <a:solidFill>
                  <a:schemeClr val="tx1"/>
                </a:solidFill>
                <a:latin typeface="Arial" charset="0"/>
                <a:cs typeface="Times New Roman" pitchFamily="18" charset="0"/>
              </a:defRPr>
            </a:lvl5pPr>
            <a:lvl6pPr marL="4226900" indent="-384264" defTabSz="901952" eaLnBrk="0" fontAlgn="base" hangingPunct="0">
              <a:spcBef>
                <a:spcPct val="30000"/>
              </a:spcBef>
              <a:spcAft>
                <a:spcPct val="0"/>
              </a:spcAft>
              <a:defRPr sz="1600">
                <a:solidFill>
                  <a:schemeClr val="tx1"/>
                </a:solidFill>
                <a:latin typeface="Arial" charset="0"/>
                <a:cs typeface="Times New Roman" pitchFamily="18" charset="0"/>
              </a:defRPr>
            </a:lvl6pPr>
            <a:lvl7pPr marL="4995426" indent="-384264" defTabSz="901952" eaLnBrk="0" fontAlgn="base" hangingPunct="0">
              <a:spcBef>
                <a:spcPct val="30000"/>
              </a:spcBef>
              <a:spcAft>
                <a:spcPct val="0"/>
              </a:spcAft>
              <a:defRPr sz="1600">
                <a:solidFill>
                  <a:schemeClr val="tx1"/>
                </a:solidFill>
                <a:latin typeface="Arial" charset="0"/>
                <a:cs typeface="Times New Roman" pitchFamily="18" charset="0"/>
              </a:defRPr>
            </a:lvl7pPr>
            <a:lvl8pPr marL="5763953" indent="-384264" defTabSz="901952" eaLnBrk="0" fontAlgn="base" hangingPunct="0">
              <a:spcBef>
                <a:spcPct val="30000"/>
              </a:spcBef>
              <a:spcAft>
                <a:spcPct val="0"/>
              </a:spcAft>
              <a:defRPr sz="1600">
                <a:solidFill>
                  <a:schemeClr val="tx1"/>
                </a:solidFill>
                <a:latin typeface="Arial" charset="0"/>
                <a:cs typeface="Times New Roman" pitchFamily="18" charset="0"/>
              </a:defRPr>
            </a:lvl8pPr>
            <a:lvl9pPr marL="6532481" indent="-384264" defTabSz="901952" eaLnBrk="0" fontAlgn="base" hangingPunct="0">
              <a:spcBef>
                <a:spcPct val="30000"/>
              </a:spcBef>
              <a:spcAft>
                <a:spcPct val="0"/>
              </a:spcAft>
              <a:defRPr sz="1600">
                <a:solidFill>
                  <a:schemeClr val="tx1"/>
                </a:solidFill>
                <a:latin typeface="Arial" charset="0"/>
                <a:cs typeface="Times New Roman" pitchFamily="18" charset="0"/>
              </a:defRPr>
            </a:lvl9pPr>
          </a:lstStyle>
          <a:p>
            <a:pPr eaLnBrk="1" hangingPunct="1">
              <a:spcBef>
                <a:spcPct val="0"/>
              </a:spcBef>
            </a:pPr>
            <a:r>
              <a:rPr lang="en-US" altLang="en-US" sz="800" dirty="0">
                <a:solidFill>
                  <a:schemeClr val="tx1"/>
                </a:solidFill>
              </a:rPr>
              <a:t>Design Software Deployment and Deploy Applications with IBM UrbanCode Deploy</a:t>
            </a:r>
          </a:p>
        </p:txBody>
      </p:sp>
      <p:sp>
        <p:nvSpPr>
          <p:cNvPr id="8" name="Footer Placeholder 4"/>
          <p:cNvSpPr>
            <a:spLocks noGrp="1"/>
          </p:cNvSpPr>
          <p:nvPr>
            <p:ph type="ftr" sz="quarter" idx="4"/>
          </p:nvPr>
        </p:nvSpPr>
        <p:spPr>
          <a:xfrm>
            <a:off x="0" y="9119474"/>
            <a:ext cx="3169920" cy="480060"/>
          </a:xfrm>
        </p:spPr>
        <p:txBody>
          <a:bodyPr/>
          <a:lstStyle/>
          <a:p>
            <a:r>
              <a:rPr lang="en-US" dirty="0"/>
              <a:t>© Copyright IBM Corporation 2017</a:t>
            </a:r>
          </a:p>
        </p:txBody>
      </p:sp>
    </p:spTree>
    <p:extLst>
      <p:ext uri="{BB962C8B-B14F-4D97-AF65-F5344CB8AC3E}">
        <p14:creationId xmlns:p14="http://schemas.microsoft.com/office/powerpoint/2010/main" val="982960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After a version is imported successfully, click the new version to view the files that were imported. Versions let you see all  of the files that are associated with a component. In this example, the images for the web server are listed in the Artifacts section.</a:t>
            </a:r>
          </a:p>
          <a:p>
            <a:endParaRPr lang="en-US" altLang="en-US" dirty="0"/>
          </a:p>
        </p:txBody>
      </p:sp>
      <p:sp>
        <p:nvSpPr>
          <p:cNvPr id="6" name="Slide Number Placeholder 5"/>
          <p:cNvSpPr>
            <a:spLocks noGrp="1"/>
          </p:cNvSpPr>
          <p:nvPr>
            <p:ph type="sldNum" sz="quarter" idx="12"/>
          </p:nvPr>
        </p:nvSpPr>
        <p:spPr/>
        <p:txBody>
          <a:bodyPr/>
          <a:lstStyle/>
          <a:p>
            <a:fld id="{87D4ED49-6B14-47B2-ADE8-B409E50FE394}" type="slidenum">
              <a:rPr lang="en-US" smtClean="0"/>
              <a:t>9</a:t>
            </a:fld>
            <a:endParaRPr lang="en-US" dirty="0"/>
          </a:p>
        </p:txBody>
      </p:sp>
      <p:sp>
        <p:nvSpPr>
          <p:cNvPr id="7" name="Rectangle 2"/>
          <p:cNvSpPr>
            <a:spLocks noGrp="1" noChangeArrowheads="1"/>
          </p:cNvSpPr>
          <p:nvPr>
            <p:ph type="hdr" sz="quarter"/>
          </p:nvPr>
        </p:nvSpPr>
        <p:spPr>
          <a:xfrm>
            <a:off x="0" y="0"/>
            <a:ext cx="7010400" cy="464820"/>
          </a:xfrm>
          <a:noFill/>
        </p:spPr>
        <p:txBody>
          <a:bodyPr/>
          <a:lstStyle>
            <a:lvl1pPr algn="l" defTabSz="901952" eaLnBrk="0" hangingPunct="0">
              <a:spcBef>
                <a:spcPct val="30000"/>
              </a:spcBef>
              <a:defRPr sz="1600">
                <a:solidFill>
                  <a:srgbClr val="000000"/>
                </a:solidFill>
                <a:latin typeface="Arial" charset="0"/>
                <a:cs typeface="Times New Roman" pitchFamily="18" charset="0"/>
              </a:defRPr>
            </a:lvl1pPr>
            <a:lvl2pPr marL="1248857" indent="-480330" algn="l" defTabSz="901952" eaLnBrk="0" hangingPunct="0">
              <a:spcBef>
                <a:spcPct val="30000"/>
              </a:spcBef>
              <a:defRPr sz="1600">
                <a:solidFill>
                  <a:schemeClr val="tx1"/>
                </a:solidFill>
                <a:latin typeface="Arial" charset="0"/>
                <a:cs typeface="Times New Roman" pitchFamily="18" charset="0"/>
              </a:defRPr>
            </a:lvl2pPr>
            <a:lvl3pPr marL="1921318" indent="-384264" algn="l" defTabSz="901952" eaLnBrk="0" hangingPunct="0">
              <a:spcBef>
                <a:spcPct val="30000"/>
              </a:spcBef>
              <a:defRPr sz="1600">
                <a:solidFill>
                  <a:schemeClr val="tx1"/>
                </a:solidFill>
                <a:latin typeface="Arial" charset="0"/>
                <a:cs typeface="Times New Roman" pitchFamily="18" charset="0"/>
              </a:defRPr>
            </a:lvl3pPr>
            <a:lvl4pPr marL="2689845" indent="-384264" algn="l" defTabSz="901952" eaLnBrk="0" hangingPunct="0">
              <a:spcBef>
                <a:spcPct val="30000"/>
              </a:spcBef>
              <a:defRPr sz="1600">
                <a:solidFill>
                  <a:schemeClr val="tx1"/>
                </a:solidFill>
                <a:latin typeface="Arial" charset="0"/>
                <a:cs typeface="Times New Roman" pitchFamily="18" charset="0"/>
              </a:defRPr>
            </a:lvl4pPr>
            <a:lvl5pPr marL="3458373" indent="-384264" algn="l" defTabSz="901952" eaLnBrk="0" hangingPunct="0">
              <a:spcBef>
                <a:spcPct val="30000"/>
              </a:spcBef>
              <a:defRPr sz="1600">
                <a:solidFill>
                  <a:schemeClr val="tx1"/>
                </a:solidFill>
                <a:latin typeface="Arial" charset="0"/>
                <a:cs typeface="Times New Roman" pitchFamily="18" charset="0"/>
              </a:defRPr>
            </a:lvl5pPr>
            <a:lvl6pPr marL="4226900" indent="-384264" defTabSz="901952" eaLnBrk="0" fontAlgn="base" hangingPunct="0">
              <a:spcBef>
                <a:spcPct val="30000"/>
              </a:spcBef>
              <a:spcAft>
                <a:spcPct val="0"/>
              </a:spcAft>
              <a:defRPr sz="1600">
                <a:solidFill>
                  <a:schemeClr val="tx1"/>
                </a:solidFill>
                <a:latin typeface="Arial" charset="0"/>
                <a:cs typeface="Times New Roman" pitchFamily="18" charset="0"/>
              </a:defRPr>
            </a:lvl6pPr>
            <a:lvl7pPr marL="4995426" indent="-384264" defTabSz="901952" eaLnBrk="0" fontAlgn="base" hangingPunct="0">
              <a:spcBef>
                <a:spcPct val="30000"/>
              </a:spcBef>
              <a:spcAft>
                <a:spcPct val="0"/>
              </a:spcAft>
              <a:defRPr sz="1600">
                <a:solidFill>
                  <a:schemeClr val="tx1"/>
                </a:solidFill>
                <a:latin typeface="Arial" charset="0"/>
                <a:cs typeface="Times New Roman" pitchFamily="18" charset="0"/>
              </a:defRPr>
            </a:lvl7pPr>
            <a:lvl8pPr marL="5763953" indent="-384264" defTabSz="901952" eaLnBrk="0" fontAlgn="base" hangingPunct="0">
              <a:spcBef>
                <a:spcPct val="30000"/>
              </a:spcBef>
              <a:spcAft>
                <a:spcPct val="0"/>
              </a:spcAft>
              <a:defRPr sz="1600">
                <a:solidFill>
                  <a:schemeClr val="tx1"/>
                </a:solidFill>
                <a:latin typeface="Arial" charset="0"/>
                <a:cs typeface="Times New Roman" pitchFamily="18" charset="0"/>
              </a:defRPr>
            </a:lvl8pPr>
            <a:lvl9pPr marL="6532481" indent="-384264" defTabSz="901952" eaLnBrk="0" fontAlgn="base" hangingPunct="0">
              <a:spcBef>
                <a:spcPct val="30000"/>
              </a:spcBef>
              <a:spcAft>
                <a:spcPct val="0"/>
              </a:spcAft>
              <a:defRPr sz="1600">
                <a:solidFill>
                  <a:schemeClr val="tx1"/>
                </a:solidFill>
                <a:latin typeface="Arial" charset="0"/>
                <a:cs typeface="Times New Roman" pitchFamily="18" charset="0"/>
              </a:defRPr>
            </a:lvl9pPr>
          </a:lstStyle>
          <a:p>
            <a:pPr eaLnBrk="1" hangingPunct="1">
              <a:spcBef>
                <a:spcPct val="0"/>
              </a:spcBef>
            </a:pPr>
            <a:r>
              <a:rPr lang="en-US" altLang="en-US" sz="800" dirty="0">
                <a:solidFill>
                  <a:schemeClr val="tx1"/>
                </a:solidFill>
              </a:rPr>
              <a:t>Design Software Deployment and Deploy Applications with IBM UrbanCode Deploy</a:t>
            </a:r>
          </a:p>
        </p:txBody>
      </p:sp>
      <p:sp>
        <p:nvSpPr>
          <p:cNvPr id="8" name="Footer Placeholder 4"/>
          <p:cNvSpPr>
            <a:spLocks noGrp="1"/>
          </p:cNvSpPr>
          <p:nvPr>
            <p:ph type="ftr" sz="quarter" idx="4"/>
          </p:nvPr>
        </p:nvSpPr>
        <p:spPr>
          <a:xfrm>
            <a:off x="0" y="9119474"/>
            <a:ext cx="3169920" cy="480060"/>
          </a:xfrm>
        </p:spPr>
        <p:txBody>
          <a:bodyPr/>
          <a:lstStyle/>
          <a:p>
            <a:r>
              <a:rPr lang="en-US" dirty="0"/>
              <a:t>© Copyright IBM Corporation 2017</a:t>
            </a:r>
          </a:p>
        </p:txBody>
      </p:sp>
    </p:spTree>
    <p:extLst>
      <p:ext uri="{BB962C8B-B14F-4D97-AF65-F5344CB8AC3E}">
        <p14:creationId xmlns:p14="http://schemas.microsoft.com/office/powerpoint/2010/main" val="569020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801FB-F5D7-499B-ACDF-9C61B164DC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64B4548-EC83-4E1F-954D-4334F216B2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3D5FDA3-48C1-4879-9FED-1F62F21F70D5}"/>
              </a:ext>
            </a:extLst>
          </p:cNvPr>
          <p:cNvSpPr>
            <a:spLocks noGrp="1"/>
          </p:cNvSpPr>
          <p:nvPr>
            <p:ph type="dt" sz="half" idx="10"/>
          </p:nvPr>
        </p:nvSpPr>
        <p:spPr/>
        <p:txBody>
          <a:bodyPr/>
          <a:lstStyle/>
          <a:p>
            <a:fld id="{09B2E9A9-B149-4681-9337-349B318436EE}" type="datetimeFigureOut">
              <a:rPr lang="en-IN" smtClean="0"/>
              <a:t>26-06-2022</a:t>
            </a:fld>
            <a:endParaRPr lang="en-IN"/>
          </a:p>
        </p:txBody>
      </p:sp>
      <p:sp>
        <p:nvSpPr>
          <p:cNvPr id="5" name="Footer Placeholder 4">
            <a:extLst>
              <a:ext uri="{FF2B5EF4-FFF2-40B4-BE49-F238E27FC236}">
                <a16:creationId xmlns:a16="http://schemas.microsoft.com/office/drawing/2014/main" id="{5C1F2925-6A6B-4256-BAF5-E166F2ED40D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E936939-61C4-4F6F-B43F-5BC5304A24F3}"/>
              </a:ext>
            </a:extLst>
          </p:cNvPr>
          <p:cNvSpPr>
            <a:spLocks noGrp="1"/>
          </p:cNvSpPr>
          <p:nvPr>
            <p:ph type="sldNum" sz="quarter" idx="12"/>
          </p:nvPr>
        </p:nvSpPr>
        <p:spPr/>
        <p:txBody>
          <a:bodyPr/>
          <a:lstStyle/>
          <a:p>
            <a:fld id="{878896A2-AE96-45B4-ACAA-41E8EAF88B2A}" type="slidenum">
              <a:rPr lang="en-IN" smtClean="0"/>
              <a:t>‹#›</a:t>
            </a:fld>
            <a:endParaRPr lang="en-IN"/>
          </a:p>
        </p:txBody>
      </p:sp>
    </p:spTree>
    <p:extLst>
      <p:ext uri="{BB962C8B-B14F-4D97-AF65-F5344CB8AC3E}">
        <p14:creationId xmlns:p14="http://schemas.microsoft.com/office/powerpoint/2010/main" val="2578781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3544C-73DE-4CC7-B2E3-8E94068892E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74DB145-1360-4F62-B448-670CBB748A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8735CF6-5362-473C-842D-2753B748529F}"/>
              </a:ext>
            </a:extLst>
          </p:cNvPr>
          <p:cNvSpPr>
            <a:spLocks noGrp="1"/>
          </p:cNvSpPr>
          <p:nvPr>
            <p:ph type="dt" sz="half" idx="10"/>
          </p:nvPr>
        </p:nvSpPr>
        <p:spPr/>
        <p:txBody>
          <a:bodyPr/>
          <a:lstStyle/>
          <a:p>
            <a:fld id="{09B2E9A9-B149-4681-9337-349B318436EE}" type="datetimeFigureOut">
              <a:rPr lang="en-IN" smtClean="0"/>
              <a:t>26-06-2022</a:t>
            </a:fld>
            <a:endParaRPr lang="en-IN"/>
          </a:p>
        </p:txBody>
      </p:sp>
      <p:sp>
        <p:nvSpPr>
          <p:cNvPr id="5" name="Footer Placeholder 4">
            <a:extLst>
              <a:ext uri="{FF2B5EF4-FFF2-40B4-BE49-F238E27FC236}">
                <a16:creationId xmlns:a16="http://schemas.microsoft.com/office/drawing/2014/main" id="{F41F857C-554E-4640-A35C-6D21A18F5C5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3D34C47-1D68-4353-940D-D11D89F400AF}"/>
              </a:ext>
            </a:extLst>
          </p:cNvPr>
          <p:cNvSpPr>
            <a:spLocks noGrp="1"/>
          </p:cNvSpPr>
          <p:nvPr>
            <p:ph type="sldNum" sz="quarter" idx="12"/>
          </p:nvPr>
        </p:nvSpPr>
        <p:spPr/>
        <p:txBody>
          <a:bodyPr/>
          <a:lstStyle/>
          <a:p>
            <a:fld id="{878896A2-AE96-45B4-ACAA-41E8EAF88B2A}" type="slidenum">
              <a:rPr lang="en-IN" smtClean="0"/>
              <a:t>‹#›</a:t>
            </a:fld>
            <a:endParaRPr lang="en-IN"/>
          </a:p>
        </p:txBody>
      </p:sp>
    </p:spTree>
    <p:extLst>
      <p:ext uri="{BB962C8B-B14F-4D97-AF65-F5344CB8AC3E}">
        <p14:creationId xmlns:p14="http://schemas.microsoft.com/office/powerpoint/2010/main" val="352738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6FB561-CC81-4777-9938-E7D944F0C9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4019D22-2A8D-4BAE-A66D-4164610ADA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F13AF16-7BBA-4CFE-9C9F-A1076AA95019}"/>
              </a:ext>
            </a:extLst>
          </p:cNvPr>
          <p:cNvSpPr>
            <a:spLocks noGrp="1"/>
          </p:cNvSpPr>
          <p:nvPr>
            <p:ph type="dt" sz="half" idx="10"/>
          </p:nvPr>
        </p:nvSpPr>
        <p:spPr/>
        <p:txBody>
          <a:bodyPr/>
          <a:lstStyle/>
          <a:p>
            <a:fld id="{09B2E9A9-B149-4681-9337-349B318436EE}" type="datetimeFigureOut">
              <a:rPr lang="en-IN" smtClean="0"/>
              <a:t>26-06-2022</a:t>
            </a:fld>
            <a:endParaRPr lang="en-IN"/>
          </a:p>
        </p:txBody>
      </p:sp>
      <p:sp>
        <p:nvSpPr>
          <p:cNvPr id="5" name="Footer Placeholder 4">
            <a:extLst>
              <a:ext uri="{FF2B5EF4-FFF2-40B4-BE49-F238E27FC236}">
                <a16:creationId xmlns:a16="http://schemas.microsoft.com/office/drawing/2014/main" id="{DD39FAEE-63A3-4A20-8185-F151C5C6C8C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26D285F-46EB-4689-B65A-ACEDF5E07203}"/>
              </a:ext>
            </a:extLst>
          </p:cNvPr>
          <p:cNvSpPr>
            <a:spLocks noGrp="1"/>
          </p:cNvSpPr>
          <p:nvPr>
            <p:ph type="sldNum" sz="quarter" idx="12"/>
          </p:nvPr>
        </p:nvSpPr>
        <p:spPr/>
        <p:txBody>
          <a:bodyPr/>
          <a:lstStyle/>
          <a:p>
            <a:fld id="{878896A2-AE96-45B4-ACAA-41E8EAF88B2A}" type="slidenum">
              <a:rPr lang="en-IN" smtClean="0"/>
              <a:t>‹#›</a:t>
            </a:fld>
            <a:endParaRPr lang="en-IN"/>
          </a:p>
        </p:txBody>
      </p:sp>
    </p:spTree>
    <p:extLst>
      <p:ext uri="{BB962C8B-B14F-4D97-AF65-F5344CB8AC3E}">
        <p14:creationId xmlns:p14="http://schemas.microsoft.com/office/powerpoint/2010/main" val="4100260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F433A83-BC4D-4340-A30E-E4C6AFD4DF2A}"/>
              </a:ext>
            </a:extLst>
          </p:cNvPr>
          <p:cNvSpPr/>
          <p:nvPr userDrawn="1"/>
        </p:nvSpPr>
        <p:spPr>
          <a:xfrm>
            <a:off x="1"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4" name="Title 1">
            <a:extLst>
              <a:ext uri="{FF2B5EF4-FFF2-40B4-BE49-F238E27FC236}">
                <a16:creationId xmlns:a16="http://schemas.microsoft.com/office/drawing/2014/main" id="{0AE6EF4F-3648-2C42-92E5-80D324FE9FBB}"/>
              </a:ext>
            </a:extLst>
          </p:cNvPr>
          <p:cNvSpPr>
            <a:spLocks noGrp="1"/>
          </p:cNvSpPr>
          <p:nvPr>
            <p:ph type="ctrTitle" hasCustomPrompt="1"/>
          </p:nvPr>
        </p:nvSpPr>
        <p:spPr>
          <a:xfrm>
            <a:off x="1524001" y="2135375"/>
            <a:ext cx="9144000" cy="2387600"/>
          </a:xfrm>
          <a:prstGeom prst="rect">
            <a:avLst/>
          </a:prstGeom>
        </p:spPr>
        <p:txBody>
          <a:bodyPr anchor="b"/>
          <a:lstStyle>
            <a:lvl1pPr algn="ctr">
              <a:defRPr sz="5998" b="0" i="0">
                <a:solidFill>
                  <a:schemeClr val="bg1"/>
                </a:solidFill>
                <a:latin typeface="Gotham Light" panose="02000504020000020004" pitchFamily="2" charset="0"/>
              </a:defRPr>
            </a:lvl1pPr>
          </a:lstStyle>
          <a:p>
            <a:r>
              <a:rPr lang="en-US"/>
              <a:t>PRESENTATION TITLE</a:t>
            </a:r>
          </a:p>
        </p:txBody>
      </p:sp>
      <p:sp>
        <p:nvSpPr>
          <p:cNvPr id="15" name="Subtitle 2">
            <a:extLst>
              <a:ext uri="{FF2B5EF4-FFF2-40B4-BE49-F238E27FC236}">
                <a16:creationId xmlns:a16="http://schemas.microsoft.com/office/drawing/2014/main" id="{61B976D9-82B1-6047-BFC3-F198B3D96617}"/>
              </a:ext>
            </a:extLst>
          </p:cNvPr>
          <p:cNvSpPr>
            <a:spLocks noGrp="1"/>
          </p:cNvSpPr>
          <p:nvPr>
            <p:ph type="subTitle" idx="1" hasCustomPrompt="1"/>
          </p:nvPr>
        </p:nvSpPr>
        <p:spPr>
          <a:xfrm>
            <a:off x="1524001" y="4615050"/>
            <a:ext cx="9144000" cy="1655762"/>
          </a:xfrm>
          <a:prstGeom prst="rect">
            <a:avLst/>
          </a:prstGeom>
        </p:spPr>
        <p:txBody>
          <a:bodyPr>
            <a:normAutofit/>
          </a:bodyPr>
          <a:lstStyle>
            <a:lvl1pPr marL="0" indent="0" algn="ctr">
              <a:buNone/>
              <a:defRPr sz="1600" b="0" i="0">
                <a:solidFill>
                  <a:schemeClr val="bg1"/>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gn="ctr">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pic>
        <p:nvPicPr>
          <p:cNvPr id="17" name="Picture 16">
            <a:extLst>
              <a:ext uri="{FF2B5EF4-FFF2-40B4-BE49-F238E27FC236}">
                <a16:creationId xmlns:a16="http://schemas.microsoft.com/office/drawing/2014/main" id="{004B23B8-49D4-324A-8807-D58C50BBFC33}"/>
              </a:ext>
            </a:extLst>
          </p:cNvPr>
          <p:cNvPicPr>
            <a:picLocks noChangeAspect="1"/>
          </p:cNvPicPr>
          <p:nvPr userDrawn="1"/>
        </p:nvPicPr>
        <p:blipFill>
          <a:blip r:embed="rId2"/>
          <a:stretch>
            <a:fillRect/>
          </a:stretch>
        </p:blipFill>
        <p:spPr>
          <a:xfrm>
            <a:off x="10247565" y="441960"/>
            <a:ext cx="1419860" cy="198120"/>
          </a:xfrm>
          <a:prstGeom prst="rect">
            <a:avLst/>
          </a:prstGeom>
        </p:spPr>
      </p:pic>
      <p:sp>
        <p:nvSpPr>
          <p:cNvPr id="18" name="Rectangle 17">
            <a:extLst>
              <a:ext uri="{FF2B5EF4-FFF2-40B4-BE49-F238E27FC236}">
                <a16:creationId xmlns:a16="http://schemas.microsoft.com/office/drawing/2014/main" id="{B9224A98-BF59-ED44-8FA8-ACF44519BA8B}"/>
              </a:ext>
            </a:extLst>
          </p:cNvPr>
          <p:cNvSpPr>
            <a:spLocks/>
          </p:cNvSpPr>
          <p:nvPr userDrawn="1"/>
        </p:nvSpPr>
        <p:spPr>
          <a:xfrm>
            <a:off x="9079269" y="6603957"/>
            <a:ext cx="2588209" cy="200055"/>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700" b="0" i="0" kern="1200">
                <a:solidFill>
                  <a:schemeClr val="bg1"/>
                </a:solidFill>
                <a:latin typeface="Gotham Book" panose="02000604040000020004" pitchFamily="2" charset="0"/>
                <a:cs typeface="Arial" panose="020B0604020202020204" pitchFamily="34" charset="0"/>
              </a:rPr>
              <a:t>Copyright © 2019 HCL Technologies Limited  |  www.hcltechsw.com</a:t>
            </a:r>
          </a:p>
        </p:txBody>
      </p:sp>
      <p:cxnSp>
        <p:nvCxnSpPr>
          <p:cNvPr id="19" name="Straight Connector 18">
            <a:extLst>
              <a:ext uri="{FF2B5EF4-FFF2-40B4-BE49-F238E27FC236}">
                <a16:creationId xmlns:a16="http://schemas.microsoft.com/office/drawing/2014/main" id="{E805F5FE-27A1-1D4A-B258-7311732C70B2}"/>
              </a:ext>
            </a:extLst>
          </p:cNvPr>
          <p:cNvCxnSpPr/>
          <p:nvPr userDrawn="1"/>
        </p:nvCxnSpPr>
        <p:spPr>
          <a:xfrm>
            <a:off x="8738911" y="6539947"/>
            <a:ext cx="2928567" cy="0"/>
          </a:xfrm>
          <a:prstGeom prst="line">
            <a:avLst/>
          </a:prstGeom>
          <a:ln w="3175">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3FB05FF-E113-994E-9BA3-4A7315D905BC}"/>
              </a:ext>
            </a:extLst>
          </p:cNvPr>
          <p:cNvGrpSpPr/>
          <p:nvPr userDrawn="1"/>
        </p:nvGrpSpPr>
        <p:grpSpPr>
          <a:xfrm rot="2702539">
            <a:off x="85664" y="-1193650"/>
            <a:ext cx="4574411" cy="5135931"/>
            <a:chOff x="-2961069" y="-2002969"/>
            <a:chExt cx="7060959" cy="6636962"/>
          </a:xfrm>
        </p:grpSpPr>
        <p:sp>
          <p:nvSpPr>
            <p:cNvPr id="22" name="Triangle 21">
              <a:extLst>
                <a:ext uri="{FF2B5EF4-FFF2-40B4-BE49-F238E27FC236}">
                  <a16:creationId xmlns:a16="http://schemas.microsoft.com/office/drawing/2014/main" id="{13B8BFDB-8B43-C449-BC50-1B71E6090875}"/>
                </a:ext>
              </a:extLst>
            </p:cNvPr>
            <p:cNvSpPr/>
            <p:nvPr userDrawn="1"/>
          </p:nvSpPr>
          <p:spPr>
            <a:xfrm rot="2701197">
              <a:off x="-3002035" y="-1962003"/>
              <a:ext cx="6636962" cy="6555030"/>
            </a:xfrm>
            <a:prstGeom prst="triangle">
              <a:avLst>
                <a:gd name="adj" fmla="val 50938"/>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23" name="Triangle 22">
              <a:extLst>
                <a:ext uri="{FF2B5EF4-FFF2-40B4-BE49-F238E27FC236}">
                  <a16:creationId xmlns:a16="http://schemas.microsoft.com/office/drawing/2014/main" id="{82806709-0A15-2B44-8AA9-672F1B78C959}"/>
                </a:ext>
              </a:extLst>
            </p:cNvPr>
            <p:cNvSpPr/>
            <p:nvPr userDrawn="1"/>
          </p:nvSpPr>
          <p:spPr>
            <a:xfrm rot="2113422">
              <a:off x="-2639211" y="-1087798"/>
              <a:ext cx="6739101" cy="5179757"/>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pic>
        <p:nvPicPr>
          <p:cNvPr id="2" name="Picture 1">
            <a:extLst>
              <a:ext uri="{FF2B5EF4-FFF2-40B4-BE49-F238E27FC236}">
                <a16:creationId xmlns:a16="http://schemas.microsoft.com/office/drawing/2014/main" id="{79DC8647-5283-634E-9C6D-9C3F13999EE1}"/>
              </a:ext>
            </a:extLst>
          </p:cNvPr>
          <p:cNvPicPr>
            <a:picLocks noChangeAspect="1"/>
          </p:cNvPicPr>
          <p:nvPr userDrawn="1"/>
        </p:nvPicPr>
        <p:blipFill>
          <a:blip r:embed="rId3"/>
          <a:stretch>
            <a:fillRect/>
          </a:stretch>
        </p:blipFill>
        <p:spPr>
          <a:xfrm>
            <a:off x="9602255" y="6139582"/>
            <a:ext cx="2047240" cy="198120"/>
          </a:xfrm>
          <a:prstGeom prst="rect">
            <a:avLst/>
          </a:prstGeom>
        </p:spPr>
      </p:pic>
    </p:spTree>
    <p:extLst>
      <p:ext uri="{BB962C8B-B14F-4D97-AF65-F5344CB8AC3E}">
        <p14:creationId xmlns:p14="http://schemas.microsoft.com/office/powerpoint/2010/main" val="173120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D729560-F12E-4441-A020-047F6909F113}"/>
              </a:ext>
            </a:extLst>
          </p:cNvPr>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 name="Title 1">
            <a:extLst>
              <a:ext uri="{FF2B5EF4-FFF2-40B4-BE49-F238E27FC236}">
                <a16:creationId xmlns:a16="http://schemas.microsoft.com/office/drawing/2014/main" id="{562574B4-5400-F747-9248-7D0AE57B2FB1}"/>
              </a:ext>
            </a:extLst>
          </p:cNvPr>
          <p:cNvSpPr>
            <a:spLocks noGrp="1"/>
          </p:cNvSpPr>
          <p:nvPr>
            <p:ph type="title" hasCustomPrompt="1"/>
          </p:nvPr>
        </p:nvSpPr>
        <p:spPr>
          <a:xfrm>
            <a:off x="838201" y="1334302"/>
            <a:ext cx="5410200" cy="626468"/>
          </a:xfrm>
          <a:prstGeom prst="rect">
            <a:avLst/>
          </a:prstGeom>
        </p:spPr>
        <p:txBody>
          <a:bodyPr>
            <a:normAutofit/>
          </a:bodyPr>
          <a:lstStyle>
            <a:lvl1pPr>
              <a:defRPr sz="2799">
                <a:solidFill>
                  <a:srgbClr val="4B4B4B"/>
                </a:solidFill>
                <a:latin typeface="Gotham Book" panose="02000604040000020004" pitchFamily="2" charset="0"/>
              </a:defRPr>
            </a:lvl1pPr>
          </a:lstStyle>
          <a:p>
            <a:r>
              <a:rPr lang="en-US"/>
              <a:t>Content</a:t>
            </a:r>
          </a:p>
        </p:txBody>
      </p:sp>
      <p:cxnSp>
        <p:nvCxnSpPr>
          <p:cNvPr id="11" name="Straight Connector 10">
            <a:extLst>
              <a:ext uri="{FF2B5EF4-FFF2-40B4-BE49-F238E27FC236}">
                <a16:creationId xmlns:a16="http://schemas.microsoft.com/office/drawing/2014/main" id="{C5E8A691-DA6D-3C46-9895-DEEC4A2D045F}"/>
              </a:ext>
            </a:extLst>
          </p:cNvPr>
          <p:cNvCxnSpPr/>
          <p:nvPr userDrawn="1"/>
        </p:nvCxnSpPr>
        <p:spPr>
          <a:xfrm>
            <a:off x="1" y="6425337"/>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13C3530-8801-AF4E-903C-D20670C63E01}"/>
              </a:ext>
            </a:extLst>
          </p:cNvPr>
          <p:cNvSpPr/>
          <p:nvPr userDrawn="1"/>
        </p:nvSpPr>
        <p:spPr>
          <a:xfrm>
            <a:off x="6391835" y="1"/>
            <a:ext cx="5800164" cy="6425336"/>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solidFill>
                <a:srgbClr val="4B4B4B"/>
              </a:solidFill>
              <a:latin typeface="Gotham Book" panose="02000604040000020004" pitchFamily="2" charset="0"/>
            </a:endParaRPr>
          </a:p>
        </p:txBody>
      </p:sp>
      <p:sp>
        <p:nvSpPr>
          <p:cNvPr id="31" name="Picture Placeholder 25">
            <a:extLst>
              <a:ext uri="{FF2B5EF4-FFF2-40B4-BE49-F238E27FC236}">
                <a16:creationId xmlns:a16="http://schemas.microsoft.com/office/drawing/2014/main" id="{5779C560-23E4-5248-875D-6CBB6F522196}"/>
              </a:ext>
            </a:extLst>
          </p:cNvPr>
          <p:cNvSpPr>
            <a:spLocks noGrp="1"/>
          </p:cNvSpPr>
          <p:nvPr>
            <p:ph type="pic" sz="quarter" idx="13" hasCustomPrompt="1"/>
          </p:nvPr>
        </p:nvSpPr>
        <p:spPr>
          <a:xfrm>
            <a:off x="6416675" y="2"/>
            <a:ext cx="5775325" cy="6425335"/>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Picture / Illustration</a:t>
            </a:r>
          </a:p>
        </p:txBody>
      </p:sp>
      <p:grpSp>
        <p:nvGrpSpPr>
          <p:cNvPr id="3" name="Group 2">
            <a:extLst>
              <a:ext uri="{FF2B5EF4-FFF2-40B4-BE49-F238E27FC236}">
                <a16:creationId xmlns:a16="http://schemas.microsoft.com/office/drawing/2014/main" id="{3DC7D311-4AB5-AB48-ABCB-1CF5955940D5}"/>
              </a:ext>
            </a:extLst>
          </p:cNvPr>
          <p:cNvGrpSpPr/>
          <p:nvPr userDrawn="1"/>
        </p:nvGrpSpPr>
        <p:grpSpPr>
          <a:xfrm>
            <a:off x="0" y="5974464"/>
            <a:ext cx="901960" cy="883534"/>
            <a:chOff x="0" y="5974464"/>
            <a:chExt cx="901960" cy="883534"/>
          </a:xfrm>
        </p:grpSpPr>
        <p:sp>
          <p:nvSpPr>
            <p:cNvPr id="13" name="Rectangle 12">
              <a:extLst>
                <a:ext uri="{FF2B5EF4-FFF2-40B4-BE49-F238E27FC236}">
                  <a16:creationId xmlns:a16="http://schemas.microsoft.com/office/drawing/2014/main" id="{0F247EB1-BDC7-8644-A73E-49F7F1CD3E0D}"/>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7" name="Triangle 16">
              <a:extLst>
                <a:ext uri="{FF2B5EF4-FFF2-40B4-BE49-F238E27FC236}">
                  <a16:creationId xmlns:a16="http://schemas.microsoft.com/office/drawing/2014/main" id="{A6430D04-0970-314C-9CAA-A94668BA1C8F}"/>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8" name="Triangle 17">
              <a:extLst>
                <a:ext uri="{FF2B5EF4-FFF2-40B4-BE49-F238E27FC236}">
                  <a16:creationId xmlns:a16="http://schemas.microsoft.com/office/drawing/2014/main" id="{56D843EC-5994-334C-8707-D53EA7B76C4A}"/>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cxnSp>
        <p:nvCxnSpPr>
          <p:cNvPr id="23" name="Straight Connector 22">
            <a:extLst>
              <a:ext uri="{FF2B5EF4-FFF2-40B4-BE49-F238E27FC236}">
                <a16:creationId xmlns:a16="http://schemas.microsoft.com/office/drawing/2014/main" id="{520FA2F1-E126-2D4F-ABCB-563CA4FC4B47}"/>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7CE20D2-91F3-724C-8A0F-FE4FA7EC50CA}"/>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
        <p:nvSpPr>
          <p:cNvPr id="19" name="Slide Number Placeholder 5">
            <a:extLst>
              <a:ext uri="{FF2B5EF4-FFF2-40B4-BE49-F238E27FC236}">
                <a16:creationId xmlns:a16="http://schemas.microsoft.com/office/drawing/2014/main" id="{D124DCF8-49D0-8440-8354-AF5C5ED4EA28}"/>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5" name="Graphic 4">
            <a:extLst>
              <a:ext uri="{FF2B5EF4-FFF2-40B4-BE49-F238E27FC236}">
                <a16:creationId xmlns:a16="http://schemas.microsoft.com/office/drawing/2014/main" id="{2F734110-39F7-D241-92BC-FC8C31D9C69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Tree>
    <p:extLst>
      <p:ext uri="{BB962C8B-B14F-4D97-AF65-F5344CB8AC3E}">
        <p14:creationId xmlns:p14="http://schemas.microsoft.com/office/powerpoint/2010/main" val="677401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Imag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05C2A0F-A369-C445-81BF-1356CDBB6E16}"/>
              </a:ext>
            </a:extLst>
          </p:cNvPr>
          <p:cNvSpPr/>
          <p:nvPr userDrawn="1"/>
        </p:nvSpPr>
        <p:spPr>
          <a:xfrm rot="10800000">
            <a:off x="442340" y="1474410"/>
            <a:ext cx="4855466" cy="3648441"/>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13" name="Rectangle 12">
            <a:extLst>
              <a:ext uri="{FF2B5EF4-FFF2-40B4-BE49-F238E27FC236}">
                <a16:creationId xmlns:a16="http://schemas.microsoft.com/office/drawing/2014/main" id="{96140A24-3E66-B44B-BA54-4EA92CC61CAD}"/>
              </a:ext>
            </a:extLst>
          </p:cNvPr>
          <p:cNvSpPr/>
          <p:nvPr userDrawn="1"/>
        </p:nvSpPr>
        <p:spPr>
          <a:xfrm>
            <a:off x="5303521" y="1475213"/>
            <a:ext cx="6331580" cy="3648456"/>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4" name="Triangle 13">
            <a:extLst>
              <a:ext uri="{FF2B5EF4-FFF2-40B4-BE49-F238E27FC236}">
                <a16:creationId xmlns:a16="http://schemas.microsoft.com/office/drawing/2014/main" id="{24C26140-C33E-A345-842C-54B81BD3B2DC}"/>
              </a:ext>
            </a:extLst>
          </p:cNvPr>
          <p:cNvSpPr/>
          <p:nvPr userDrawn="1"/>
        </p:nvSpPr>
        <p:spPr>
          <a:xfrm rot="5400000">
            <a:off x="4465882" y="3690313"/>
            <a:ext cx="895894" cy="772323"/>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5" name="Triangle 14">
            <a:extLst>
              <a:ext uri="{FF2B5EF4-FFF2-40B4-BE49-F238E27FC236}">
                <a16:creationId xmlns:a16="http://schemas.microsoft.com/office/drawing/2014/main" id="{85F4C238-017F-6243-B856-AB32E184C651}"/>
              </a:ext>
            </a:extLst>
          </p:cNvPr>
          <p:cNvSpPr/>
          <p:nvPr userDrawn="1"/>
        </p:nvSpPr>
        <p:spPr>
          <a:xfrm rot="5400000">
            <a:off x="503865" y="1885994"/>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6" name="Triangle 15">
            <a:extLst>
              <a:ext uri="{FF2B5EF4-FFF2-40B4-BE49-F238E27FC236}">
                <a16:creationId xmlns:a16="http://schemas.microsoft.com/office/drawing/2014/main" id="{E92E340F-1A7F-F744-9097-9490FB6101ED}"/>
              </a:ext>
            </a:extLst>
          </p:cNvPr>
          <p:cNvSpPr/>
          <p:nvPr userDrawn="1"/>
        </p:nvSpPr>
        <p:spPr>
          <a:xfrm rot="5400000">
            <a:off x="4394235" y="4594091"/>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7" name="Title 1">
            <a:extLst>
              <a:ext uri="{FF2B5EF4-FFF2-40B4-BE49-F238E27FC236}">
                <a16:creationId xmlns:a16="http://schemas.microsoft.com/office/drawing/2014/main" id="{D8748A17-D152-234F-98BA-3C254D9F1A97}"/>
              </a:ext>
            </a:extLst>
          </p:cNvPr>
          <p:cNvSpPr>
            <a:spLocks noGrp="1"/>
          </p:cNvSpPr>
          <p:nvPr>
            <p:ph type="title" hasCustomPrompt="1"/>
          </p:nvPr>
        </p:nvSpPr>
        <p:spPr>
          <a:xfrm>
            <a:off x="838201" y="2603559"/>
            <a:ext cx="4340629" cy="626469"/>
          </a:xfrm>
          <a:prstGeom prst="rect">
            <a:avLst/>
          </a:prstGeom>
        </p:spPr>
        <p:txBody>
          <a:bodyPr>
            <a:normAutofit/>
          </a:bodyPr>
          <a:lstStyle>
            <a:lvl1pPr>
              <a:defRPr sz="2799">
                <a:solidFill>
                  <a:schemeClr val="bg1"/>
                </a:solidFill>
                <a:latin typeface="Gotham Book" panose="02000604040000020004" pitchFamily="2" charset="0"/>
              </a:defRPr>
            </a:lvl1pPr>
          </a:lstStyle>
          <a:p>
            <a:r>
              <a:rPr lang="en-US"/>
              <a:t>Section divider title</a:t>
            </a:r>
          </a:p>
        </p:txBody>
      </p:sp>
      <p:cxnSp>
        <p:nvCxnSpPr>
          <p:cNvPr id="18" name="Straight Connector 17">
            <a:extLst>
              <a:ext uri="{FF2B5EF4-FFF2-40B4-BE49-F238E27FC236}">
                <a16:creationId xmlns:a16="http://schemas.microsoft.com/office/drawing/2014/main" id="{A43F2796-E130-B445-A056-A6EDC6FF06AF}"/>
              </a:ext>
            </a:extLst>
          </p:cNvPr>
          <p:cNvCxnSpPr>
            <a:cxnSpLocks/>
          </p:cNvCxnSpPr>
          <p:nvPr userDrawn="1"/>
        </p:nvCxnSpPr>
        <p:spPr>
          <a:xfrm>
            <a:off x="926111" y="3071066"/>
            <a:ext cx="3920209" cy="0"/>
          </a:xfrm>
          <a:prstGeom prst="line">
            <a:avLst/>
          </a:prstGeom>
          <a:ln w="3175">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20">
            <a:extLst>
              <a:ext uri="{FF2B5EF4-FFF2-40B4-BE49-F238E27FC236}">
                <a16:creationId xmlns:a16="http://schemas.microsoft.com/office/drawing/2014/main" id="{157A5BBE-0B63-FD41-BD90-CEB1B5698E26}"/>
              </a:ext>
            </a:extLst>
          </p:cNvPr>
          <p:cNvSpPr>
            <a:spLocks noGrp="1"/>
          </p:cNvSpPr>
          <p:nvPr>
            <p:ph sz="quarter" idx="14"/>
          </p:nvPr>
        </p:nvSpPr>
        <p:spPr>
          <a:xfrm>
            <a:off x="5300664" y="1474410"/>
            <a:ext cx="6331580" cy="3648455"/>
          </a:xfrm>
          <a:prstGeom prst="rect">
            <a:avLst/>
          </a:prstGeom>
        </p:spPr>
        <p:txBody>
          <a:bodyPr/>
          <a:lstStyle>
            <a:lvl1pPr marL="0" indent="0">
              <a:buNone/>
              <a:defRPr b="0" i="0">
                <a:solidFill>
                  <a:schemeClr val="bg1"/>
                </a:solidFill>
                <a:latin typeface="Gotham Book" panose="02000604040000020004" pitchFamily="2" charset="0"/>
              </a:defRPr>
            </a:lvl1pPr>
          </a:lstStyle>
          <a:p>
            <a:pPr lvl="0"/>
            <a:endParaRPr lang="en-US"/>
          </a:p>
        </p:txBody>
      </p:sp>
      <p:sp>
        <p:nvSpPr>
          <p:cNvPr id="20" name="Subtitle 2">
            <a:extLst>
              <a:ext uri="{FF2B5EF4-FFF2-40B4-BE49-F238E27FC236}">
                <a16:creationId xmlns:a16="http://schemas.microsoft.com/office/drawing/2014/main" id="{D50A4137-0B35-DF40-98F1-66B1DBFCC13B}"/>
              </a:ext>
            </a:extLst>
          </p:cNvPr>
          <p:cNvSpPr>
            <a:spLocks noGrp="1"/>
          </p:cNvSpPr>
          <p:nvPr>
            <p:ph type="subTitle" idx="1" hasCustomPrompt="1"/>
          </p:nvPr>
        </p:nvSpPr>
        <p:spPr>
          <a:xfrm>
            <a:off x="838201" y="3210588"/>
            <a:ext cx="4340629" cy="1655762"/>
          </a:xfrm>
          <a:prstGeom prst="rect">
            <a:avLst/>
          </a:prstGeom>
        </p:spPr>
        <p:txBody>
          <a:bodyPr>
            <a:normAutofit/>
          </a:bodyPr>
          <a:lstStyle>
            <a:lvl1pPr marL="0" indent="0" algn="l">
              <a:buNone/>
              <a:defRPr sz="1600" b="0" i="0">
                <a:solidFill>
                  <a:schemeClr val="bg1"/>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gn="ctr">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cxnSp>
        <p:nvCxnSpPr>
          <p:cNvPr id="24" name="Straight Connector 23">
            <a:extLst>
              <a:ext uri="{FF2B5EF4-FFF2-40B4-BE49-F238E27FC236}">
                <a16:creationId xmlns:a16="http://schemas.microsoft.com/office/drawing/2014/main" id="{29B4F8E8-4D47-F74C-9DD2-22AAAE24A704}"/>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EA47C44-76A1-8046-8D5A-DC743323F784}"/>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B09D4588-CE92-2045-A975-2CA135C9EC69}"/>
              </a:ext>
            </a:extLst>
          </p:cNvPr>
          <p:cNvGrpSpPr/>
          <p:nvPr userDrawn="1"/>
        </p:nvGrpSpPr>
        <p:grpSpPr>
          <a:xfrm>
            <a:off x="0" y="5974464"/>
            <a:ext cx="901960" cy="883534"/>
            <a:chOff x="0" y="5974464"/>
            <a:chExt cx="901960" cy="883534"/>
          </a:xfrm>
        </p:grpSpPr>
        <p:sp>
          <p:nvSpPr>
            <p:cNvPr id="35" name="Rectangle 34">
              <a:extLst>
                <a:ext uri="{FF2B5EF4-FFF2-40B4-BE49-F238E27FC236}">
                  <a16:creationId xmlns:a16="http://schemas.microsoft.com/office/drawing/2014/main" id="{8C03E14F-1E35-BF45-9682-92AA417D7A26}"/>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6" name="Triangle 35">
              <a:extLst>
                <a:ext uri="{FF2B5EF4-FFF2-40B4-BE49-F238E27FC236}">
                  <a16:creationId xmlns:a16="http://schemas.microsoft.com/office/drawing/2014/main" id="{9E0254E6-0EAD-7143-8ED3-D202C437253B}"/>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7" name="Triangle 36">
              <a:extLst>
                <a:ext uri="{FF2B5EF4-FFF2-40B4-BE49-F238E27FC236}">
                  <a16:creationId xmlns:a16="http://schemas.microsoft.com/office/drawing/2014/main" id="{09B1A48C-D591-8B44-8854-676867C81B8D}"/>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26" name="Slide Number Placeholder 5">
            <a:extLst>
              <a:ext uri="{FF2B5EF4-FFF2-40B4-BE49-F238E27FC236}">
                <a16:creationId xmlns:a16="http://schemas.microsoft.com/office/drawing/2014/main" id="{4A04962F-429F-0246-8B50-C0DC7C6DFB5D}"/>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23" name="Graphic 22">
            <a:extLst>
              <a:ext uri="{FF2B5EF4-FFF2-40B4-BE49-F238E27FC236}">
                <a16:creationId xmlns:a16="http://schemas.microsoft.com/office/drawing/2014/main" id="{8D387EFD-2C02-094F-8ED8-50FD3BEE459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5" name="Rectangle 24">
            <a:extLst>
              <a:ext uri="{FF2B5EF4-FFF2-40B4-BE49-F238E27FC236}">
                <a16:creationId xmlns:a16="http://schemas.microsoft.com/office/drawing/2014/main" id="{20ECA021-7456-9145-92A4-0A08F3C94421}"/>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904710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 Image2">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90F20F6-BBF5-FC4D-A7A4-F4AF333764C0}"/>
              </a:ext>
            </a:extLst>
          </p:cNvPr>
          <p:cNvSpPr/>
          <p:nvPr userDrawn="1"/>
        </p:nvSpPr>
        <p:spPr>
          <a:xfrm>
            <a:off x="6090622" y="1567237"/>
            <a:ext cx="6097850" cy="3648441"/>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14" name="Triangle 13">
            <a:extLst>
              <a:ext uri="{FF2B5EF4-FFF2-40B4-BE49-F238E27FC236}">
                <a16:creationId xmlns:a16="http://schemas.microsoft.com/office/drawing/2014/main" id="{24C26140-C33E-A345-842C-54B81BD3B2DC}"/>
              </a:ext>
            </a:extLst>
          </p:cNvPr>
          <p:cNvSpPr/>
          <p:nvPr userDrawn="1"/>
        </p:nvSpPr>
        <p:spPr>
          <a:xfrm rot="5400000">
            <a:off x="11354363" y="3762595"/>
            <a:ext cx="895894" cy="772323"/>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5" name="Triangle 14">
            <a:extLst>
              <a:ext uri="{FF2B5EF4-FFF2-40B4-BE49-F238E27FC236}">
                <a16:creationId xmlns:a16="http://schemas.microsoft.com/office/drawing/2014/main" id="{85F4C238-017F-6243-B856-AB32E184C651}"/>
              </a:ext>
            </a:extLst>
          </p:cNvPr>
          <p:cNvSpPr/>
          <p:nvPr userDrawn="1"/>
        </p:nvSpPr>
        <p:spPr>
          <a:xfrm rot="5400000">
            <a:off x="6170753" y="1732251"/>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16" name="Triangle 15">
            <a:extLst>
              <a:ext uri="{FF2B5EF4-FFF2-40B4-BE49-F238E27FC236}">
                <a16:creationId xmlns:a16="http://schemas.microsoft.com/office/drawing/2014/main" id="{E92E340F-1A7F-F744-9097-9490FB6101ED}"/>
              </a:ext>
            </a:extLst>
          </p:cNvPr>
          <p:cNvSpPr/>
          <p:nvPr userDrawn="1"/>
        </p:nvSpPr>
        <p:spPr>
          <a:xfrm rot="5400000">
            <a:off x="11282716" y="4666374"/>
            <a:ext cx="523219" cy="451051"/>
          </a:xfrm>
          <a:prstGeom prst="triangle">
            <a:avLst/>
          </a:prstGeom>
          <a:gradFill>
            <a:gsLst>
              <a:gs pos="0">
                <a:schemeClr val="bg1">
                  <a:alpha val="0"/>
                </a:schemeClr>
              </a:gs>
              <a:gs pos="100000">
                <a:srgbClr val="B9E6F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0" name="Rectangle 19">
            <a:extLst>
              <a:ext uri="{FF2B5EF4-FFF2-40B4-BE49-F238E27FC236}">
                <a16:creationId xmlns:a16="http://schemas.microsoft.com/office/drawing/2014/main" id="{AF9DFC50-B04B-8346-9525-CFDE3F9B8CDC}"/>
              </a:ext>
            </a:extLst>
          </p:cNvPr>
          <p:cNvSpPr/>
          <p:nvPr userDrawn="1"/>
        </p:nvSpPr>
        <p:spPr>
          <a:xfrm>
            <a:off x="448057" y="448057"/>
            <a:ext cx="5639039" cy="5550408"/>
          </a:xfrm>
          <a:prstGeom prst="rect">
            <a:avLst/>
          </a:prstGeom>
          <a:solidFill>
            <a:schemeClr val="bg1"/>
          </a:solidFill>
          <a:ln>
            <a:noFill/>
          </a:ln>
          <a:effectLst>
            <a:outerShdw blurRad="2286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399" b="0" i="0">
              <a:latin typeface="Gotham Book" panose="02000604040000020004" pitchFamily="2" charset="0"/>
            </a:endParaRPr>
          </a:p>
        </p:txBody>
      </p:sp>
      <p:sp>
        <p:nvSpPr>
          <p:cNvPr id="17" name="Title 1">
            <a:extLst>
              <a:ext uri="{FF2B5EF4-FFF2-40B4-BE49-F238E27FC236}">
                <a16:creationId xmlns:a16="http://schemas.microsoft.com/office/drawing/2014/main" id="{D8748A17-D152-234F-98BA-3C254D9F1A97}"/>
              </a:ext>
            </a:extLst>
          </p:cNvPr>
          <p:cNvSpPr>
            <a:spLocks noGrp="1"/>
          </p:cNvSpPr>
          <p:nvPr>
            <p:ph type="title" hasCustomPrompt="1"/>
          </p:nvPr>
        </p:nvSpPr>
        <p:spPr>
          <a:xfrm>
            <a:off x="6777630" y="2193762"/>
            <a:ext cx="4340629" cy="574394"/>
          </a:xfrm>
          <a:prstGeom prst="rect">
            <a:avLst/>
          </a:prstGeom>
        </p:spPr>
        <p:txBody>
          <a:bodyPr>
            <a:normAutofit/>
          </a:bodyPr>
          <a:lstStyle>
            <a:lvl1pPr>
              <a:defRPr sz="2799">
                <a:solidFill>
                  <a:schemeClr val="bg1"/>
                </a:solidFill>
                <a:latin typeface="Gotham Book" panose="02000604040000020004" pitchFamily="2" charset="0"/>
              </a:defRPr>
            </a:lvl1pPr>
          </a:lstStyle>
          <a:p>
            <a:r>
              <a:rPr lang="en-US"/>
              <a:t>Section divider title</a:t>
            </a:r>
          </a:p>
        </p:txBody>
      </p:sp>
      <p:cxnSp>
        <p:nvCxnSpPr>
          <p:cNvPr id="18" name="Straight Connector 17">
            <a:extLst>
              <a:ext uri="{FF2B5EF4-FFF2-40B4-BE49-F238E27FC236}">
                <a16:creationId xmlns:a16="http://schemas.microsoft.com/office/drawing/2014/main" id="{A43F2796-E130-B445-A056-A6EDC6FF06AF}"/>
              </a:ext>
            </a:extLst>
          </p:cNvPr>
          <p:cNvCxnSpPr>
            <a:cxnSpLocks/>
          </p:cNvCxnSpPr>
          <p:nvPr userDrawn="1"/>
        </p:nvCxnSpPr>
        <p:spPr>
          <a:xfrm>
            <a:off x="6865541" y="2650387"/>
            <a:ext cx="3920209" cy="0"/>
          </a:xfrm>
          <a:prstGeom prst="line">
            <a:avLst/>
          </a:prstGeom>
          <a:ln w="3175">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25">
            <a:extLst>
              <a:ext uri="{FF2B5EF4-FFF2-40B4-BE49-F238E27FC236}">
                <a16:creationId xmlns:a16="http://schemas.microsoft.com/office/drawing/2014/main" id="{93EC54E2-5741-7240-A46B-00415BA5F48A}"/>
              </a:ext>
            </a:extLst>
          </p:cNvPr>
          <p:cNvSpPr>
            <a:spLocks noGrp="1"/>
          </p:cNvSpPr>
          <p:nvPr>
            <p:ph type="pic" sz="quarter" idx="14" hasCustomPrompt="1"/>
          </p:nvPr>
        </p:nvSpPr>
        <p:spPr>
          <a:xfrm>
            <a:off x="444530" y="448057"/>
            <a:ext cx="5637765" cy="5544610"/>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Picture / Illustration</a:t>
            </a:r>
          </a:p>
        </p:txBody>
      </p:sp>
      <p:sp>
        <p:nvSpPr>
          <p:cNvPr id="21" name="Subtitle 2">
            <a:extLst>
              <a:ext uri="{FF2B5EF4-FFF2-40B4-BE49-F238E27FC236}">
                <a16:creationId xmlns:a16="http://schemas.microsoft.com/office/drawing/2014/main" id="{E915B6B5-7B04-E44D-9C3A-367DD2D40135}"/>
              </a:ext>
            </a:extLst>
          </p:cNvPr>
          <p:cNvSpPr>
            <a:spLocks noGrp="1"/>
          </p:cNvSpPr>
          <p:nvPr>
            <p:ph type="subTitle" idx="1" hasCustomPrompt="1"/>
          </p:nvPr>
        </p:nvSpPr>
        <p:spPr>
          <a:xfrm>
            <a:off x="6777630" y="2768156"/>
            <a:ext cx="4340629" cy="1655762"/>
          </a:xfrm>
          <a:prstGeom prst="rect">
            <a:avLst/>
          </a:prstGeom>
        </p:spPr>
        <p:txBody>
          <a:bodyPr>
            <a:normAutofit/>
          </a:bodyPr>
          <a:lstStyle>
            <a:lvl1pPr marL="0" indent="0" algn="l">
              <a:buNone/>
              <a:defRPr sz="1600" b="0" i="0">
                <a:solidFill>
                  <a:schemeClr val="bg1"/>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gn="ctr">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cxnSp>
        <p:nvCxnSpPr>
          <p:cNvPr id="25" name="Straight Connector 24">
            <a:extLst>
              <a:ext uri="{FF2B5EF4-FFF2-40B4-BE49-F238E27FC236}">
                <a16:creationId xmlns:a16="http://schemas.microsoft.com/office/drawing/2014/main" id="{476E0343-0EA5-C74B-B068-0844E15D9C52}"/>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BCA5905-83C4-484B-B724-281AEB3BF3F6}"/>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CBACF0A9-78AB-D944-B92E-E366088AD251}"/>
              </a:ext>
            </a:extLst>
          </p:cNvPr>
          <p:cNvGrpSpPr/>
          <p:nvPr userDrawn="1"/>
        </p:nvGrpSpPr>
        <p:grpSpPr>
          <a:xfrm>
            <a:off x="0" y="5974464"/>
            <a:ext cx="901960" cy="883534"/>
            <a:chOff x="0" y="5974464"/>
            <a:chExt cx="901960" cy="883534"/>
          </a:xfrm>
        </p:grpSpPr>
        <p:sp>
          <p:nvSpPr>
            <p:cNvPr id="36" name="Rectangle 35">
              <a:extLst>
                <a:ext uri="{FF2B5EF4-FFF2-40B4-BE49-F238E27FC236}">
                  <a16:creationId xmlns:a16="http://schemas.microsoft.com/office/drawing/2014/main" id="{A23D5431-EB86-444A-A26E-09CCAD76980A}"/>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7" name="Triangle 36">
              <a:extLst>
                <a:ext uri="{FF2B5EF4-FFF2-40B4-BE49-F238E27FC236}">
                  <a16:creationId xmlns:a16="http://schemas.microsoft.com/office/drawing/2014/main" id="{C559B6E0-94FA-D841-81CD-4E143C6924C0}"/>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8" name="Triangle 37">
              <a:extLst>
                <a:ext uri="{FF2B5EF4-FFF2-40B4-BE49-F238E27FC236}">
                  <a16:creationId xmlns:a16="http://schemas.microsoft.com/office/drawing/2014/main" id="{85913AEB-7189-9340-8E47-877A66A56AF4}"/>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27" name="Slide Number Placeholder 5">
            <a:extLst>
              <a:ext uri="{FF2B5EF4-FFF2-40B4-BE49-F238E27FC236}">
                <a16:creationId xmlns:a16="http://schemas.microsoft.com/office/drawing/2014/main" id="{D1DFE3E1-5201-464F-8D5B-5D0F54B42313}"/>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24" name="Graphic 23">
            <a:extLst>
              <a:ext uri="{FF2B5EF4-FFF2-40B4-BE49-F238E27FC236}">
                <a16:creationId xmlns:a16="http://schemas.microsoft.com/office/drawing/2014/main" id="{20CBFD62-F5A6-E24B-B576-C19D61BC40B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6" name="Rectangle 25">
            <a:extLst>
              <a:ext uri="{FF2B5EF4-FFF2-40B4-BE49-F238E27FC236}">
                <a16:creationId xmlns:a16="http://schemas.microsoft.com/office/drawing/2014/main" id="{5E69F1CF-EB64-9D4C-9649-2498EC275784}"/>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2659342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 Image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2DA6D1-393F-B548-BB68-AAFB503657FA}"/>
              </a:ext>
            </a:extLst>
          </p:cNvPr>
          <p:cNvSpPr/>
          <p:nvPr userDrawn="1"/>
        </p:nvSpPr>
        <p:spPr>
          <a:xfrm>
            <a:off x="1026608" y="0"/>
            <a:ext cx="11165393"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6416676" y="0"/>
            <a:ext cx="5775325" cy="6858000"/>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Picture / Illustration</a:t>
            </a:r>
          </a:p>
        </p:txBody>
      </p:sp>
      <p:pic>
        <p:nvPicPr>
          <p:cNvPr id="22" name="Picture 21">
            <a:extLst>
              <a:ext uri="{FF2B5EF4-FFF2-40B4-BE49-F238E27FC236}">
                <a16:creationId xmlns:a16="http://schemas.microsoft.com/office/drawing/2014/main" id="{15AD0B39-791F-5D40-968B-1A07FD0EA9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0963" t="5730" b="35128"/>
          <a:stretch/>
        </p:blipFill>
        <p:spPr>
          <a:xfrm>
            <a:off x="1" y="0"/>
            <a:ext cx="9043416" cy="6858000"/>
          </a:xfrm>
          <a:prstGeom prst="rect">
            <a:avLst/>
          </a:prstGeom>
        </p:spPr>
      </p:pic>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1026608" y="3115766"/>
            <a:ext cx="4340629" cy="626468"/>
          </a:xfrm>
          <a:prstGeom prst="rect">
            <a:avLst/>
          </a:prstGeom>
        </p:spPr>
        <p:txBody>
          <a:bodyPr>
            <a:normAutofit/>
          </a:bodyPr>
          <a:lstStyle>
            <a:lvl1pPr>
              <a:defRPr sz="3199">
                <a:solidFill>
                  <a:srgbClr val="0066B3"/>
                </a:solidFill>
                <a:latin typeface="Gotham Book" panose="02000604040000020004" pitchFamily="2" charset="0"/>
              </a:defRPr>
            </a:lvl1pPr>
          </a:lstStyle>
          <a:p>
            <a:r>
              <a:rPr lang="en-US"/>
              <a:t>Section divider title</a:t>
            </a:r>
          </a:p>
        </p:txBody>
      </p:sp>
      <p:sp>
        <p:nvSpPr>
          <p:cNvPr id="13" name="Subtitle 2">
            <a:extLst>
              <a:ext uri="{FF2B5EF4-FFF2-40B4-BE49-F238E27FC236}">
                <a16:creationId xmlns:a16="http://schemas.microsoft.com/office/drawing/2014/main" id="{A6009CFB-29B4-2743-9017-367C88C16592}"/>
              </a:ext>
            </a:extLst>
          </p:cNvPr>
          <p:cNvSpPr>
            <a:spLocks noGrp="1"/>
          </p:cNvSpPr>
          <p:nvPr>
            <p:ph type="subTitle" idx="1" hasCustomPrompt="1"/>
          </p:nvPr>
        </p:nvSpPr>
        <p:spPr>
          <a:xfrm>
            <a:off x="1026608" y="3869241"/>
            <a:ext cx="4340629" cy="1655762"/>
          </a:xfrm>
          <a:prstGeom prst="rect">
            <a:avLst/>
          </a:prstGeom>
        </p:spPr>
        <p:txBody>
          <a:bodyPr>
            <a:normAutofit/>
          </a:bodyPr>
          <a:lstStyle>
            <a:lvl1pPr marL="0" indent="0" algn="l">
              <a:buNone/>
              <a:defRPr sz="1600" b="0" i="0">
                <a:solidFill>
                  <a:schemeClr val="tx2"/>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gn="ctr">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spTree>
    <p:extLst>
      <p:ext uri="{BB962C8B-B14F-4D97-AF65-F5344CB8AC3E}">
        <p14:creationId xmlns:p14="http://schemas.microsoft.com/office/powerpoint/2010/main" val="2607375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 Image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F3166B4-F45E-2846-9E34-E880C6DFB805}"/>
              </a:ext>
            </a:extLst>
          </p:cNvPr>
          <p:cNvSpPr/>
          <p:nvPr userDrawn="1"/>
        </p:nvSpPr>
        <p:spPr>
          <a:xfrm>
            <a:off x="1026608" y="0"/>
            <a:ext cx="11165393"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399" b="0" i="0">
                <a:latin typeface="Gotham Book" panose="02000604040000020004" pitchFamily="2" charset="0"/>
              </a:rPr>
              <a:t>v</a:t>
            </a:r>
          </a:p>
        </p:txBody>
      </p:sp>
      <p:pic>
        <p:nvPicPr>
          <p:cNvPr id="22" name="Picture 21">
            <a:extLst>
              <a:ext uri="{FF2B5EF4-FFF2-40B4-BE49-F238E27FC236}">
                <a16:creationId xmlns:a16="http://schemas.microsoft.com/office/drawing/2014/main" id="{15AD0B39-791F-5D40-968B-1A07FD0EA9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0963" t="5730" b="35128"/>
          <a:stretch/>
        </p:blipFill>
        <p:spPr>
          <a:xfrm>
            <a:off x="1" y="0"/>
            <a:ext cx="9043416" cy="6858000"/>
          </a:xfrm>
          <a:prstGeom prst="rect">
            <a:avLst/>
          </a:prstGeom>
        </p:spPr>
      </p:pic>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7144514" y="1773020"/>
            <a:ext cx="4340629" cy="626468"/>
          </a:xfrm>
          <a:prstGeom prst="rect">
            <a:avLst/>
          </a:prstGeom>
        </p:spPr>
        <p:txBody>
          <a:bodyPr>
            <a:normAutofit/>
          </a:bodyPr>
          <a:lstStyle>
            <a:lvl1pPr>
              <a:defRPr sz="3199">
                <a:solidFill>
                  <a:schemeClr val="bg1"/>
                </a:solidFill>
                <a:latin typeface="Gotham Book" panose="02000604040000020004" pitchFamily="2" charset="0"/>
              </a:defRPr>
            </a:lvl1pPr>
          </a:lstStyle>
          <a:p>
            <a:r>
              <a:rPr lang="en-US"/>
              <a:t>Section divider title</a:t>
            </a: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898902" y="2619600"/>
            <a:ext cx="4596039" cy="3742234"/>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Illustration</a:t>
            </a:r>
          </a:p>
        </p:txBody>
      </p:sp>
      <p:sp>
        <p:nvSpPr>
          <p:cNvPr id="14" name="Subtitle 2">
            <a:extLst>
              <a:ext uri="{FF2B5EF4-FFF2-40B4-BE49-F238E27FC236}">
                <a16:creationId xmlns:a16="http://schemas.microsoft.com/office/drawing/2014/main" id="{0F0598C1-4D90-B544-B03B-25E50C863F70}"/>
              </a:ext>
            </a:extLst>
          </p:cNvPr>
          <p:cNvSpPr>
            <a:spLocks noGrp="1"/>
          </p:cNvSpPr>
          <p:nvPr>
            <p:ph type="subTitle" idx="1" hasCustomPrompt="1"/>
          </p:nvPr>
        </p:nvSpPr>
        <p:spPr>
          <a:xfrm>
            <a:off x="7153392" y="2399488"/>
            <a:ext cx="4340629" cy="1655762"/>
          </a:xfrm>
          <a:prstGeom prst="rect">
            <a:avLst/>
          </a:prstGeom>
        </p:spPr>
        <p:txBody>
          <a:bodyPr>
            <a:normAutofit/>
          </a:bodyPr>
          <a:lstStyle>
            <a:lvl1pPr marL="0" indent="0" algn="l">
              <a:buNone/>
              <a:defRPr sz="1600" b="0" i="0">
                <a:solidFill>
                  <a:schemeClr val="bg1"/>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gn="ctr">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spTree>
    <p:extLst>
      <p:ext uri="{BB962C8B-B14F-4D97-AF65-F5344CB8AC3E}">
        <p14:creationId xmlns:p14="http://schemas.microsoft.com/office/powerpoint/2010/main" val="4230185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 Image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2C962D-560C-D944-AFDC-795080ADAF06}"/>
              </a:ext>
            </a:extLst>
          </p:cNvPr>
          <p:cNvSpPr/>
          <p:nvPr userDrawn="1"/>
        </p:nvSpPr>
        <p:spPr>
          <a:xfrm rot="10800000">
            <a:off x="5661124" y="0"/>
            <a:ext cx="6530876"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13" name="Rectangle 12">
            <a:extLst>
              <a:ext uri="{FF2B5EF4-FFF2-40B4-BE49-F238E27FC236}">
                <a16:creationId xmlns:a16="http://schemas.microsoft.com/office/drawing/2014/main" id="{BDEED9AE-C541-784E-B48D-B3A9BA3EBE9C}"/>
              </a:ext>
            </a:extLst>
          </p:cNvPr>
          <p:cNvSpPr/>
          <p:nvPr userDrawn="1"/>
        </p:nvSpPr>
        <p:spPr>
          <a:xfrm>
            <a:off x="448057" y="448056"/>
            <a:ext cx="5639039" cy="5881332"/>
          </a:xfrm>
          <a:prstGeom prst="rect">
            <a:avLst/>
          </a:prstGeom>
          <a:solidFill>
            <a:schemeClr val="bg1"/>
          </a:solidFill>
          <a:ln>
            <a:noFill/>
          </a:ln>
          <a:effectLst>
            <a:outerShdw blurRad="2286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399" b="0" i="0">
              <a:latin typeface="Gotham Book" panose="02000604040000020004" pitchFamily="2" charset="0"/>
            </a:endParaRPr>
          </a:p>
        </p:txBody>
      </p:sp>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7144514" y="1771389"/>
            <a:ext cx="4340629" cy="626468"/>
          </a:xfrm>
          <a:prstGeom prst="rect">
            <a:avLst/>
          </a:prstGeom>
        </p:spPr>
        <p:txBody>
          <a:bodyPr>
            <a:normAutofit/>
          </a:bodyPr>
          <a:lstStyle>
            <a:lvl1pPr>
              <a:defRPr sz="3199">
                <a:solidFill>
                  <a:schemeClr val="bg1"/>
                </a:solidFill>
                <a:latin typeface="Gotham Book" panose="02000604040000020004" pitchFamily="2" charset="0"/>
              </a:defRPr>
            </a:lvl1pPr>
          </a:lstStyle>
          <a:p>
            <a:r>
              <a:rPr lang="en-US"/>
              <a:t>Section divider title</a:t>
            </a: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448056" y="456221"/>
            <a:ext cx="5639039" cy="5872863"/>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Illustration / Image</a:t>
            </a:r>
          </a:p>
        </p:txBody>
      </p:sp>
      <p:sp>
        <p:nvSpPr>
          <p:cNvPr id="10" name="Subtitle 2">
            <a:extLst>
              <a:ext uri="{FF2B5EF4-FFF2-40B4-BE49-F238E27FC236}">
                <a16:creationId xmlns:a16="http://schemas.microsoft.com/office/drawing/2014/main" id="{5DE2DFAB-270E-DC47-91E4-CB8BA52968F2}"/>
              </a:ext>
            </a:extLst>
          </p:cNvPr>
          <p:cNvSpPr>
            <a:spLocks noGrp="1"/>
          </p:cNvSpPr>
          <p:nvPr>
            <p:ph type="subTitle" idx="1" hasCustomPrompt="1"/>
          </p:nvPr>
        </p:nvSpPr>
        <p:spPr>
          <a:xfrm>
            <a:off x="7153392" y="2399488"/>
            <a:ext cx="4340629" cy="1655762"/>
          </a:xfrm>
          <a:prstGeom prst="rect">
            <a:avLst/>
          </a:prstGeom>
        </p:spPr>
        <p:txBody>
          <a:bodyPr>
            <a:normAutofit/>
          </a:bodyPr>
          <a:lstStyle>
            <a:lvl1pPr marL="0" indent="0" algn="l">
              <a:buNone/>
              <a:defRPr sz="1600" b="0" i="0">
                <a:solidFill>
                  <a:schemeClr val="bg1"/>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gn="ctr">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spTree>
    <p:extLst>
      <p:ext uri="{BB962C8B-B14F-4D97-AF65-F5344CB8AC3E}">
        <p14:creationId xmlns:p14="http://schemas.microsoft.com/office/powerpoint/2010/main" val="2432639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 Image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AE0E82-BD13-F14C-8E05-6C38B4C8D06B}"/>
              </a:ext>
            </a:extLst>
          </p:cNvPr>
          <p:cNvSpPr/>
          <p:nvPr userDrawn="1"/>
        </p:nvSpPr>
        <p:spPr>
          <a:xfrm>
            <a:off x="6427431" y="0"/>
            <a:ext cx="5764569"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7153479" y="1773019"/>
            <a:ext cx="4340629" cy="626468"/>
          </a:xfrm>
          <a:prstGeom prst="rect">
            <a:avLst/>
          </a:prstGeom>
        </p:spPr>
        <p:txBody>
          <a:bodyPr>
            <a:normAutofit/>
          </a:bodyPr>
          <a:lstStyle>
            <a:lvl1pPr>
              <a:defRPr sz="3199">
                <a:solidFill>
                  <a:schemeClr val="bg1"/>
                </a:solidFill>
                <a:latin typeface="Gotham Book" panose="02000604040000020004" pitchFamily="2" charset="0"/>
              </a:defRPr>
            </a:lvl1pPr>
          </a:lstStyle>
          <a:p>
            <a:r>
              <a:rPr lang="en-US"/>
              <a:t>Section divider title</a:t>
            </a: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22085" y="3"/>
            <a:ext cx="6405347" cy="6857999"/>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Illustration / Image</a:t>
            </a:r>
          </a:p>
        </p:txBody>
      </p:sp>
      <p:sp>
        <p:nvSpPr>
          <p:cNvPr id="10" name="Subtitle 2">
            <a:extLst>
              <a:ext uri="{FF2B5EF4-FFF2-40B4-BE49-F238E27FC236}">
                <a16:creationId xmlns:a16="http://schemas.microsoft.com/office/drawing/2014/main" id="{5DE2DFAB-270E-DC47-91E4-CB8BA52968F2}"/>
              </a:ext>
            </a:extLst>
          </p:cNvPr>
          <p:cNvSpPr>
            <a:spLocks noGrp="1"/>
          </p:cNvSpPr>
          <p:nvPr>
            <p:ph type="subTitle" idx="1" hasCustomPrompt="1"/>
          </p:nvPr>
        </p:nvSpPr>
        <p:spPr>
          <a:xfrm>
            <a:off x="7153392" y="2399488"/>
            <a:ext cx="4340629" cy="1655762"/>
          </a:xfrm>
          <a:prstGeom prst="rect">
            <a:avLst/>
          </a:prstGeom>
        </p:spPr>
        <p:txBody>
          <a:bodyPr>
            <a:normAutofit/>
          </a:bodyPr>
          <a:lstStyle>
            <a:lvl1pPr marL="0" indent="0" algn="l">
              <a:buNone/>
              <a:defRPr sz="1600" b="0" i="0">
                <a:solidFill>
                  <a:schemeClr val="bg1"/>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gn="ctr">
              <a:defRPr/>
            </a:pPr>
            <a:r>
              <a:rPr lang="en-US" sz="1600">
                <a:solidFill>
                  <a:schemeClr val="bg1"/>
                </a:solidFill>
                <a:latin typeface="Gotham Book" panose="02000604040000020004" pitchFamily="2" charset="0"/>
                <a:cs typeface="Arial" panose="020B0604020202020204" pitchFamily="34" charset="0"/>
              </a:rPr>
              <a:t>HCL Software design templates that raise your business above the expected</a:t>
            </a:r>
          </a:p>
        </p:txBody>
      </p:sp>
    </p:spTree>
    <p:extLst>
      <p:ext uri="{BB962C8B-B14F-4D97-AF65-F5344CB8AC3E}">
        <p14:creationId xmlns:p14="http://schemas.microsoft.com/office/powerpoint/2010/main" val="421326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8D5B-23F5-40FA-A358-9AED01CB870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C41330D-EAF8-4F1E-A27F-43325E4FEB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13BC0C1-94A5-4FC7-9802-D56DBBF716A0}"/>
              </a:ext>
            </a:extLst>
          </p:cNvPr>
          <p:cNvSpPr>
            <a:spLocks noGrp="1"/>
          </p:cNvSpPr>
          <p:nvPr>
            <p:ph type="dt" sz="half" idx="10"/>
          </p:nvPr>
        </p:nvSpPr>
        <p:spPr/>
        <p:txBody>
          <a:bodyPr/>
          <a:lstStyle/>
          <a:p>
            <a:fld id="{09B2E9A9-B149-4681-9337-349B318436EE}" type="datetimeFigureOut">
              <a:rPr lang="en-IN" smtClean="0"/>
              <a:t>26-06-2022</a:t>
            </a:fld>
            <a:endParaRPr lang="en-IN"/>
          </a:p>
        </p:txBody>
      </p:sp>
      <p:sp>
        <p:nvSpPr>
          <p:cNvPr id="5" name="Footer Placeholder 4">
            <a:extLst>
              <a:ext uri="{FF2B5EF4-FFF2-40B4-BE49-F238E27FC236}">
                <a16:creationId xmlns:a16="http://schemas.microsoft.com/office/drawing/2014/main" id="{51937D20-7547-4F5B-BAD5-63966FFA39C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179C4AD-5BF4-488B-9577-D3BE1FA8DF0C}"/>
              </a:ext>
            </a:extLst>
          </p:cNvPr>
          <p:cNvSpPr>
            <a:spLocks noGrp="1"/>
          </p:cNvSpPr>
          <p:nvPr>
            <p:ph type="sldNum" sz="quarter" idx="12"/>
          </p:nvPr>
        </p:nvSpPr>
        <p:spPr/>
        <p:txBody>
          <a:bodyPr/>
          <a:lstStyle/>
          <a:p>
            <a:fld id="{878896A2-AE96-45B4-ACAA-41E8EAF88B2A}" type="slidenum">
              <a:rPr lang="en-IN" smtClean="0"/>
              <a:t>‹#›</a:t>
            </a:fld>
            <a:endParaRPr lang="en-IN"/>
          </a:p>
        </p:txBody>
      </p:sp>
    </p:spTree>
    <p:extLst>
      <p:ext uri="{BB962C8B-B14F-4D97-AF65-F5344CB8AC3E}">
        <p14:creationId xmlns:p14="http://schemas.microsoft.com/office/powerpoint/2010/main" val="1970928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Placehol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A5EDBC-D145-4247-ABE5-96A309E8B91F}"/>
              </a:ext>
            </a:extLst>
          </p:cNvPr>
          <p:cNvSpPr/>
          <p:nvPr userDrawn="1"/>
        </p:nvSpPr>
        <p:spPr>
          <a:xfrm rot="10800000">
            <a:off x="1" y="0"/>
            <a:ext cx="12192000"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3" name="Picture Placeholder 2">
            <a:extLst>
              <a:ext uri="{FF2B5EF4-FFF2-40B4-BE49-F238E27FC236}">
                <a16:creationId xmlns:a16="http://schemas.microsoft.com/office/drawing/2014/main" id="{61E21DC2-49F2-3543-982F-D5071042AFC7}"/>
              </a:ext>
            </a:extLst>
          </p:cNvPr>
          <p:cNvSpPr>
            <a:spLocks noGrp="1"/>
          </p:cNvSpPr>
          <p:nvPr>
            <p:ph type="pic" sz="quarter" idx="10"/>
          </p:nvPr>
        </p:nvSpPr>
        <p:spPr>
          <a:xfrm>
            <a:off x="2108200" y="393700"/>
            <a:ext cx="11353800" cy="6756400"/>
          </a:xfrm>
          <a:prstGeom prst="rect">
            <a:avLst/>
          </a:prstGeom>
        </p:spPr>
        <p:txBody>
          <a:bodyPr/>
          <a:lstStyle>
            <a:lvl1pPr>
              <a:defRPr sz="1999" b="0" i="0">
                <a:latin typeface="Gotham Light" panose="02000504020000020004" pitchFamily="2" charset="0"/>
              </a:defRPr>
            </a:lvl1pPr>
          </a:lstStyle>
          <a:p>
            <a:endParaRPr lang="en-US"/>
          </a:p>
        </p:txBody>
      </p:sp>
    </p:spTree>
    <p:extLst>
      <p:ext uri="{BB962C8B-B14F-4D97-AF65-F5344CB8AC3E}">
        <p14:creationId xmlns:p14="http://schemas.microsoft.com/office/powerpoint/2010/main" val="2394029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c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142E7F-34B3-2F4F-A8AE-C63BA8861D2A}"/>
              </a:ext>
            </a:extLst>
          </p:cNvPr>
          <p:cNvSpPr/>
          <p:nvPr userDrawn="1"/>
        </p:nvSpPr>
        <p:spPr>
          <a:xfrm rot="10800000">
            <a:off x="0" y="0"/>
            <a:ext cx="4507992" cy="6858000"/>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pic>
        <p:nvPicPr>
          <p:cNvPr id="9" name="Picture 8">
            <a:extLst>
              <a:ext uri="{FF2B5EF4-FFF2-40B4-BE49-F238E27FC236}">
                <a16:creationId xmlns:a16="http://schemas.microsoft.com/office/drawing/2014/main" id="{1F99DE48-9044-D64A-861E-5735E1D543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44169" y="2120308"/>
            <a:ext cx="3937314" cy="3389970"/>
          </a:xfrm>
          <a:prstGeom prst="rect">
            <a:avLst/>
          </a:prstGeom>
        </p:spPr>
      </p:pic>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1269352" y="428095"/>
            <a:ext cx="3096767" cy="1359143"/>
          </a:xfrm>
          <a:prstGeom prst="rect">
            <a:avLst/>
          </a:prstGeom>
        </p:spPr>
        <p:txBody>
          <a:bodyPr>
            <a:normAutofit/>
          </a:bodyPr>
          <a:lstStyle>
            <a:lvl1pPr>
              <a:defRPr sz="3199">
                <a:solidFill>
                  <a:schemeClr val="bg1"/>
                </a:solidFill>
                <a:latin typeface="Gotham Book" panose="02000604040000020004" pitchFamily="2" charset="0"/>
              </a:defRPr>
            </a:lvl1pPr>
          </a:lstStyle>
          <a:p>
            <a:r>
              <a:rPr lang="en-US"/>
              <a:t>Section divider title</a:t>
            </a:r>
            <a:br>
              <a:rPr lang="en-US"/>
            </a:br>
            <a:r>
              <a:rPr lang="en-US"/>
              <a:t>goes here</a:t>
            </a:r>
          </a:p>
        </p:txBody>
      </p:sp>
      <p:sp>
        <p:nvSpPr>
          <p:cNvPr id="26" name="Picture Placeholder 25">
            <a:extLst>
              <a:ext uri="{FF2B5EF4-FFF2-40B4-BE49-F238E27FC236}">
                <a16:creationId xmlns:a16="http://schemas.microsoft.com/office/drawing/2014/main" id="{3341DBB2-4992-6445-B8B7-2CBFACD20F93}"/>
              </a:ext>
            </a:extLst>
          </p:cNvPr>
          <p:cNvSpPr>
            <a:spLocks noGrp="1"/>
          </p:cNvSpPr>
          <p:nvPr>
            <p:ph type="pic" sz="quarter" idx="13" hasCustomPrompt="1"/>
          </p:nvPr>
        </p:nvSpPr>
        <p:spPr>
          <a:xfrm>
            <a:off x="1552074" y="2358940"/>
            <a:ext cx="3507607" cy="2076702"/>
          </a:xfrm>
          <a:prstGeom prst="rect">
            <a:avLst/>
          </a:prstGeom>
        </p:spPr>
        <p:txBody>
          <a:bodyPr>
            <a:normAutofit/>
          </a:bodyPr>
          <a:lstStyle>
            <a:lvl1pPr marL="0" indent="0">
              <a:buNone/>
              <a:defRPr sz="1400" b="0" i="0">
                <a:solidFill>
                  <a:srgbClr val="5EC1EF"/>
                </a:solidFill>
                <a:latin typeface="Gotham Light" panose="02000504020000020004" pitchFamily="2" charset="0"/>
              </a:defRPr>
            </a:lvl1pPr>
          </a:lstStyle>
          <a:p>
            <a:r>
              <a:rPr lang="en-US"/>
              <a:t>Insert Illustration / Image</a:t>
            </a:r>
          </a:p>
        </p:txBody>
      </p:sp>
    </p:spTree>
    <p:extLst>
      <p:ext uri="{BB962C8B-B14F-4D97-AF65-F5344CB8AC3E}">
        <p14:creationId xmlns:p14="http://schemas.microsoft.com/office/powerpoint/2010/main" val="1213664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laceholder 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0392892-F5D9-5F44-BDC2-F2DF78DD650C}"/>
              </a:ext>
            </a:extLst>
          </p:cNvPr>
          <p:cNvSpPr/>
          <p:nvPr userDrawn="1"/>
        </p:nvSpPr>
        <p:spPr>
          <a:xfrm rot="10800000">
            <a:off x="6941126" y="0"/>
            <a:ext cx="5250874" cy="6425328"/>
          </a:xfrm>
          <a:prstGeom prst="rect">
            <a:avLst/>
          </a:prstGeom>
          <a:gradFill>
            <a:gsLst>
              <a:gs pos="0">
                <a:srgbClr val="0477C3"/>
              </a:gs>
              <a:gs pos="99000">
                <a:srgbClr val="26B5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28531" algn="ctr">
              <a:lnSpc>
                <a:spcPct val="90000"/>
              </a:lnSpc>
              <a:spcBef>
                <a:spcPts val="1000"/>
              </a:spcBef>
              <a:buFont typeface="Arial" panose="020B0604020202020204" pitchFamily="34" charset="0"/>
              <a:buChar char="•"/>
            </a:pPr>
            <a:endParaRPr lang="en-US" sz="2399" b="0" i="0">
              <a:latin typeface="Gotham Book" panose="02000604040000020004" pitchFamily="2" charset="0"/>
            </a:endParaRPr>
          </a:p>
        </p:txBody>
      </p:sp>
      <p:cxnSp>
        <p:nvCxnSpPr>
          <p:cNvPr id="19" name="Straight Connector 18">
            <a:extLst>
              <a:ext uri="{FF2B5EF4-FFF2-40B4-BE49-F238E27FC236}">
                <a16:creationId xmlns:a16="http://schemas.microsoft.com/office/drawing/2014/main" id="{61253F1B-9CC9-C942-B6ED-6F1522386769}"/>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5A3EA080-0E09-C348-B650-FDB0D89EDA77}"/>
              </a:ext>
            </a:extLst>
          </p:cNvPr>
          <p:cNvSpPr txBox="1">
            <a:spLocks/>
          </p:cNvSpPr>
          <p:nvPr userDrawn="1"/>
        </p:nvSpPr>
        <p:spPr>
          <a:xfrm>
            <a:off x="7153100" y="6460762"/>
            <a:ext cx="2743200" cy="365125"/>
          </a:xfrm>
          <a:prstGeom prst="rect">
            <a:avLst/>
          </a:prstGeom>
        </p:spPr>
        <p:txBody>
          <a:bodyPr anchor="ctr"/>
          <a:lstStyle>
            <a:defPPr>
              <a:defRPr lang="en-US"/>
            </a:defPPr>
            <a:lvl1pPr marL="0" algn="l" defTabSz="914400" rtl="0" eaLnBrk="1" latinLnBrk="0" hangingPunct="1">
              <a:defRPr sz="1000" kern="1200">
                <a:solidFill>
                  <a:schemeClr val="accent6">
                    <a:lumMod val="75000"/>
                  </a:schemeClr>
                </a:solidFill>
                <a:latin typeface="Roboto Condensed Light" panose="02000000000000000000" pitchFamily="2" charset="0"/>
                <a:ea typeface="Roboto Condensed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A7FBD2F-A8A0-4A65-8B46-0BC9A0FFCE15}" type="slidenum">
              <a:rPr lang="en-US" sz="1000" b="0" i="0" smtClean="0">
                <a:solidFill>
                  <a:schemeClr val="tx2"/>
                </a:solidFill>
                <a:latin typeface="Gotham Book" panose="02000604040000020004" pitchFamily="2" charset="0"/>
              </a:rPr>
              <a:pPr algn="r"/>
              <a:t>‹#›</a:t>
            </a:fld>
            <a:endParaRPr lang="en-US" sz="1000" b="0" i="0">
              <a:solidFill>
                <a:schemeClr val="tx2"/>
              </a:solidFill>
              <a:latin typeface="Gotham Book" panose="02000604040000020004" pitchFamily="2" charset="0"/>
            </a:endParaRPr>
          </a:p>
        </p:txBody>
      </p:sp>
      <p:cxnSp>
        <p:nvCxnSpPr>
          <p:cNvPr id="30" name="Straight Connector 29">
            <a:extLst>
              <a:ext uri="{FF2B5EF4-FFF2-40B4-BE49-F238E27FC236}">
                <a16:creationId xmlns:a16="http://schemas.microsoft.com/office/drawing/2014/main" id="{C69A7212-7EBC-7849-9AB6-F58291314B75}"/>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2A6CD877-6BD5-5146-811B-E116C9816112}"/>
              </a:ext>
            </a:extLst>
          </p:cNvPr>
          <p:cNvGrpSpPr/>
          <p:nvPr userDrawn="1"/>
        </p:nvGrpSpPr>
        <p:grpSpPr>
          <a:xfrm>
            <a:off x="0" y="5974464"/>
            <a:ext cx="901960" cy="883534"/>
            <a:chOff x="0" y="5974464"/>
            <a:chExt cx="901960" cy="883534"/>
          </a:xfrm>
        </p:grpSpPr>
        <p:sp>
          <p:nvSpPr>
            <p:cNvPr id="32" name="Rectangle 31">
              <a:extLst>
                <a:ext uri="{FF2B5EF4-FFF2-40B4-BE49-F238E27FC236}">
                  <a16:creationId xmlns:a16="http://schemas.microsoft.com/office/drawing/2014/main" id="{28403294-C6E0-2D44-8F53-6CAA5FED1A6D}"/>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3" name="Triangle 32">
              <a:extLst>
                <a:ext uri="{FF2B5EF4-FFF2-40B4-BE49-F238E27FC236}">
                  <a16:creationId xmlns:a16="http://schemas.microsoft.com/office/drawing/2014/main" id="{2284BF9A-B9EA-EF40-BABF-1BB7AA2AB840}"/>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4" name="Triangle 33">
              <a:extLst>
                <a:ext uri="{FF2B5EF4-FFF2-40B4-BE49-F238E27FC236}">
                  <a16:creationId xmlns:a16="http://schemas.microsoft.com/office/drawing/2014/main" id="{2237FA58-C3D2-5340-B0AE-CF9A28384C71}"/>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4" name="Picture Placeholder 3">
            <a:extLst>
              <a:ext uri="{FF2B5EF4-FFF2-40B4-BE49-F238E27FC236}">
                <a16:creationId xmlns:a16="http://schemas.microsoft.com/office/drawing/2014/main" id="{FAB081F2-290B-8040-A9D8-5DDAEAA40307}"/>
              </a:ext>
            </a:extLst>
          </p:cNvPr>
          <p:cNvSpPr>
            <a:spLocks noGrp="1"/>
          </p:cNvSpPr>
          <p:nvPr>
            <p:ph type="pic" sz="quarter" idx="10"/>
          </p:nvPr>
        </p:nvSpPr>
        <p:spPr>
          <a:xfrm>
            <a:off x="6940550" y="2"/>
            <a:ext cx="5251450" cy="6424613"/>
          </a:xfrm>
          <a:prstGeom prst="rect">
            <a:avLst/>
          </a:prstGeom>
        </p:spPr>
        <p:txBody>
          <a:bodyPr/>
          <a:lstStyle>
            <a:lvl1pPr>
              <a:defRPr sz="1999">
                <a:latin typeface="Gotham Book" panose="02000604040000020004" pitchFamily="2" charset="0"/>
              </a:defRPr>
            </a:lvl1pPr>
          </a:lstStyle>
          <a:p>
            <a:endParaRPr lang="en-US"/>
          </a:p>
        </p:txBody>
      </p:sp>
      <p:sp>
        <p:nvSpPr>
          <p:cNvPr id="23" name="Title 1">
            <a:extLst>
              <a:ext uri="{FF2B5EF4-FFF2-40B4-BE49-F238E27FC236}">
                <a16:creationId xmlns:a16="http://schemas.microsoft.com/office/drawing/2014/main" id="{7C463E11-02B9-094E-9B0B-64D4E823CFF0}"/>
              </a:ext>
            </a:extLst>
          </p:cNvPr>
          <p:cNvSpPr>
            <a:spLocks noGrp="1"/>
          </p:cNvSpPr>
          <p:nvPr>
            <p:ph type="title" hasCustomPrompt="1"/>
          </p:nvPr>
        </p:nvSpPr>
        <p:spPr>
          <a:xfrm>
            <a:off x="7153101" y="275227"/>
            <a:ext cx="3096767" cy="1359143"/>
          </a:xfrm>
          <a:prstGeom prst="rect">
            <a:avLst/>
          </a:prstGeom>
        </p:spPr>
        <p:txBody>
          <a:bodyPr>
            <a:normAutofit/>
          </a:bodyPr>
          <a:lstStyle>
            <a:lvl1pPr algn="l">
              <a:defRPr sz="3199">
                <a:solidFill>
                  <a:schemeClr val="bg1"/>
                </a:solidFill>
                <a:latin typeface="Gotham Book" panose="02000604040000020004" pitchFamily="2" charset="0"/>
              </a:defRPr>
            </a:lvl1pPr>
          </a:lstStyle>
          <a:p>
            <a:r>
              <a:rPr lang="en-US"/>
              <a:t>Section divider title</a:t>
            </a:r>
          </a:p>
        </p:txBody>
      </p:sp>
      <p:pic>
        <p:nvPicPr>
          <p:cNvPr id="14" name="Picture 13">
            <a:extLst>
              <a:ext uri="{FF2B5EF4-FFF2-40B4-BE49-F238E27FC236}">
                <a16:creationId xmlns:a16="http://schemas.microsoft.com/office/drawing/2014/main" id="{EE6E6AE8-F3B6-BE45-9AF8-4034FBF3C10B}"/>
              </a:ext>
            </a:extLst>
          </p:cNvPr>
          <p:cNvPicPr>
            <a:picLocks noChangeAspect="1"/>
          </p:cNvPicPr>
          <p:nvPr userDrawn="1"/>
        </p:nvPicPr>
        <p:blipFill>
          <a:blip r:embed="rId2"/>
          <a:stretch>
            <a:fillRect/>
          </a:stretch>
        </p:blipFill>
        <p:spPr>
          <a:xfrm>
            <a:off x="10257118" y="6580923"/>
            <a:ext cx="1574800" cy="152400"/>
          </a:xfrm>
          <a:prstGeom prst="rect">
            <a:avLst/>
          </a:prstGeom>
        </p:spPr>
      </p:pic>
      <p:sp>
        <p:nvSpPr>
          <p:cNvPr id="16" name="Rectangle 15">
            <a:extLst>
              <a:ext uri="{FF2B5EF4-FFF2-40B4-BE49-F238E27FC236}">
                <a16:creationId xmlns:a16="http://schemas.microsoft.com/office/drawing/2014/main" id="{02B25F46-9957-E047-85CF-3D2BB4F32566}"/>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2275965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members -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6815201-70D3-7446-96BD-46D1F53DE61F}"/>
              </a:ext>
            </a:extLst>
          </p:cNvPr>
          <p:cNvSpPr/>
          <p:nvPr userDrawn="1"/>
        </p:nvSpPr>
        <p:spPr>
          <a:xfrm>
            <a:off x="2"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19" name="AutoShape 3">
            <a:extLst>
              <a:ext uri="{FF2B5EF4-FFF2-40B4-BE49-F238E27FC236}">
                <a16:creationId xmlns:a16="http://schemas.microsoft.com/office/drawing/2014/main" id="{29235D63-69DF-4D4A-B870-8214AAA0DCCB}"/>
              </a:ext>
            </a:extLst>
          </p:cNvPr>
          <p:cNvSpPr>
            <a:spLocks noChangeAspect="1" noChangeArrowheads="1" noTextEdit="1"/>
          </p:cNvSpPr>
          <p:nvPr/>
        </p:nvSpPr>
        <p:spPr bwMode="auto">
          <a:xfrm flipH="1">
            <a:off x="3740150" y="0"/>
            <a:ext cx="3046413"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399" b="0" i="0">
              <a:latin typeface="Gotham Book" panose="02000604040000020004" pitchFamily="2" charset="0"/>
            </a:endParaRPr>
          </a:p>
        </p:txBody>
      </p:sp>
      <p:sp>
        <p:nvSpPr>
          <p:cNvPr id="22" name="Freeform 7">
            <a:extLst>
              <a:ext uri="{FF2B5EF4-FFF2-40B4-BE49-F238E27FC236}">
                <a16:creationId xmlns:a16="http://schemas.microsoft.com/office/drawing/2014/main" id="{67EAE8C1-D547-0844-89AA-1696BFCCB7B8}"/>
              </a:ext>
            </a:extLst>
          </p:cNvPr>
          <p:cNvSpPr>
            <a:spLocks/>
          </p:cNvSpPr>
          <p:nvPr/>
        </p:nvSpPr>
        <p:spPr bwMode="auto">
          <a:xfrm flipH="1">
            <a:off x="4902083" y="-1627"/>
            <a:ext cx="1430447" cy="3322717"/>
          </a:xfrm>
          <a:custGeom>
            <a:avLst/>
            <a:gdLst>
              <a:gd name="T0" fmla="*/ 879 w 607"/>
              <a:gd name="T1" fmla="*/ 0 h 1413"/>
              <a:gd name="T2" fmla="*/ 879 w 607"/>
              <a:gd name="T3" fmla="*/ 0 h 1413"/>
              <a:gd name="T4" fmla="*/ 0 w 607"/>
              <a:gd name="T5" fmla="*/ 2042 h 1413"/>
              <a:gd name="T6" fmla="*/ 0 w 607"/>
              <a:gd name="T7" fmla="*/ 2042 h 1413"/>
              <a:gd name="T8" fmla="*/ 879 w 607"/>
              <a:gd name="T9" fmla="*/ 0 h 14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7" h="1413">
                <a:moveTo>
                  <a:pt x="607" y="0"/>
                </a:moveTo>
                <a:cubicBezTo>
                  <a:pt x="607" y="0"/>
                  <a:pt x="607" y="0"/>
                  <a:pt x="607" y="0"/>
                </a:cubicBezTo>
                <a:cubicBezTo>
                  <a:pt x="233" y="355"/>
                  <a:pt x="0" y="857"/>
                  <a:pt x="0" y="1413"/>
                </a:cubicBezTo>
                <a:cubicBezTo>
                  <a:pt x="0" y="1413"/>
                  <a:pt x="0" y="1413"/>
                  <a:pt x="0" y="1413"/>
                </a:cubicBezTo>
                <a:cubicBezTo>
                  <a:pt x="0" y="857"/>
                  <a:pt x="233" y="355"/>
                  <a:pt x="607" y="0"/>
                </a:cubicBezTo>
              </a:path>
            </a:pathLst>
          </a:custGeom>
          <a:solidFill>
            <a:srgbClr val="F7B3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399" b="0" i="0">
              <a:latin typeface="Gotham Book" panose="02000604040000020004" pitchFamily="2" charset="0"/>
            </a:endParaRPr>
          </a:p>
        </p:txBody>
      </p:sp>
      <p:sp>
        <p:nvSpPr>
          <p:cNvPr id="85" name="Picture Placeholder 2">
            <a:extLst>
              <a:ext uri="{FF2B5EF4-FFF2-40B4-BE49-F238E27FC236}">
                <a16:creationId xmlns:a16="http://schemas.microsoft.com/office/drawing/2014/main" id="{D411BEF5-7FFC-064C-BAA4-E0A9C3564894}"/>
              </a:ext>
            </a:extLst>
          </p:cNvPr>
          <p:cNvSpPr>
            <a:spLocks noGrp="1"/>
          </p:cNvSpPr>
          <p:nvPr>
            <p:ph type="pic" sz="quarter" idx="19"/>
          </p:nvPr>
        </p:nvSpPr>
        <p:spPr>
          <a:xfrm>
            <a:off x="1429711" y="1748954"/>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4" name="Text Placeholder 3">
            <a:extLst>
              <a:ext uri="{FF2B5EF4-FFF2-40B4-BE49-F238E27FC236}">
                <a16:creationId xmlns:a16="http://schemas.microsoft.com/office/drawing/2014/main" id="{A8CB1FFB-3763-8449-891A-ABFEB37D865E}"/>
              </a:ext>
            </a:extLst>
          </p:cNvPr>
          <p:cNvSpPr>
            <a:spLocks noGrp="1"/>
          </p:cNvSpPr>
          <p:nvPr>
            <p:ph type="body" sz="quarter" idx="25" hasCustomPrompt="1"/>
          </p:nvPr>
        </p:nvSpPr>
        <p:spPr>
          <a:xfrm>
            <a:off x="844911" y="3114151"/>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IDIR </a:t>
            </a:r>
            <a:r>
              <a:rPr lang="en-US" err="1"/>
              <a:t>Hillali</a:t>
            </a:r>
            <a:br>
              <a:rPr lang="en-US"/>
            </a:br>
            <a:r>
              <a:rPr lang="en-US"/>
              <a:t>Director of Innovation</a:t>
            </a:r>
          </a:p>
          <a:p>
            <a:pPr lvl="0"/>
            <a:r>
              <a:rPr lang="en-US"/>
              <a:t>1 year with </a:t>
            </a:r>
            <a:r>
              <a:rPr lang="en-US" err="1"/>
              <a:t>Uncia</a:t>
            </a:r>
            <a:endParaRPr lang="en-US"/>
          </a:p>
        </p:txBody>
      </p:sp>
      <p:sp>
        <p:nvSpPr>
          <p:cNvPr id="37" name="Picture Placeholder 2">
            <a:extLst>
              <a:ext uri="{FF2B5EF4-FFF2-40B4-BE49-F238E27FC236}">
                <a16:creationId xmlns:a16="http://schemas.microsoft.com/office/drawing/2014/main" id="{D838A75C-BCD8-BA4B-8B52-F5A18ECC00B1}"/>
              </a:ext>
            </a:extLst>
          </p:cNvPr>
          <p:cNvSpPr>
            <a:spLocks noGrp="1"/>
          </p:cNvSpPr>
          <p:nvPr>
            <p:ph type="pic" sz="quarter" idx="26"/>
          </p:nvPr>
        </p:nvSpPr>
        <p:spPr>
          <a:xfrm>
            <a:off x="4002581" y="1748954"/>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38" name="Text Placeholder 3">
            <a:extLst>
              <a:ext uri="{FF2B5EF4-FFF2-40B4-BE49-F238E27FC236}">
                <a16:creationId xmlns:a16="http://schemas.microsoft.com/office/drawing/2014/main" id="{5DA0D758-9070-B948-AEE8-A9D09B831AF0}"/>
              </a:ext>
            </a:extLst>
          </p:cNvPr>
          <p:cNvSpPr>
            <a:spLocks noGrp="1"/>
          </p:cNvSpPr>
          <p:nvPr>
            <p:ph type="body" sz="quarter" idx="27" hasCustomPrompt="1"/>
          </p:nvPr>
        </p:nvSpPr>
        <p:spPr>
          <a:xfrm>
            <a:off x="3417781" y="3114151"/>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AMI </a:t>
            </a:r>
            <a:r>
              <a:rPr lang="en-US" err="1"/>
              <a:t>Ghiya</a:t>
            </a:r>
            <a:br>
              <a:rPr lang="en-US"/>
            </a:br>
            <a:r>
              <a:rPr lang="en-US"/>
              <a:t>UX / UI Design</a:t>
            </a:r>
          </a:p>
          <a:p>
            <a:pPr lvl="0"/>
            <a:r>
              <a:rPr lang="en-US"/>
              <a:t>3 months with </a:t>
            </a:r>
            <a:r>
              <a:rPr lang="en-US" err="1"/>
              <a:t>Uncia</a:t>
            </a:r>
            <a:endParaRPr lang="en-US"/>
          </a:p>
        </p:txBody>
      </p:sp>
      <p:sp>
        <p:nvSpPr>
          <p:cNvPr id="39" name="Picture Placeholder 2">
            <a:extLst>
              <a:ext uri="{FF2B5EF4-FFF2-40B4-BE49-F238E27FC236}">
                <a16:creationId xmlns:a16="http://schemas.microsoft.com/office/drawing/2014/main" id="{3CAE1BE6-2371-DC45-9C68-6A0DDF0D498C}"/>
              </a:ext>
            </a:extLst>
          </p:cNvPr>
          <p:cNvSpPr>
            <a:spLocks noGrp="1"/>
          </p:cNvSpPr>
          <p:nvPr>
            <p:ph type="pic" sz="quarter" idx="28"/>
          </p:nvPr>
        </p:nvSpPr>
        <p:spPr>
          <a:xfrm>
            <a:off x="6548558" y="1748954"/>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40" name="Text Placeholder 3">
            <a:extLst>
              <a:ext uri="{FF2B5EF4-FFF2-40B4-BE49-F238E27FC236}">
                <a16:creationId xmlns:a16="http://schemas.microsoft.com/office/drawing/2014/main" id="{1886DB8F-5135-EB43-A091-F7AC8BD9ABA7}"/>
              </a:ext>
            </a:extLst>
          </p:cNvPr>
          <p:cNvSpPr>
            <a:spLocks noGrp="1"/>
          </p:cNvSpPr>
          <p:nvPr>
            <p:ph type="body" sz="quarter" idx="29" hasCustomPrompt="1"/>
          </p:nvPr>
        </p:nvSpPr>
        <p:spPr>
          <a:xfrm>
            <a:off x="5963758" y="3114151"/>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a:p>
            <a:pPr lvl="0"/>
            <a:r>
              <a:rPr lang="en-US"/>
              <a:t>Additional information</a:t>
            </a:r>
          </a:p>
        </p:txBody>
      </p:sp>
      <p:sp>
        <p:nvSpPr>
          <p:cNvPr id="41" name="Picture Placeholder 2">
            <a:extLst>
              <a:ext uri="{FF2B5EF4-FFF2-40B4-BE49-F238E27FC236}">
                <a16:creationId xmlns:a16="http://schemas.microsoft.com/office/drawing/2014/main" id="{17DE51E7-51C2-0C40-90D3-B729826B2FD1}"/>
              </a:ext>
            </a:extLst>
          </p:cNvPr>
          <p:cNvSpPr>
            <a:spLocks noGrp="1"/>
          </p:cNvSpPr>
          <p:nvPr>
            <p:ph type="pic" sz="quarter" idx="30"/>
          </p:nvPr>
        </p:nvSpPr>
        <p:spPr>
          <a:xfrm>
            <a:off x="9121428" y="1748954"/>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42" name="Text Placeholder 3">
            <a:extLst>
              <a:ext uri="{FF2B5EF4-FFF2-40B4-BE49-F238E27FC236}">
                <a16:creationId xmlns:a16="http://schemas.microsoft.com/office/drawing/2014/main" id="{5F40BFF3-6947-0B4D-8934-AD79C976A1DD}"/>
              </a:ext>
            </a:extLst>
          </p:cNvPr>
          <p:cNvSpPr>
            <a:spLocks noGrp="1"/>
          </p:cNvSpPr>
          <p:nvPr>
            <p:ph type="body" sz="quarter" idx="31" hasCustomPrompt="1"/>
          </p:nvPr>
        </p:nvSpPr>
        <p:spPr>
          <a:xfrm>
            <a:off x="8536628" y="3114151"/>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a:p>
            <a:pPr lvl="0"/>
            <a:r>
              <a:rPr lang="en-US"/>
              <a:t>Additional information</a:t>
            </a:r>
          </a:p>
        </p:txBody>
      </p:sp>
      <p:sp>
        <p:nvSpPr>
          <p:cNvPr id="43" name="Picture Placeholder 2">
            <a:extLst>
              <a:ext uri="{FF2B5EF4-FFF2-40B4-BE49-F238E27FC236}">
                <a16:creationId xmlns:a16="http://schemas.microsoft.com/office/drawing/2014/main" id="{D02AF43F-38C5-CB44-84A8-C528D997F323}"/>
              </a:ext>
            </a:extLst>
          </p:cNvPr>
          <p:cNvSpPr>
            <a:spLocks noGrp="1"/>
          </p:cNvSpPr>
          <p:nvPr>
            <p:ph type="pic" sz="quarter" idx="32"/>
          </p:nvPr>
        </p:nvSpPr>
        <p:spPr>
          <a:xfrm>
            <a:off x="1429711" y="4187463"/>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44" name="Text Placeholder 3">
            <a:extLst>
              <a:ext uri="{FF2B5EF4-FFF2-40B4-BE49-F238E27FC236}">
                <a16:creationId xmlns:a16="http://schemas.microsoft.com/office/drawing/2014/main" id="{EF02A3C4-62A0-764E-8F79-E0C34F0C7FC1}"/>
              </a:ext>
            </a:extLst>
          </p:cNvPr>
          <p:cNvSpPr>
            <a:spLocks noGrp="1"/>
          </p:cNvSpPr>
          <p:nvPr>
            <p:ph type="body" sz="quarter" idx="33" hasCustomPrompt="1"/>
          </p:nvPr>
        </p:nvSpPr>
        <p:spPr>
          <a:xfrm>
            <a:off x="844911" y="5552660"/>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a:p>
            <a:pPr lvl="0"/>
            <a:r>
              <a:rPr lang="en-US"/>
              <a:t>Additional information</a:t>
            </a:r>
          </a:p>
        </p:txBody>
      </p:sp>
      <p:sp>
        <p:nvSpPr>
          <p:cNvPr id="45" name="Picture Placeholder 2">
            <a:extLst>
              <a:ext uri="{FF2B5EF4-FFF2-40B4-BE49-F238E27FC236}">
                <a16:creationId xmlns:a16="http://schemas.microsoft.com/office/drawing/2014/main" id="{93D298E0-65D2-4B4C-ADAF-991F675F54E3}"/>
              </a:ext>
            </a:extLst>
          </p:cNvPr>
          <p:cNvSpPr>
            <a:spLocks noGrp="1"/>
          </p:cNvSpPr>
          <p:nvPr>
            <p:ph type="pic" sz="quarter" idx="34"/>
          </p:nvPr>
        </p:nvSpPr>
        <p:spPr>
          <a:xfrm>
            <a:off x="4002581" y="4187463"/>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46" name="Text Placeholder 3">
            <a:extLst>
              <a:ext uri="{FF2B5EF4-FFF2-40B4-BE49-F238E27FC236}">
                <a16:creationId xmlns:a16="http://schemas.microsoft.com/office/drawing/2014/main" id="{501419C3-C657-F641-8BCA-D20FDD02C933}"/>
              </a:ext>
            </a:extLst>
          </p:cNvPr>
          <p:cNvSpPr>
            <a:spLocks noGrp="1"/>
          </p:cNvSpPr>
          <p:nvPr>
            <p:ph type="body" sz="quarter" idx="35" hasCustomPrompt="1"/>
          </p:nvPr>
        </p:nvSpPr>
        <p:spPr>
          <a:xfrm>
            <a:off x="3417781" y="5552660"/>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a:p>
            <a:pPr lvl="0"/>
            <a:r>
              <a:rPr lang="en-US"/>
              <a:t>Additional information</a:t>
            </a:r>
          </a:p>
        </p:txBody>
      </p:sp>
      <p:sp>
        <p:nvSpPr>
          <p:cNvPr id="47" name="Picture Placeholder 2">
            <a:extLst>
              <a:ext uri="{FF2B5EF4-FFF2-40B4-BE49-F238E27FC236}">
                <a16:creationId xmlns:a16="http://schemas.microsoft.com/office/drawing/2014/main" id="{94381580-12A2-414B-A7C7-D7B94A6B1724}"/>
              </a:ext>
            </a:extLst>
          </p:cNvPr>
          <p:cNvSpPr>
            <a:spLocks noGrp="1"/>
          </p:cNvSpPr>
          <p:nvPr>
            <p:ph type="pic" sz="quarter" idx="36"/>
          </p:nvPr>
        </p:nvSpPr>
        <p:spPr>
          <a:xfrm>
            <a:off x="6548558" y="4187463"/>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48" name="Text Placeholder 3">
            <a:extLst>
              <a:ext uri="{FF2B5EF4-FFF2-40B4-BE49-F238E27FC236}">
                <a16:creationId xmlns:a16="http://schemas.microsoft.com/office/drawing/2014/main" id="{6FFA0F2D-7514-7F44-9F82-D442314446DC}"/>
              </a:ext>
            </a:extLst>
          </p:cNvPr>
          <p:cNvSpPr>
            <a:spLocks noGrp="1"/>
          </p:cNvSpPr>
          <p:nvPr>
            <p:ph type="body" sz="quarter" idx="37" hasCustomPrompt="1"/>
          </p:nvPr>
        </p:nvSpPr>
        <p:spPr>
          <a:xfrm>
            <a:off x="5963758" y="5552660"/>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a:p>
            <a:pPr lvl="0"/>
            <a:r>
              <a:rPr lang="en-US"/>
              <a:t>Additional information</a:t>
            </a:r>
          </a:p>
        </p:txBody>
      </p:sp>
      <p:sp>
        <p:nvSpPr>
          <p:cNvPr id="49" name="Picture Placeholder 2">
            <a:extLst>
              <a:ext uri="{FF2B5EF4-FFF2-40B4-BE49-F238E27FC236}">
                <a16:creationId xmlns:a16="http://schemas.microsoft.com/office/drawing/2014/main" id="{175201E1-CB93-C044-BF12-2DA92767B4CF}"/>
              </a:ext>
            </a:extLst>
          </p:cNvPr>
          <p:cNvSpPr>
            <a:spLocks noGrp="1"/>
          </p:cNvSpPr>
          <p:nvPr>
            <p:ph type="pic" sz="quarter" idx="38"/>
          </p:nvPr>
        </p:nvSpPr>
        <p:spPr>
          <a:xfrm>
            <a:off x="9121428" y="4187463"/>
            <a:ext cx="1296988" cy="1298575"/>
          </a:xfrm>
          <a:prstGeom prst="rect">
            <a:avLst/>
          </a:prstGeom>
        </p:spPr>
        <p:txBody>
          <a:bodyPr>
            <a:normAutofit/>
          </a:bodyPr>
          <a:lstStyle>
            <a:lvl1pPr>
              <a:defRPr sz="2399" b="0" i="0">
                <a:latin typeface="Gotham Book" panose="02000604040000020004" pitchFamily="2" charset="0"/>
              </a:defRPr>
            </a:lvl1pPr>
          </a:lstStyle>
          <a:p>
            <a:endParaRPr lang="en-US"/>
          </a:p>
        </p:txBody>
      </p:sp>
      <p:sp>
        <p:nvSpPr>
          <p:cNvPr id="50" name="Text Placeholder 3">
            <a:extLst>
              <a:ext uri="{FF2B5EF4-FFF2-40B4-BE49-F238E27FC236}">
                <a16:creationId xmlns:a16="http://schemas.microsoft.com/office/drawing/2014/main" id="{523B4127-B933-5440-B5AD-566085028954}"/>
              </a:ext>
            </a:extLst>
          </p:cNvPr>
          <p:cNvSpPr>
            <a:spLocks noGrp="1"/>
          </p:cNvSpPr>
          <p:nvPr>
            <p:ph type="body" sz="quarter" idx="39" hasCustomPrompt="1"/>
          </p:nvPr>
        </p:nvSpPr>
        <p:spPr>
          <a:xfrm>
            <a:off x="8536628" y="5552660"/>
            <a:ext cx="2439639" cy="791870"/>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a:p>
            <a:pPr lvl="0"/>
            <a:r>
              <a:rPr lang="en-US"/>
              <a:t>Additional information</a:t>
            </a:r>
          </a:p>
        </p:txBody>
      </p:sp>
    </p:spTree>
    <p:extLst>
      <p:ext uri="{BB962C8B-B14F-4D97-AF65-F5344CB8AC3E}">
        <p14:creationId xmlns:p14="http://schemas.microsoft.com/office/powerpoint/2010/main" val="3574123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members 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38195EB-787D-3D4C-9C82-46CE705553D8}"/>
              </a:ext>
            </a:extLst>
          </p:cNvPr>
          <p:cNvSpPr/>
          <p:nvPr userDrawn="1"/>
        </p:nvSpPr>
        <p:spPr>
          <a:xfrm>
            <a:off x="2"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19" name="AutoShape 3">
            <a:extLst>
              <a:ext uri="{FF2B5EF4-FFF2-40B4-BE49-F238E27FC236}">
                <a16:creationId xmlns:a16="http://schemas.microsoft.com/office/drawing/2014/main" id="{29235D63-69DF-4D4A-B870-8214AAA0DCCB}"/>
              </a:ext>
            </a:extLst>
          </p:cNvPr>
          <p:cNvSpPr>
            <a:spLocks noChangeAspect="1" noChangeArrowheads="1" noTextEdit="1"/>
          </p:cNvSpPr>
          <p:nvPr/>
        </p:nvSpPr>
        <p:spPr bwMode="auto">
          <a:xfrm flipH="1">
            <a:off x="3740150" y="0"/>
            <a:ext cx="3046413"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399" b="0" i="0">
              <a:latin typeface="Gotham Book" panose="02000604040000020004" pitchFamily="2" charset="0"/>
            </a:endParaRPr>
          </a:p>
        </p:txBody>
      </p:sp>
      <p:sp>
        <p:nvSpPr>
          <p:cNvPr id="21" name="Rectangle: Rounded Corners 16">
            <a:extLst>
              <a:ext uri="{FF2B5EF4-FFF2-40B4-BE49-F238E27FC236}">
                <a16:creationId xmlns:a16="http://schemas.microsoft.com/office/drawing/2014/main" id="{CE7118E6-3085-3147-B569-3117CC0D582C}"/>
              </a:ext>
            </a:extLst>
          </p:cNvPr>
          <p:cNvSpPr/>
          <p:nvPr userDrawn="1"/>
        </p:nvSpPr>
        <p:spPr>
          <a:xfrm>
            <a:off x="3299660" y="2722362"/>
            <a:ext cx="1677240" cy="3014948"/>
          </a:xfrm>
          <a:prstGeom prst="roundRect">
            <a:avLst>
              <a:gd name="adj" fmla="val 712"/>
            </a:avLst>
          </a:prstGeom>
          <a:solidFill>
            <a:srgbClr val="0066B3">
              <a:alpha val="30000"/>
            </a:srgbClr>
          </a:solidFill>
          <a:ln>
            <a:noFill/>
          </a:ln>
          <a:effectLst>
            <a:outerShdw blurRad="1778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b="0" i="0">
              <a:latin typeface="Gotham Book" panose="02000604040000020004" pitchFamily="2" charset="0"/>
            </a:endParaRPr>
          </a:p>
        </p:txBody>
      </p:sp>
      <p:sp>
        <p:nvSpPr>
          <p:cNvPr id="25" name="Rectangle: Rounded Corners 15">
            <a:extLst>
              <a:ext uri="{FF2B5EF4-FFF2-40B4-BE49-F238E27FC236}">
                <a16:creationId xmlns:a16="http://schemas.microsoft.com/office/drawing/2014/main" id="{1D8AB43E-14FF-F540-A357-097AFFC31F79}"/>
              </a:ext>
            </a:extLst>
          </p:cNvPr>
          <p:cNvSpPr/>
          <p:nvPr userDrawn="1"/>
        </p:nvSpPr>
        <p:spPr>
          <a:xfrm>
            <a:off x="1381695" y="2722362"/>
            <a:ext cx="1677240" cy="3014948"/>
          </a:xfrm>
          <a:prstGeom prst="roundRect">
            <a:avLst>
              <a:gd name="adj" fmla="val 712"/>
            </a:avLst>
          </a:prstGeom>
          <a:solidFill>
            <a:srgbClr val="0066B3">
              <a:alpha val="30000"/>
            </a:srgbClr>
          </a:solidFill>
          <a:ln>
            <a:noFill/>
          </a:ln>
          <a:effectLst>
            <a:outerShdw blurRad="381000" dist="762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b="0" i="0">
              <a:latin typeface="Gotham Book" panose="02000604040000020004" pitchFamily="2" charset="0"/>
            </a:endParaRPr>
          </a:p>
        </p:txBody>
      </p:sp>
      <p:sp>
        <p:nvSpPr>
          <p:cNvPr id="30" name="Rectangle: Rounded Corners 11">
            <a:extLst>
              <a:ext uri="{FF2B5EF4-FFF2-40B4-BE49-F238E27FC236}">
                <a16:creationId xmlns:a16="http://schemas.microsoft.com/office/drawing/2014/main" id="{23B51CA1-0092-6D41-8DB2-91D36B12FE08}"/>
              </a:ext>
            </a:extLst>
          </p:cNvPr>
          <p:cNvSpPr/>
          <p:nvPr userDrawn="1"/>
        </p:nvSpPr>
        <p:spPr>
          <a:xfrm>
            <a:off x="5217625" y="2722362"/>
            <a:ext cx="1677240" cy="3014948"/>
          </a:xfrm>
          <a:prstGeom prst="roundRect">
            <a:avLst>
              <a:gd name="adj" fmla="val 712"/>
            </a:avLst>
          </a:prstGeom>
          <a:solidFill>
            <a:srgbClr val="0066B3">
              <a:alpha val="30000"/>
            </a:srgbClr>
          </a:solidFill>
          <a:ln>
            <a:noFill/>
          </a:ln>
          <a:effectLst>
            <a:outerShdw blurRad="1778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b="0" i="0">
              <a:latin typeface="Gotham Book" panose="02000604040000020004" pitchFamily="2" charset="0"/>
            </a:endParaRPr>
          </a:p>
        </p:txBody>
      </p:sp>
      <p:sp>
        <p:nvSpPr>
          <p:cNvPr id="32" name="Rectangle: Rounded Corners 12">
            <a:extLst>
              <a:ext uri="{FF2B5EF4-FFF2-40B4-BE49-F238E27FC236}">
                <a16:creationId xmlns:a16="http://schemas.microsoft.com/office/drawing/2014/main" id="{AF79C448-46F8-7041-A59C-716701059BB9}"/>
              </a:ext>
            </a:extLst>
          </p:cNvPr>
          <p:cNvSpPr/>
          <p:nvPr userDrawn="1"/>
        </p:nvSpPr>
        <p:spPr>
          <a:xfrm>
            <a:off x="7135591" y="2722362"/>
            <a:ext cx="1677240" cy="3014948"/>
          </a:xfrm>
          <a:prstGeom prst="roundRect">
            <a:avLst>
              <a:gd name="adj" fmla="val 712"/>
            </a:avLst>
          </a:prstGeom>
          <a:solidFill>
            <a:srgbClr val="0066B3">
              <a:alpha val="30000"/>
            </a:srgbClr>
          </a:solidFill>
          <a:ln>
            <a:noFill/>
          </a:ln>
          <a:effectLst>
            <a:outerShdw blurRad="1778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b="0" i="0">
              <a:latin typeface="Gotham Book" panose="02000604040000020004" pitchFamily="2" charset="0"/>
            </a:endParaRPr>
          </a:p>
        </p:txBody>
      </p:sp>
      <p:sp>
        <p:nvSpPr>
          <p:cNvPr id="49" name="Picture Placeholder 26">
            <a:extLst>
              <a:ext uri="{FF2B5EF4-FFF2-40B4-BE49-F238E27FC236}">
                <a16:creationId xmlns:a16="http://schemas.microsoft.com/office/drawing/2014/main" id="{A5BF3CF8-F11C-6E43-8DBA-AC35EF35C645}"/>
              </a:ext>
            </a:extLst>
          </p:cNvPr>
          <p:cNvSpPr>
            <a:spLocks noGrp="1"/>
          </p:cNvSpPr>
          <p:nvPr userDrawn="1">
            <p:ph type="pic" sz="quarter" idx="11"/>
          </p:nvPr>
        </p:nvSpPr>
        <p:spPr>
          <a:xfrm>
            <a:off x="3299660" y="2722363"/>
            <a:ext cx="1677240" cy="1825001"/>
          </a:xfrm>
          <a:prstGeom prst="rect">
            <a:avLst/>
          </a:prstGeom>
        </p:spPr>
      </p:sp>
      <p:sp>
        <p:nvSpPr>
          <p:cNvPr id="51" name="Picture Placeholder 28">
            <a:extLst>
              <a:ext uri="{FF2B5EF4-FFF2-40B4-BE49-F238E27FC236}">
                <a16:creationId xmlns:a16="http://schemas.microsoft.com/office/drawing/2014/main" id="{C2397FFD-42FB-2240-94D8-B7C217479C11}"/>
              </a:ext>
            </a:extLst>
          </p:cNvPr>
          <p:cNvSpPr>
            <a:spLocks noGrp="1"/>
          </p:cNvSpPr>
          <p:nvPr userDrawn="1">
            <p:ph type="pic" sz="quarter" idx="13"/>
          </p:nvPr>
        </p:nvSpPr>
        <p:spPr>
          <a:xfrm>
            <a:off x="7135591" y="2722363"/>
            <a:ext cx="1677240" cy="1825001"/>
          </a:xfrm>
          <a:prstGeom prst="rect">
            <a:avLst/>
          </a:prstGeom>
        </p:spPr>
      </p:sp>
      <p:sp>
        <p:nvSpPr>
          <p:cNvPr id="52" name="Picture Placeholder 25">
            <a:extLst>
              <a:ext uri="{FF2B5EF4-FFF2-40B4-BE49-F238E27FC236}">
                <a16:creationId xmlns:a16="http://schemas.microsoft.com/office/drawing/2014/main" id="{08ED2943-46FB-A048-9932-A4DBAD165415}"/>
              </a:ext>
            </a:extLst>
          </p:cNvPr>
          <p:cNvSpPr>
            <a:spLocks noGrp="1"/>
          </p:cNvSpPr>
          <p:nvPr userDrawn="1">
            <p:ph type="pic" sz="quarter" idx="10"/>
          </p:nvPr>
        </p:nvSpPr>
        <p:spPr>
          <a:xfrm>
            <a:off x="1381695" y="2722362"/>
            <a:ext cx="1677240" cy="1825000"/>
          </a:xfrm>
          <a:prstGeom prst="rect">
            <a:avLst/>
          </a:prstGeom>
        </p:spPr>
      </p:sp>
      <p:sp>
        <p:nvSpPr>
          <p:cNvPr id="53" name="Rectangle: Rounded Corners 12">
            <a:extLst>
              <a:ext uri="{FF2B5EF4-FFF2-40B4-BE49-F238E27FC236}">
                <a16:creationId xmlns:a16="http://schemas.microsoft.com/office/drawing/2014/main" id="{22415EC9-14AE-F042-84D4-9D109643D665}"/>
              </a:ext>
            </a:extLst>
          </p:cNvPr>
          <p:cNvSpPr/>
          <p:nvPr userDrawn="1"/>
        </p:nvSpPr>
        <p:spPr>
          <a:xfrm>
            <a:off x="9050115" y="2722362"/>
            <a:ext cx="1677240" cy="3014948"/>
          </a:xfrm>
          <a:prstGeom prst="roundRect">
            <a:avLst>
              <a:gd name="adj" fmla="val 712"/>
            </a:avLst>
          </a:prstGeom>
          <a:solidFill>
            <a:srgbClr val="0066B3">
              <a:alpha val="30000"/>
            </a:srgbClr>
          </a:solidFill>
          <a:ln>
            <a:noFill/>
          </a:ln>
          <a:effectLst>
            <a:outerShdw blurRad="1778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b="0" i="0">
              <a:latin typeface="Gotham Book" panose="02000604040000020004" pitchFamily="2" charset="0"/>
            </a:endParaRPr>
          </a:p>
        </p:txBody>
      </p:sp>
      <p:sp>
        <p:nvSpPr>
          <p:cNvPr id="57" name="Picture Placeholder 28">
            <a:extLst>
              <a:ext uri="{FF2B5EF4-FFF2-40B4-BE49-F238E27FC236}">
                <a16:creationId xmlns:a16="http://schemas.microsoft.com/office/drawing/2014/main" id="{D21D0429-7F11-6C44-B054-619D912E1B26}"/>
              </a:ext>
            </a:extLst>
          </p:cNvPr>
          <p:cNvSpPr>
            <a:spLocks noGrp="1"/>
          </p:cNvSpPr>
          <p:nvPr userDrawn="1">
            <p:ph type="pic" sz="quarter" idx="14"/>
          </p:nvPr>
        </p:nvSpPr>
        <p:spPr>
          <a:xfrm>
            <a:off x="9050115" y="2722363"/>
            <a:ext cx="1677240" cy="1825001"/>
          </a:xfrm>
          <a:prstGeom prst="rect">
            <a:avLst/>
          </a:prstGeom>
        </p:spPr>
      </p:sp>
      <p:sp>
        <p:nvSpPr>
          <p:cNvPr id="68" name="Subtitle 2">
            <a:extLst>
              <a:ext uri="{FF2B5EF4-FFF2-40B4-BE49-F238E27FC236}">
                <a16:creationId xmlns:a16="http://schemas.microsoft.com/office/drawing/2014/main" id="{A13F38C7-31A8-9346-ACCC-CDA3E64B6935}"/>
              </a:ext>
            </a:extLst>
          </p:cNvPr>
          <p:cNvSpPr>
            <a:spLocks noGrp="1"/>
          </p:cNvSpPr>
          <p:nvPr>
            <p:ph type="subTitle" idx="1" hasCustomPrompt="1"/>
          </p:nvPr>
        </p:nvSpPr>
        <p:spPr>
          <a:xfrm>
            <a:off x="4305094" y="1120690"/>
            <a:ext cx="7313165" cy="1077218"/>
          </a:xfrm>
          <a:prstGeom prst="rect">
            <a:avLst/>
          </a:prstGeom>
        </p:spPr>
        <p:txBody>
          <a:bodyPr>
            <a:normAutofit/>
          </a:bodyPr>
          <a:lstStyle>
            <a:lvl1pPr marL="0" marR="0" indent="0" algn="l" defTabSz="914126" rtl="0" eaLnBrk="1" fontAlgn="auto" latinLnBrk="0" hangingPunct="1">
              <a:lnSpc>
                <a:spcPct val="120000"/>
              </a:lnSpc>
              <a:spcBef>
                <a:spcPts val="1000"/>
              </a:spcBef>
              <a:spcAft>
                <a:spcPts val="0"/>
              </a:spcAft>
              <a:buClrTx/>
              <a:buSzTx/>
              <a:buFont typeface="Arial" panose="020B0604020202020204" pitchFamily="34" charset="0"/>
              <a:buNone/>
              <a:tabLst/>
              <a:defRPr sz="160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nSpc>
                <a:spcPct val="120000"/>
              </a:lnSpc>
            </a:pPr>
            <a:r>
              <a:rPr lang="id-ID" sz="1600" b="1">
                <a:solidFill>
                  <a:schemeClr val="bg1"/>
                </a:solidFill>
                <a:latin typeface="Gotham Book" panose="02000604040000020004" pitchFamily="2" charset="0"/>
                <a:cs typeface="Segoe UI Light" panose="020B0502040204020203" pitchFamily="34" charset="0"/>
              </a:rPr>
              <a:t>Ut </a:t>
            </a:r>
            <a:r>
              <a:rPr lang="id-ID" sz="1600" b="1" err="1">
                <a:solidFill>
                  <a:schemeClr val="bg1"/>
                </a:solidFill>
                <a:latin typeface="Gotham Book" panose="02000604040000020004" pitchFamily="2" charset="0"/>
                <a:cs typeface="Segoe UI Light" panose="020B0502040204020203" pitchFamily="34" charset="0"/>
              </a:rPr>
              <a:t>wisi</a:t>
            </a:r>
            <a:r>
              <a:rPr lang="id-ID" sz="1600" b="1">
                <a:solidFill>
                  <a:schemeClr val="bg1"/>
                </a:solidFill>
                <a:latin typeface="Gotham Book" panose="02000604040000020004" pitchFamily="2" charset="0"/>
                <a:cs typeface="Segoe UI Light" panose="020B0502040204020203" pitchFamily="34" charset="0"/>
              </a:rPr>
              <a:t> </a:t>
            </a:r>
            <a:r>
              <a:rPr lang="id-ID" sz="1600" b="1" err="1">
                <a:solidFill>
                  <a:schemeClr val="bg1"/>
                </a:solidFill>
                <a:latin typeface="Gotham Book" panose="02000604040000020004" pitchFamily="2" charset="0"/>
                <a:cs typeface="Segoe UI Light" panose="020B0502040204020203" pitchFamily="34" charset="0"/>
              </a:rPr>
              <a:t>enim</a:t>
            </a:r>
            <a:r>
              <a:rPr lang="id-ID" sz="1600" b="1">
                <a:solidFill>
                  <a:schemeClr val="bg1"/>
                </a:solidFill>
                <a:latin typeface="Gotham Book" panose="02000604040000020004" pitchFamily="2" charset="0"/>
                <a:cs typeface="Segoe UI Light" panose="020B0502040204020203" pitchFamily="34" charset="0"/>
              </a:rPr>
              <a:t> </a:t>
            </a:r>
            <a:r>
              <a:rPr lang="id-ID" sz="1600" b="1" err="1">
                <a:solidFill>
                  <a:schemeClr val="bg1"/>
                </a:solidFill>
                <a:latin typeface="Gotham Book" panose="02000604040000020004" pitchFamily="2" charset="0"/>
                <a:cs typeface="Segoe UI Light" panose="020B0502040204020203" pitchFamily="34" charset="0"/>
              </a:rPr>
              <a:t>ad</a:t>
            </a:r>
            <a:r>
              <a:rPr lang="id-ID" sz="1600" b="1">
                <a:solidFill>
                  <a:schemeClr val="bg1"/>
                </a:solidFill>
                <a:latin typeface="Gotham Book" panose="02000604040000020004" pitchFamily="2" charset="0"/>
                <a:cs typeface="Segoe UI Light" panose="020B0502040204020203" pitchFamily="34" charset="0"/>
              </a:rPr>
              <a:t> minim </a:t>
            </a:r>
            <a:r>
              <a:rPr lang="id-ID" sz="1600" b="1" err="1">
                <a:solidFill>
                  <a:schemeClr val="bg1"/>
                </a:solidFill>
                <a:latin typeface="Gotham Book" panose="02000604040000020004" pitchFamily="2" charset="0"/>
                <a:cs typeface="Segoe UI Light" panose="020B0502040204020203" pitchFamily="34" charset="0"/>
              </a:rPr>
              <a:t>veniam</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quis</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nostrud</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exerci</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tation</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ullamcorper</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suscipit</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lobortis</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nisl</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ut</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aliquip</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ex</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ea</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commodo</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consequat</a:t>
            </a:r>
            <a:r>
              <a:rPr lang="id-ID" sz="1600">
                <a:solidFill>
                  <a:schemeClr val="bg1"/>
                </a:solidFill>
                <a:latin typeface="Gotham Book" panose="02000604040000020004" pitchFamily="2" charset="0"/>
                <a:cs typeface="Segoe UI Light" panose="020B0502040204020203" pitchFamily="34" charset="0"/>
              </a:rPr>
              <a:t>. </a:t>
            </a:r>
          </a:p>
          <a:p>
            <a:pPr marL="0" marR="0" lvl="0" indent="0" algn="l" defTabSz="914126"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sz="1600" i="1">
                <a:solidFill>
                  <a:schemeClr val="bg1"/>
                </a:solidFill>
                <a:latin typeface="Gotham Book" panose="02000604040000020004" pitchFamily="2" charset="0"/>
                <a:cs typeface="Segoe UI Light" panose="020B0502040204020203" pitchFamily="34" charset="0"/>
              </a:rPr>
              <a:t>“</a:t>
            </a:r>
            <a:r>
              <a:rPr lang="id-ID" sz="1600" i="1">
                <a:solidFill>
                  <a:schemeClr val="bg1"/>
                </a:solidFill>
                <a:latin typeface="Gotham Book" panose="02000604040000020004" pitchFamily="2" charset="0"/>
                <a:cs typeface="Segoe UI Light" panose="020B0502040204020203" pitchFamily="34" charset="0"/>
              </a:rPr>
              <a:t>Ut </a:t>
            </a:r>
            <a:r>
              <a:rPr lang="id-ID" sz="1600" i="1" err="1">
                <a:solidFill>
                  <a:schemeClr val="bg1"/>
                </a:solidFill>
                <a:latin typeface="Gotham Book" panose="02000604040000020004" pitchFamily="2" charset="0"/>
                <a:cs typeface="Segoe UI Light" panose="020B0502040204020203" pitchFamily="34" charset="0"/>
              </a:rPr>
              <a:t>wisi</a:t>
            </a:r>
            <a:r>
              <a:rPr lang="id-ID" sz="1600" i="1">
                <a:solidFill>
                  <a:schemeClr val="bg1"/>
                </a:solidFill>
                <a:latin typeface="Gotham Book" panose="02000604040000020004" pitchFamily="2" charset="0"/>
                <a:cs typeface="Segoe UI Light" panose="020B0502040204020203" pitchFamily="34" charset="0"/>
              </a:rPr>
              <a:t> </a:t>
            </a:r>
            <a:r>
              <a:rPr lang="id-ID" sz="1600" i="1" err="1">
                <a:solidFill>
                  <a:schemeClr val="bg1"/>
                </a:solidFill>
                <a:latin typeface="Gotham Book" panose="02000604040000020004" pitchFamily="2" charset="0"/>
                <a:cs typeface="Segoe UI Light" panose="020B0502040204020203" pitchFamily="34" charset="0"/>
              </a:rPr>
              <a:t>enim</a:t>
            </a:r>
            <a:r>
              <a:rPr lang="id-ID" sz="1600" i="1">
                <a:solidFill>
                  <a:schemeClr val="bg1"/>
                </a:solidFill>
                <a:latin typeface="Gotham Book" panose="02000604040000020004" pitchFamily="2" charset="0"/>
                <a:cs typeface="Segoe UI Light" panose="020B0502040204020203" pitchFamily="34" charset="0"/>
              </a:rPr>
              <a:t> </a:t>
            </a:r>
            <a:r>
              <a:rPr lang="id-ID" sz="1600" i="1" err="1">
                <a:solidFill>
                  <a:schemeClr val="bg1"/>
                </a:solidFill>
                <a:latin typeface="Gotham Book" panose="02000604040000020004" pitchFamily="2" charset="0"/>
                <a:cs typeface="Segoe UI Light" panose="020B0502040204020203" pitchFamily="34" charset="0"/>
              </a:rPr>
              <a:t>ad</a:t>
            </a:r>
            <a:r>
              <a:rPr lang="id-ID" sz="1600" i="1">
                <a:solidFill>
                  <a:schemeClr val="bg1"/>
                </a:solidFill>
                <a:latin typeface="Gotham Book" panose="02000604040000020004" pitchFamily="2" charset="0"/>
                <a:cs typeface="Segoe UI Light" panose="020B0502040204020203" pitchFamily="34" charset="0"/>
              </a:rPr>
              <a:t> minim </a:t>
            </a:r>
            <a:r>
              <a:rPr lang="id-ID" sz="1600" i="1" err="1">
                <a:solidFill>
                  <a:schemeClr val="bg1"/>
                </a:solidFill>
                <a:latin typeface="Gotham Book" panose="02000604040000020004" pitchFamily="2" charset="0"/>
                <a:cs typeface="Segoe UI Light" panose="020B0502040204020203" pitchFamily="34" charset="0"/>
              </a:rPr>
              <a:t>veniam</a:t>
            </a:r>
            <a:r>
              <a:rPr lang="id-ID" sz="1600" i="1">
                <a:solidFill>
                  <a:schemeClr val="bg1"/>
                </a:solidFill>
                <a:latin typeface="Gotham Book" panose="02000604040000020004" pitchFamily="2" charset="0"/>
                <a:cs typeface="Segoe UI Light" panose="020B0502040204020203" pitchFamily="34" charset="0"/>
              </a:rPr>
              <a:t>”</a:t>
            </a:r>
            <a:endParaRPr lang="en-US" sz="1600" i="1">
              <a:solidFill>
                <a:schemeClr val="bg1"/>
              </a:solidFill>
              <a:latin typeface="Gotham Book" panose="02000604040000020004" pitchFamily="2" charset="0"/>
              <a:cs typeface="Segoe UI Light" panose="020B0502040204020203" pitchFamily="34" charset="0"/>
            </a:endParaRPr>
          </a:p>
        </p:txBody>
      </p:sp>
      <p:sp>
        <p:nvSpPr>
          <p:cNvPr id="16" name="Text Placeholder 3">
            <a:extLst>
              <a:ext uri="{FF2B5EF4-FFF2-40B4-BE49-F238E27FC236}">
                <a16:creationId xmlns:a16="http://schemas.microsoft.com/office/drawing/2014/main" id="{12094C4C-A278-C247-B8A8-618636FA6BC6}"/>
              </a:ext>
            </a:extLst>
          </p:cNvPr>
          <p:cNvSpPr>
            <a:spLocks noGrp="1"/>
          </p:cNvSpPr>
          <p:nvPr>
            <p:ph type="body" sz="quarter" idx="27" hasCustomPrompt="1"/>
          </p:nvPr>
        </p:nvSpPr>
        <p:spPr>
          <a:xfrm>
            <a:off x="1444869" y="4675882"/>
            <a:ext cx="1533899" cy="561136"/>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IDIR </a:t>
            </a:r>
            <a:r>
              <a:rPr lang="en-US" err="1"/>
              <a:t>Hillali</a:t>
            </a:r>
            <a:br>
              <a:rPr lang="en-US"/>
            </a:br>
            <a:r>
              <a:rPr lang="en-US"/>
              <a:t>Director</a:t>
            </a:r>
          </a:p>
        </p:txBody>
      </p:sp>
      <p:sp>
        <p:nvSpPr>
          <p:cNvPr id="23" name="Text Placeholder 3">
            <a:extLst>
              <a:ext uri="{FF2B5EF4-FFF2-40B4-BE49-F238E27FC236}">
                <a16:creationId xmlns:a16="http://schemas.microsoft.com/office/drawing/2014/main" id="{D73C7E3D-621B-044E-9A37-5D0079971286}"/>
              </a:ext>
            </a:extLst>
          </p:cNvPr>
          <p:cNvSpPr>
            <a:spLocks noGrp="1"/>
          </p:cNvSpPr>
          <p:nvPr>
            <p:ph type="body" sz="quarter" idx="28" hasCustomPrompt="1"/>
          </p:nvPr>
        </p:nvSpPr>
        <p:spPr>
          <a:xfrm>
            <a:off x="3356796" y="4675882"/>
            <a:ext cx="1533899" cy="561136"/>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p:txBody>
      </p:sp>
      <p:sp>
        <p:nvSpPr>
          <p:cNvPr id="24" name="Text Placeholder 3">
            <a:extLst>
              <a:ext uri="{FF2B5EF4-FFF2-40B4-BE49-F238E27FC236}">
                <a16:creationId xmlns:a16="http://schemas.microsoft.com/office/drawing/2014/main" id="{4B9D70FA-370D-5B4C-A0FE-320221A621E4}"/>
              </a:ext>
            </a:extLst>
          </p:cNvPr>
          <p:cNvSpPr>
            <a:spLocks noGrp="1"/>
          </p:cNvSpPr>
          <p:nvPr>
            <p:ph type="body" sz="quarter" idx="29" hasCustomPrompt="1"/>
          </p:nvPr>
        </p:nvSpPr>
        <p:spPr>
          <a:xfrm>
            <a:off x="5280598" y="4675882"/>
            <a:ext cx="1533899" cy="561136"/>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p:txBody>
      </p:sp>
      <p:sp>
        <p:nvSpPr>
          <p:cNvPr id="26" name="Text Placeholder 3">
            <a:extLst>
              <a:ext uri="{FF2B5EF4-FFF2-40B4-BE49-F238E27FC236}">
                <a16:creationId xmlns:a16="http://schemas.microsoft.com/office/drawing/2014/main" id="{33FC58EB-22F5-4C44-8E4D-3E6687FE298D}"/>
              </a:ext>
            </a:extLst>
          </p:cNvPr>
          <p:cNvSpPr>
            <a:spLocks noGrp="1"/>
          </p:cNvSpPr>
          <p:nvPr>
            <p:ph type="body" sz="quarter" idx="30" hasCustomPrompt="1"/>
          </p:nvPr>
        </p:nvSpPr>
        <p:spPr>
          <a:xfrm>
            <a:off x="7192526" y="4675882"/>
            <a:ext cx="1533899" cy="561136"/>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p:txBody>
      </p:sp>
      <p:sp>
        <p:nvSpPr>
          <p:cNvPr id="28" name="Text Placeholder 3">
            <a:extLst>
              <a:ext uri="{FF2B5EF4-FFF2-40B4-BE49-F238E27FC236}">
                <a16:creationId xmlns:a16="http://schemas.microsoft.com/office/drawing/2014/main" id="{9A55F181-EAC5-A54E-BBDC-0AC567213A57}"/>
              </a:ext>
            </a:extLst>
          </p:cNvPr>
          <p:cNvSpPr>
            <a:spLocks noGrp="1"/>
          </p:cNvSpPr>
          <p:nvPr>
            <p:ph type="body" sz="quarter" idx="31" hasCustomPrompt="1"/>
          </p:nvPr>
        </p:nvSpPr>
        <p:spPr>
          <a:xfrm>
            <a:off x="9128204" y="4675882"/>
            <a:ext cx="1533899" cy="561136"/>
          </a:xfrm>
          <a:prstGeom prst="rect">
            <a:avLst/>
          </a:prstGeom>
        </p:spPr>
        <p:txBody>
          <a:bodyPr>
            <a:noAutofit/>
          </a:bodyPr>
          <a:lstStyle>
            <a:lvl1pPr marL="0" indent="0" algn="ctr">
              <a:buNone/>
              <a:defRPr sz="1400" i="1">
                <a:solidFill>
                  <a:schemeClr val="bg1"/>
                </a:solidFill>
                <a:latin typeface="Gotham Book" panose="02000604040000020004" pitchFamily="2" charset="0"/>
              </a:defRPr>
            </a:lvl1pPr>
          </a:lstStyle>
          <a:p>
            <a:pPr lvl="0"/>
            <a:r>
              <a:rPr lang="en-US"/>
              <a:t>Name</a:t>
            </a:r>
            <a:br>
              <a:rPr lang="en-US"/>
            </a:br>
            <a:r>
              <a:rPr lang="en-US"/>
              <a:t>Designation</a:t>
            </a:r>
          </a:p>
        </p:txBody>
      </p:sp>
      <p:sp>
        <p:nvSpPr>
          <p:cNvPr id="29" name="Text Placeholder 3">
            <a:extLst>
              <a:ext uri="{FF2B5EF4-FFF2-40B4-BE49-F238E27FC236}">
                <a16:creationId xmlns:a16="http://schemas.microsoft.com/office/drawing/2014/main" id="{A1E90CA5-97F0-424D-BA20-78BB76BA5354}"/>
              </a:ext>
            </a:extLst>
          </p:cNvPr>
          <p:cNvSpPr>
            <a:spLocks noGrp="1"/>
          </p:cNvSpPr>
          <p:nvPr>
            <p:ph type="body" sz="quarter" idx="32" hasCustomPrompt="1"/>
          </p:nvPr>
        </p:nvSpPr>
        <p:spPr>
          <a:xfrm>
            <a:off x="1444869" y="5355404"/>
            <a:ext cx="1533899" cy="311754"/>
          </a:xfrm>
          <a:prstGeom prst="rect">
            <a:avLst/>
          </a:prstGeom>
        </p:spPr>
        <p:txBody>
          <a:bodyPr>
            <a:noAutofit/>
          </a:bodyPr>
          <a:lstStyle>
            <a:lvl1pPr marL="0" indent="0" algn="ctr">
              <a:buNone/>
              <a:defRPr sz="1400" b="0" i="0">
                <a:solidFill>
                  <a:schemeClr val="bg1"/>
                </a:solidFill>
                <a:latin typeface="Gotham Book" panose="02000604040000020004" pitchFamily="2" charset="0"/>
              </a:defRPr>
            </a:lvl1pPr>
          </a:lstStyle>
          <a:p>
            <a:pPr lvl="0"/>
            <a:r>
              <a:rPr lang="en-US"/>
              <a:t>Marketing</a:t>
            </a:r>
          </a:p>
        </p:txBody>
      </p:sp>
      <p:sp>
        <p:nvSpPr>
          <p:cNvPr id="31" name="Text Placeholder 3">
            <a:extLst>
              <a:ext uri="{FF2B5EF4-FFF2-40B4-BE49-F238E27FC236}">
                <a16:creationId xmlns:a16="http://schemas.microsoft.com/office/drawing/2014/main" id="{F11186D7-92E7-B24A-B7D4-EF4818593D4E}"/>
              </a:ext>
            </a:extLst>
          </p:cNvPr>
          <p:cNvSpPr>
            <a:spLocks noGrp="1"/>
          </p:cNvSpPr>
          <p:nvPr>
            <p:ph type="body" sz="quarter" idx="33" hasCustomPrompt="1"/>
          </p:nvPr>
        </p:nvSpPr>
        <p:spPr>
          <a:xfrm>
            <a:off x="3356796" y="5355404"/>
            <a:ext cx="1533899" cy="311754"/>
          </a:xfrm>
          <a:prstGeom prst="rect">
            <a:avLst/>
          </a:prstGeom>
        </p:spPr>
        <p:txBody>
          <a:bodyPr>
            <a:noAutofit/>
          </a:bodyPr>
          <a:lstStyle>
            <a:lvl1pPr marL="0" indent="0" algn="ctr">
              <a:buNone/>
              <a:defRPr sz="1400" b="0" i="0">
                <a:solidFill>
                  <a:schemeClr val="bg1"/>
                </a:solidFill>
                <a:latin typeface="Gotham Book" panose="02000604040000020004" pitchFamily="2" charset="0"/>
              </a:defRPr>
            </a:lvl1pPr>
          </a:lstStyle>
          <a:p>
            <a:pPr lvl="0"/>
            <a:r>
              <a:rPr lang="en-US"/>
              <a:t>Detail</a:t>
            </a:r>
          </a:p>
        </p:txBody>
      </p:sp>
      <p:sp>
        <p:nvSpPr>
          <p:cNvPr id="33" name="Text Placeholder 3">
            <a:extLst>
              <a:ext uri="{FF2B5EF4-FFF2-40B4-BE49-F238E27FC236}">
                <a16:creationId xmlns:a16="http://schemas.microsoft.com/office/drawing/2014/main" id="{08D34FB3-054D-6A4F-B595-A8BAC94F4AAA}"/>
              </a:ext>
            </a:extLst>
          </p:cNvPr>
          <p:cNvSpPr>
            <a:spLocks noGrp="1"/>
          </p:cNvSpPr>
          <p:nvPr>
            <p:ph type="body" sz="quarter" idx="34" hasCustomPrompt="1"/>
          </p:nvPr>
        </p:nvSpPr>
        <p:spPr>
          <a:xfrm>
            <a:off x="5280598" y="5355404"/>
            <a:ext cx="1533899" cy="311754"/>
          </a:xfrm>
          <a:prstGeom prst="rect">
            <a:avLst/>
          </a:prstGeom>
        </p:spPr>
        <p:txBody>
          <a:bodyPr>
            <a:noAutofit/>
          </a:bodyPr>
          <a:lstStyle>
            <a:lvl1pPr marL="0" indent="0" algn="ctr">
              <a:buNone/>
              <a:defRPr sz="1400" b="0" i="0">
                <a:solidFill>
                  <a:schemeClr val="bg1"/>
                </a:solidFill>
                <a:latin typeface="Gotham Book" panose="02000604040000020004" pitchFamily="2" charset="0"/>
              </a:defRPr>
            </a:lvl1pPr>
          </a:lstStyle>
          <a:p>
            <a:pPr lvl="0"/>
            <a:r>
              <a:rPr lang="en-US"/>
              <a:t>Detail</a:t>
            </a:r>
          </a:p>
        </p:txBody>
      </p:sp>
      <p:sp>
        <p:nvSpPr>
          <p:cNvPr id="34" name="Text Placeholder 3">
            <a:extLst>
              <a:ext uri="{FF2B5EF4-FFF2-40B4-BE49-F238E27FC236}">
                <a16:creationId xmlns:a16="http://schemas.microsoft.com/office/drawing/2014/main" id="{07F8090A-88C1-F54B-ABE9-A30D57187030}"/>
              </a:ext>
            </a:extLst>
          </p:cNvPr>
          <p:cNvSpPr>
            <a:spLocks noGrp="1"/>
          </p:cNvSpPr>
          <p:nvPr>
            <p:ph type="body" sz="quarter" idx="35" hasCustomPrompt="1"/>
          </p:nvPr>
        </p:nvSpPr>
        <p:spPr>
          <a:xfrm>
            <a:off x="7204401" y="5355404"/>
            <a:ext cx="1533899" cy="311754"/>
          </a:xfrm>
          <a:prstGeom prst="rect">
            <a:avLst/>
          </a:prstGeom>
        </p:spPr>
        <p:txBody>
          <a:bodyPr>
            <a:noAutofit/>
          </a:bodyPr>
          <a:lstStyle>
            <a:lvl1pPr marL="0" indent="0" algn="ctr">
              <a:buNone/>
              <a:defRPr sz="1400" b="0" i="0">
                <a:solidFill>
                  <a:schemeClr val="bg1"/>
                </a:solidFill>
                <a:latin typeface="Gotham Book" panose="02000604040000020004" pitchFamily="2" charset="0"/>
              </a:defRPr>
            </a:lvl1pPr>
          </a:lstStyle>
          <a:p>
            <a:pPr lvl="0"/>
            <a:r>
              <a:rPr lang="en-US"/>
              <a:t>Detail</a:t>
            </a:r>
          </a:p>
        </p:txBody>
      </p:sp>
      <p:sp>
        <p:nvSpPr>
          <p:cNvPr id="35" name="Text Placeholder 3">
            <a:extLst>
              <a:ext uri="{FF2B5EF4-FFF2-40B4-BE49-F238E27FC236}">
                <a16:creationId xmlns:a16="http://schemas.microsoft.com/office/drawing/2014/main" id="{579A98A0-973A-CF4C-B92E-157F9803DF49}"/>
              </a:ext>
            </a:extLst>
          </p:cNvPr>
          <p:cNvSpPr>
            <a:spLocks noGrp="1"/>
          </p:cNvSpPr>
          <p:nvPr>
            <p:ph type="body" sz="quarter" idx="36" hasCustomPrompt="1"/>
          </p:nvPr>
        </p:nvSpPr>
        <p:spPr>
          <a:xfrm>
            <a:off x="9104453" y="5355404"/>
            <a:ext cx="1533899" cy="311754"/>
          </a:xfrm>
          <a:prstGeom prst="rect">
            <a:avLst/>
          </a:prstGeom>
        </p:spPr>
        <p:txBody>
          <a:bodyPr>
            <a:noAutofit/>
          </a:bodyPr>
          <a:lstStyle>
            <a:lvl1pPr marL="0" indent="0" algn="ctr">
              <a:buNone/>
              <a:defRPr sz="1400" b="0" i="0">
                <a:solidFill>
                  <a:schemeClr val="bg1"/>
                </a:solidFill>
                <a:latin typeface="Gotham Book" panose="02000604040000020004" pitchFamily="2" charset="0"/>
              </a:defRPr>
            </a:lvl1pPr>
          </a:lstStyle>
          <a:p>
            <a:pPr lvl="0"/>
            <a:r>
              <a:rPr lang="en-US"/>
              <a:t>Detail</a:t>
            </a:r>
          </a:p>
        </p:txBody>
      </p:sp>
      <p:sp>
        <p:nvSpPr>
          <p:cNvPr id="36" name="Picture Placeholder 27">
            <a:extLst>
              <a:ext uri="{FF2B5EF4-FFF2-40B4-BE49-F238E27FC236}">
                <a16:creationId xmlns:a16="http://schemas.microsoft.com/office/drawing/2014/main" id="{E1DF1D9A-3B67-4843-9A92-638AC713C36A}"/>
              </a:ext>
            </a:extLst>
          </p:cNvPr>
          <p:cNvSpPr>
            <a:spLocks noGrp="1"/>
          </p:cNvSpPr>
          <p:nvPr>
            <p:ph type="pic" sz="quarter" idx="12"/>
          </p:nvPr>
        </p:nvSpPr>
        <p:spPr>
          <a:xfrm>
            <a:off x="5217624" y="2722363"/>
            <a:ext cx="1677240" cy="1825001"/>
          </a:xfrm>
          <a:prstGeom prst="rect">
            <a:avLst/>
          </a:prstGeom>
        </p:spPr>
        <p:txBody>
          <a:bodyPr/>
          <a:lstStyle>
            <a:lvl1pPr>
              <a:defRPr b="0" i="0">
                <a:latin typeface="Gotham Book" panose="02000604040000020004" pitchFamily="2" charset="0"/>
              </a:defRPr>
            </a:lvl1pPr>
          </a:lstStyle>
          <a:p>
            <a:endParaRPr lang="en-US"/>
          </a:p>
        </p:txBody>
      </p:sp>
    </p:spTree>
    <p:extLst>
      <p:ext uri="{BB962C8B-B14F-4D97-AF65-F5344CB8AC3E}">
        <p14:creationId xmlns:p14="http://schemas.microsoft.com/office/powerpoint/2010/main" val="95614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25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125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75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1250"/>
                                  </p:stCondLst>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6" dur="750" fill="hold"/>
                                        <p:tgtEl>
                                          <p:spTgt spid="29">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75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750" fill="hold"/>
                                        <p:tgtEl>
                                          <p:spTgt spid="21"/>
                                        </p:tgtEl>
                                        <p:attrNameLst>
                                          <p:attrName>ppt_x</p:attrName>
                                        </p:attrNameLst>
                                      </p:cBhvr>
                                      <p:tavLst>
                                        <p:tav tm="0">
                                          <p:val>
                                            <p:strVal val="#ppt_x"/>
                                          </p:val>
                                        </p:tav>
                                        <p:tav tm="100000">
                                          <p:val>
                                            <p:strVal val="#ppt_x"/>
                                          </p:val>
                                        </p:tav>
                                      </p:tavLst>
                                    </p:anim>
                                    <p:anim calcmode="lin" valueType="num">
                                      <p:cBhvr additive="base">
                                        <p:cTn id="20" dur="75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decel="50000" fill="hold" grpId="0" nodeType="withEffect">
                                  <p:stCondLst>
                                    <p:cond delay="275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23">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decel="50000" fill="hold" grpId="0" nodeType="withEffect">
                                  <p:stCondLst>
                                    <p:cond delay="2750"/>
                                  </p:stCondLst>
                                  <p:childTnLst>
                                    <p:set>
                                      <p:cBhvr>
                                        <p:cTn id="26" dur="1" fill="hold">
                                          <p:stCondLst>
                                            <p:cond delay="0"/>
                                          </p:stCondLst>
                                        </p:cTn>
                                        <p:tgtEl>
                                          <p:spTgt spid="31">
                                            <p:txEl>
                                              <p:pRg st="0" end="0"/>
                                            </p:txEl>
                                          </p:spTgt>
                                        </p:tgtEl>
                                        <p:attrNameLst>
                                          <p:attrName>style.visibility</p:attrName>
                                        </p:attrNameLst>
                                      </p:cBhvr>
                                      <p:to>
                                        <p:strVal val="visible"/>
                                      </p:to>
                                    </p:set>
                                    <p:anim calcmode="lin" valueType="num">
                                      <p:cBhvr additive="base">
                                        <p:cTn id="27"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31">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375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fill="hold"/>
                                        <p:tgtEl>
                                          <p:spTgt spid="30"/>
                                        </p:tgtEl>
                                        <p:attrNameLst>
                                          <p:attrName>ppt_x</p:attrName>
                                        </p:attrNameLst>
                                      </p:cBhvr>
                                      <p:tavLst>
                                        <p:tav tm="0">
                                          <p:val>
                                            <p:strVal val="#ppt_x"/>
                                          </p:val>
                                        </p:tav>
                                        <p:tav tm="100000">
                                          <p:val>
                                            <p:strVal val="#ppt_x"/>
                                          </p:val>
                                        </p:tav>
                                      </p:tavLst>
                                    </p:anim>
                                    <p:anim calcmode="lin" valueType="num">
                                      <p:cBhvr additive="base">
                                        <p:cTn id="32" dur="75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decel="50000" fill="hold" grpId="0" nodeType="withEffect">
                                  <p:stCondLst>
                                    <p:cond delay="3750"/>
                                  </p:stCondLst>
                                  <p:childTnLst>
                                    <p:set>
                                      <p:cBhvr>
                                        <p:cTn id="34" dur="1" fill="hold">
                                          <p:stCondLst>
                                            <p:cond delay="0"/>
                                          </p:stCondLst>
                                        </p:cTn>
                                        <p:tgtEl>
                                          <p:spTgt spid="24">
                                            <p:txEl>
                                              <p:pRg st="0" end="0"/>
                                            </p:txEl>
                                          </p:spTgt>
                                        </p:tgtEl>
                                        <p:attrNameLst>
                                          <p:attrName>style.visibility</p:attrName>
                                        </p:attrNameLst>
                                      </p:cBhvr>
                                      <p:to>
                                        <p:strVal val="visible"/>
                                      </p:to>
                                    </p:set>
                                    <p:anim calcmode="lin" valueType="num">
                                      <p:cBhvr additive="base">
                                        <p:cTn id="35"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6" dur="750" fill="hold"/>
                                        <p:tgtEl>
                                          <p:spTgt spid="24">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decel="50000" fill="hold" grpId="0" nodeType="withEffect">
                                  <p:stCondLst>
                                    <p:cond delay="3750"/>
                                  </p:stCondLst>
                                  <p:childTnLst>
                                    <p:set>
                                      <p:cBhvr>
                                        <p:cTn id="38" dur="1" fill="hold">
                                          <p:stCondLst>
                                            <p:cond delay="0"/>
                                          </p:stCondLst>
                                        </p:cTn>
                                        <p:tgtEl>
                                          <p:spTgt spid="33">
                                            <p:txEl>
                                              <p:pRg st="0" end="0"/>
                                            </p:txEl>
                                          </p:spTgt>
                                        </p:tgtEl>
                                        <p:attrNameLst>
                                          <p:attrName>style.visibility</p:attrName>
                                        </p:attrNameLst>
                                      </p:cBhvr>
                                      <p:to>
                                        <p:strVal val="visible"/>
                                      </p:to>
                                    </p:set>
                                    <p:anim calcmode="lin" valueType="num">
                                      <p:cBhvr additive="base">
                                        <p:cTn id="39" dur="75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33">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475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750" fill="hold"/>
                                        <p:tgtEl>
                                          <p:spTgt spid="32"/>
                                        </p:tgtEl>
                                        <p:attrNameLst>
                                          <p:attrName>ppt_x</p:attrName>
                                        </p:attrNameLst>
                                      </p:cBhvr>
                                      <p:tavLst>
                                        <p:tav tm="0">
                                          <p:val>
                                            <p:strVal val="#ppt_x"/>
                                          </p:val>
                                        </p:tav>
                                        <p:tav tm="100000">
                                          <p:val>
                                            <p:strVal val="#ppt_x"/>
                                          </p:val>
                                        </p:tav>
                                      </p:tavLst>
                                    </p:anim>
                                    <p:anim calcmode="lin" valueType="num">
                                      <p:cBhvr additive="base">
                                        <p:cTn id="44" dur="75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decel="50000" fill="hold" grpId="0" nodeType="withEffect">
                                  <p:stCondLst>
                                    <p:cond delay="4750"/>
                                  </p:stCondLst>
                                  <p:childTnLst>
                                    <p:set>
                                      <p:cBhvr>
                                        <p:cTn id="46" dur="1" fill="hold">
                                          <p:stCondLst>
                                            <p:cond delay="0"/>
                                          </p:stCondLst>
                                        </p:cTn>
                                        <p:tgtEl>
                                          <p:spTgt spid="26">
                                            <p:txEl>
                                              <p:pRg st="0" end="0"/>
                                            </p:txEl>
                                          </p:spTgt>
                                        </p:tgtEl>
                                        <p:attrNameLst>
                                          <p:attrName>style.visibility</p:attrName>
                                        </p:attrNameLst>
                                      </p:cBhvr>
                                      <p:to>
                                        <p:strVal val="visible"/>
                                      </p:to>
                                    </p:set>
                                    <p:anim calcmode="lin" valueType="num">
                                      <p:cBhvr additive="base">
                                        <p:cTn id="47" dur="75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8" dur="750" fill="hold"/>
                                        <p:tgtEl>
                                          <p:spTgt spid="26">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decel="50000" fill="hold" grpId="0" nodeType="withEffect">
                                  <p:stCondLst>
                                    <p:cond delay="4750"/>
                                  </p:stCondLst>
                                  <p:childTnLst>
                                    <p:set>
                                      <p:cBhvr>
                                        <p:cTn id="50" dur="1" fill="hold">
                                          <p:stCondLst>
                                            <p:cond delay="0"/>
                                          </p:stCondLst>
                                        </p:cTn>
                                        <p:tgtEl>
                                          <p:spTgt spid="34">
                                            <p:txEl>
                                              <p:pRg st="0" end="0"/>
                                            </p:txEl>
                                          </p:spTgt>
                                        </p:tgtEl>
                                        <p:attrNameLst>
                                          <p:attrName>style.visibility</p:attrName>
                                        </p:attrNameLst>
                                      </p:cBhvr>
                                      <p:to>
                                        <p:strVal val="visible"/>
                                      </p:to>
                                    </p:set>
                                    <p:anim calcmode="lin" valueType="num">
                                      <p:cBhvr additive="base">
                                        <p:cTn id="51" dur="75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2" dur="750" fill="hold"/>
                                        <p:tgtEl>
                                          <p:spTgt spid="34">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575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750" fill="hold"/>
                                        <p:tgtEl>
                                          <p:spTgt spid="53"/>
                                        </p:tgtEl>
                                        <p:attrNameLst>
                                          <p:attrName>ppt_x</p:attrName>
                                        </p:attrNameLst>
                                      </p:cBhvr>
                                      <p:tavLst>
                                        <p:tav tm="0">
                                          <p:val>
                                            <p:strVal val="#ppt_x"/>
                                          </p:val>
                                        </p:tav>
                                        <p:tav tm="100000">
                                          <p:val>
                                            <p:strVal val="#ppt_x"/>
                                          </p:val>
                                        </p:tav>
                                      </p:tavLst>
                                    </p:anim>
                                    <p:anim calcmode="lin" valueType="num">
                                      <p:cBhvr additive="base">
                                        <p:cTn id="56" dur="750" fill="hold"/>
                                        <p:tgtEl>
                                          <p:spTgt spid="53"/>
                                        </p:tgtEl>
                                        <p:attrNameLst>
                                          <p:attrName>ppt_y</p:attrName>
                                        </p:attrNameLst>
                                      </p:cBhvr>
                                      <p:tavLst>
                                        <p:tav tm="0">
                                          <p:val>
                                            <p:strVal val="1+#ppt_h/2"/>
                                          </p:val>
                                        </p:tav>
                                        <p:tav tm="100000">
                                          <p:val>
                                            <p:strVal val="#ppt_y"/>
                                          </p:val>
                                        </p:tav>
                                      </p:tavLst>
                                    </p:anim>
                                  </p:childTnLst>
                                </p:cTn>
                              </p:par>
                              <p:par>
                                <p:cTn id="57" presetID="2" presetClass="entr" presetSubtype="4" decel="50000" fill="hold" grpId="0" nodeType="withEffect">
                                  <p:stCondLst>
                                    <p:cond delay="5750"/>
                                  </p:stCondLst>
                                  <p:childTnLst>
                                    <p:set>
                                      <p:cBhvr>
                                        <p:cTn id="58" dur="1" fill="hold">
                                          <p:stCondLst>
                                            <p:cond delay="0"/>
                                          </p:stCondLst>
                                        </p:cTn>
                                        <p:tgtEl>
                                          <p:spTgt spid="28">
                                            <p:txEl>
                                              <p:pRg st="0" end="0"/>
                                            </p:txEl>
                                          </p:spTgt>
                                        </p:tgtEl>
                                        <p:attrNameLst>
                                          <p:attrName>style.visibility</p:attrName>
                                        </p:attrNameLst>
                                      </p:cBhvr>
                                      <p:to>
                                        <p:strVal val="visible"/>
                                      </p:to>
                                    </p:set>
                                    <p:anim calcmode="lin" valueType="num">
                                      <p:cBhvr additive="base">
                                        <p:cTn id="59" dur="75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0" dur="750" fill="hold"/>
                                        <p:tgtEl>
                                          <p:spTgt spid="28">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decel="50000" fill="hold" grpId="0" nodeType="withEffect">
                                  <p:stCondLst>
                                    <p:cond delay="5750"/>
                                  </p:stCondLst>
                                  <p:childTnLst>
                                    <p:set>
                                      <p:cBhvr>
                                        <p:cTn id="62" dur="1" fill="hold">
                                          <p:stCondLst>
                                            <p:cond delay="0"/>
                                          </p:stCondLst>
                                        </p:cTn>
                                        <p:tgtEl>
                                          <p:spTgt spid="35">
                                            <p:txEl>
                                              <p:pRg st="0" end="0"/>
                                            </p:txEl>
                                          </p:spTgt>
                                        </p:tgtEl>
                                        <p:attrNameLst>
                                          <p:attrName>style.visibility</p:attrName>
                                        </p:attrNameLst>
                                      </p:cBhvr>
                                      <p:to>
                                        <p:strVal val="visible"/>
                                      </p:to>
                                    </p:set>
                                    <p:anim calcmode="lin" valueType="num">
                                      <p:cBhvr additive="base">
                                        <p:cTn id="63" dur="75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64" dur="75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30" grpId="0" animBg="1"/>
      <p:bldP spid="32" grpId="0" animBg="1"/>
      <p:bldP spid="53" grpId="0" animBg="1"/>
      <p:bldP spid="16" grpId="0" build="p">
        <p:tmplLst>
          <p:tmpl lvl="1">
            <p:tnLst>
              <p:par>
                <p:cTn presetID="2" presetClass="entr" presetSubtype="4" decel="50000" fill="hold" nodeType="withEffect">
                  <p:stCondLst>
                    <p:cond delay="1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50000" fill="hold" nodeType="withEffect">
                  <p:stCondLst>
                    <p:cond delay="27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1+#ppt_h/2"/>
                          </p:val>
                        </p:tav>
                        <p:tav tm="100000">
                          <p:val>
                            <p:strVal val="#ppt_y"/>
                          </p:val>
                        </p:tav>
                      </p:tavLst>
                    </p:anim>
                  </p:childTnLst>
                </p:cTn>
              </p:par>
            </p:tnLst>
          </p:tmpl>
        </p:tmplLst>
      </p:bldP>
      <p:bldP spid="24" grpId="0" build="p">
        <p:tmplLst>
          <p:tmpl lvl="1">
            <p:tnLst>
              <p:par>
                <p:cTn presetID="2" presetClass="entr" presetSubtype="4" decel="50000" fill="hold" nodeType="withEffect">
                  <p:stCondLst>
                    <p:cond delay="37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50000" fill="hold" nodeType="withEffect">
                  <p:stCondLst>
                    <p:cond delay="47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 presetClass="entr" presetSubtype="4" decel="50000" fill="hold" nodeType="withEffect">
                  <p:stCondLst>
                    <p:cond delay="57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ppt_x"/>
                          </p:val>
                        </p:tav>
                        <p:tav tm="100000">
                          <p:val>
                            <p:strVal val="#ppt_x"/>
                          </p:val>
                        </p:tav>
                      </p:tavLst>
                    </p:anim>
                    <p:anim calcmode="lin" valueType="num">
                      <p:cBhvr additive="base">
                        <p:cTn dur="75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50000" fill="hold" nodeType="withEffect">
                  <p:stCondLst>
                    <p:cond delay="1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50000" fill="hold" nodeType="withEffect">
                  <p:stCondLst>
                    <p:cond delay="27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ppt_x"/>
                          </p:val>
                        </p:tav>
                        <p:tav tm="100000">
                          <p:val>
                            <p:strVal val="#ppt_x"/>
                          </p:val>
                        </p:tav>
                      </p:tavLst>
                    </p:anim>
                    <p:anim calcmode="lin" valueType="num">
                      <p:cBhvr additive="base">
                        <p:cTn dur="750" fill="hold"/>
                        <p:tgtEl>
                          <p:spTgt spid="31"/>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50000" fill="hold" nodeType="withEffect">
                  <p:stCondLst>
                    <p:cond delay="37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ppt_x"/>
                          </p:val>
                        </p:tav>
                        <p:tav tm="100000">
                          <p:val>
                            <p:strVal val="#ppt_x"/>
                          </p:val>
                        </p:tav>
                      </p:tavLst>
                    </p:anim>
                    <p:anim calcmode="lin" valueType="num">
                      <p:cBhvr additive="base">
                        <p:cTn dur="750" fill="hold"/>
                        <p:tgtEl>
                          <p:spTgt spid="33"/>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2" presetClass="entr" presetSubtype="4" decel="50000" fill="hold" nodeType="withEffect">
                  <p:stCondLst>
                    <p:cond delay="47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750" fill="hold"/>
                        <p:tgtEl>
                          <p:spTgt spid="34"/>
                        </p:tgtEl>
                        <p:attrNameLst>
                          <p:attrName>ppt_x</p:attrName>
                        </p:attrNameLst>
                      </p:cBhvr>
                      <p:tavLst>
                        <p:tav tm="0">
                          <p:val>
                            <p:strVal val="#ppt_x"/>
                          </p:val>
                        </p:tav>
                        <p:tav tm="100000">
                          <p:val>
                            <p:strVal val="#ppt_x"/>
                          </p:val>
                        </p:tav>
                      </p:tavLst>
                    </p:anim>
                    <p:anim calcmode="lin" valueType="num">
                      <p:cBhvr additive="base">
                        <p:cTn dur="75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50000" fill="hold" nodeType="withEffect">
                  <p:stCondLst>
                    <p:cond delay="57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750" fill="hold"/>
                        <p:tgtEl>
                          <p:spTgt spid="35"/>
                        </p:tgtEl>
                        <p:attrNameLst>
                          <p:attrName>ppt_x</p:attrName>
                        </p:attrNameLst>
                      </p:cBhvr>
                      <p:tavLst>
                        <p:tav tm="0">
                          <p:val>
                            <p:strVal val="#ppt_x"/>
                          </p:val>
                        </p:tav>
                        <p:tav tm="100000">
                          <p:val>
                            <p:strVal val="#ppt_x"/>
                          </p:val>
                        </p:tav>
                      </p:tavLst>
                    </p:anim>
                    <p:anim calcmode="lin" valueType="num">
                      <p:cBhvr additive="base">
                        <p:cTn dur="75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1D08FC-77CD-EE4F-906A-5C9DB8C50B2E}"/>
              </a:ext>
            </a:extLst>
          </p:cNvPr>
          <p:cNvSpPr/>
          <p:nvPr userDrawn="1"/>
        </p:nvSpPr>
        <p:spPr>
          <a:xfrm>
            <a:off x="2"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68" name="Subtitle 2">
            <a:extLst>
              <a:ext uri="{FF2B5EF4-FFF2-40B4-BE49-F238E27FC236}">
                <a16:creationId xmlns:a16="http://schemas.microsoft.com/office/drawing/2014/main" id="{A13F38C7-31A8-9346-ACCC-CDA3E64B6935}"/>
              </a:ext>
            </a:extLst>
          </p:cNvPr>
          <p:cNvSpPr>
            <a:spLocks noGrp="1"/>
          </p:cNvSpPr>
          <p:nvPr>
            <p:ph type="subTitle" idx="1" hasCustomPrompt="1"/>
          </p:nvPr>
        </p:nvSpPr>
        <p:spPr>
          <a:xfrm>
            <a:off x="849014" y="2637554"/>
            <a:ext cx="4166883" cy="2294338"/>
          </a:xfrm>
          <a:prstGeom prst="rect">
            <a:avLst/>
          </a:prstGeom>
        </p:spPr>
        <p:txBody>
          <a:bodyPr>
            <a:normAutofit/>
          </a:bodyPr>
          <a:lstStyle>
            <a:lvl1pPr marL="0" marR="0" indent="0" algn="l" defTabSz="914126" rtl="0" eaLnBrk="1" fontAlgn="auto" latinLnBrk="0" hangingPunct="1">
              <a:lnSpc>
                <a:spcPct val="120000"/>
              </a:lnSpc>
              <a:spcBef>
                <a:spcPts val="1000"/>
              </a:spcBef>
              <a:spcAft>
                <a:spcPts val="0"/>
              </a:spcAft>
              <a:buClrTx/>
              <a:buSzTx/>
              <a:buFont typeface="Arial" panose="020B0604020202020204" pitchFamily="34" charset="0"/>
              <a:buNone/>
              <a:tabLst/>
              <a:defRPr sz="27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a:lnSpc>
                <a:spcPct val="120000"/>
              </a:lnSpc>
            </a:pPr>
            <a:r>
              <a:rPr lang="id-ID" sz="1600" b="1">
                <a:solidFill>
                  <a:schemeClr val="bg1"/>
                </a:solidFill>
                <a:latin typeface="Gotham Book" panose="02000604040000020004" pitchFamily="2" charset="0"/>
                <a:cs typeface="Segoe UI Light" panose="020B0502040204020203" pitchFamily="34" charset="0"/>
              </a:rPr>
              <a:t>“Ut </a:t>
            </a:r>
            <a:r>
              <a:rPr lang="id-ID" sz="1600" b="1" err="1">
                <a:solidFill>
                  <a:schemeClr val="bg1"/>
                </a:solidFill>
                <a:latin typeface="Gotham Book" panose="02000604040000020004" pitchFamily="2" charset="0"/>
                <a:cs typeface="Segoe UI Light" panose="020B0502040204020203" pitchFamily="34" charset="0"/>
              </a:rPr>
              <a:t>wisi</a:t>
            </a:r>
            <a:r>
              <a:rPr lang="id-ID" sz="1600" b="1">
                <a:solidFill>
                  <a:schemeClr val="bg1"/>
                </a:solidFill>
                <a:latin typeface="Gotham Book" panose="02000604040000020004" pitchFamily="2" charset="0"/>
                <a:cs typeface="Segoe UI Light" panose="020B0502040204020203" pitchFamily="34" charset="0"/>
              </a:rPr>
              <a:t> </a:t>
            </a:r>
            <a:r>
              <a:rPr lang="id-ID" sz="1600" b="1" err="1">
                <a:solidFill>
                  <a:schemeClr val="bg1"/>
                </a:solidFill>
                <a:latin typeface="Gotham Book" panose="02000604040000020004" pitchFamily="2" charset="0"/>
                <a:cs typeface="Segoe UI Light" panose="020B0502040204020203" pitchFamily="34" charset="0"/>
              </a:rPr>
              <a:t>enim</a:t>
            </a:r>
            <a:r>
              <a:rPr lang="id-ID" sz="1600" b="1">
                <a:solidFill>
                  <a:schemeClr val="bg1"/>
                </a:solidFill>
                <a:latin typeface="Gotham Book" panose="02000604040000020004" pitchFamily="2" charset="0"/>
                <a:cs typeface="Segoe UI Light" panose="020B0502040204020203" pitchFamily="34" charset="0"/>
              </a:rPr>
              <a:t> </a:t>
            </a:r>
            <a:r>
              <a:rPr lang="id-ID" sz="1600" b="1" err="1">
                <a:solidFill>
                  <a:schemeClr val="bg1"/>
                </a:solidFill>
                <a:latin typeface="Gotham Book" panose="02000604040000020004" pitchFamily="2" charset="0"/>
                <a:cs typeface="Segoe UI Light" panose="020B0502040204020203" pitchFamily="34" charset="0"/>
              </a:rPr>
              <a:t>ad</a:t>
            </a:r>
            <a:r>
              <a:rPr lang="id-ID" sz="1600" b="1">
                <a:solidFill>
                  <a:schemeClr val="bg1"/>
                </a:solidFill>
                <a:latin typeface="Gotham Book" panose="02000604040000020004" pitchFamily="2" charset="0"/>
                <a:cs typeface="Segoe UI Light" panose="020B0502040204020203" pitchFamily="34" charset="0"/>
              </a:rPr>
              <a:t> minim </a:t>
            </a:r>
            <a:r>
              <a:rPr lang="id-ID" sz="1600" b="1" err="1">
                <a:solidFill>
                  <a:schemeClr val="bg1"/>
                </a:solidFill>
                <a:latin typeface="Gotham Book" panose="02000604040000020004" pitchFamily="2" charset="0"/>
                <a:cs typeface="Segoe UI Light" panose="020B0502040204020203" pitchFamily="34" charset="0"/>
              </a:rPr>
              <a:t>veniam</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quis</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nostrud</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exerci</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tation</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ullamcorper</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suscipit</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lobortis</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nisl</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ut</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aliquip</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ex</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ea</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commodo</a:t>
            </a:r>
            <a:r>
              <a:rPr lang="id-ID" sz="1600">
                <a:solidFill>
                  <a:schemeClr val="bg1"/>
                </a:solidFill>
                <a:latin typeface="Gotham Book" panose="02000604040000020004" pitchFamily="2" charset="0"/>
                <a:cs typeface="Segoe UI Light" panose="020B0502040204020203" pitchFamily="34" charset="0"/>
              </a:rPr>
              <a:t> </a:t>
            </a:r>
            <a:r>
              <a:rPr lang="id-ID" sz="1600" err="1">
                <a:solidFill>
                  <a:schemeClr val="bg1"/>
                </a:solidFill>
                <a:latin typeface="Gotham Book" panose="02000604040000020004" pitchFamily="2" charset="0"/>
                <a:cs typeface="Segoe UI Light" panose="020B0502040204020203" pitchFamily="34" charset="0"/>
              </a:rPr>
              <a:t>consequat</a:t>
            </a:r>
            <a:r>
              <a:rPr lang="id-ID" sz="1600">
                <a:solidFill>
                  <a:schemeClr val="bg1"/>
                </a:solidFill>
                <a:latin typeface="Gotham Book" panose="02000604040000020004" pitchFamily="2" charset="0"/>
                <a:cs typeface="Segoe UI Light" panose="020B0502040204020203" pitchFamily="34" charset="0"/>
              </a:rPr>
              <a:t>.</a:t>
            </a:r>
          </a:p>
          <a:p>
            <a:pPr marL="0" marR="0" lvl="0" indent="0" algn="l" defTabSz="914126" rtl="0" eaLnBrk="1" fontAlgn="auto" latinLnBrk="0" hangingPunct="1">
              <a:lnSpc>
                <a:spcPct val="120000"/>
              </a:lnSpc>
              <a:spcBef>
                <a:spcPts val="1000"/>
              </a:spcBef>
              <a:spcAft>
                <a:spcPts val="0"/>
              </a:spcAft>
              <a:buClrTx/>
              <a:buSzTx/>
              <a:buFont typeface="Arial" panose="020B0604020202020204" pitchFamily="34" charset="0"/>
              <a:buNone/>
              <a:tabLst/>
              <a:defRPr/>
            </a:pPr>
            <a:r>
              <a:rPr lang="id-ID" sz="1600" i="1">
                <a:solidFill>
                  <a:schemeClr val="bg1"/>
                </a:solidFill>
                <a:latin typeface="Gotham Book" panose="02000604040000020004" pitchFamily="2" charset="0"/>
                <a:cs typeface="Segoe UI Light" panose="020B0502040204020203" pitchFamily="34" charset="0"/>
              </a:rPr>
              <a:t>Ut </a:t>
            </a:r>
            <a:r>
              <a:rPr lang="id-ID" sz="1600" i="1" err="1">
                <a:solidFill>
                  <a:schemeClr val="bg1"/>
                </a:solidFill>
                <a:latin typeface="Gotham Book" panose="02000604040000020004" pitchFamily="2" charset="0"/>
                <a:cs typeface="Segoe UI Light" panose="020B0502040204020203" pitchFamily="34" charset="0"/>
              </a:rPr>
              <a:t>wisi</a:t>
            </a:r>
            <a:r>
              <a:rPr lang="id-ID" sz="1600" i="1">
                <a:solidFill>
                  <a:schemeClr val="bg1"/>
                </a:solidFill>
                <a:latin typeface="Gotham Book" panose="02000604040000020004" pitchFamily="2" charset="0"/>
                <a:cs typeface="Segoe UI Light" panose="020B0502040204020203" pitchFamily="34" charset="0"/>
              </a:rPr>
              <a:t> </a:t>
            </a:r>
            <a:r>
              <a:rPr lang="id-ID" sz="1600" i="1" err="1">
                <a:solidFill>
                  <a:schemeClr val="bg1"/>
                </a:solidFill>
                <a:latin typeface="Gotham Book" panose="02000604040000020004" pitchFamily="2" charset="0"/>
                <a:cs typeface="Segoe UI Light" panose="020B0502040204020203" pitchFamily="34" charset="0"/>
              </a:rPr>
              <a:t>enim</a:t>
            </a:r>
            <a:r>
              <a:rPr lang="id-ID" sz="1600" i="1">
                <a:solidFill>
                  <a:schemeClr val="bg1"/>
                </a:solidFill>
                <a:latin typeface="Gotham Book" panose="02000604040000020004" pitchFamily="2" charset="0"/>
                <a:cs typeface="Segoe UI Light" panose="020B0502040204020203" pitchFamily="34" charset="0"/>
              </a:rPr>
              <a:t> </a:t>
            </a:r>
            <a:r>
              <a:rPr lang="id-ID" sz="1600" i="1" err="1">
                <a:solidFill>
                  <a:schemeClr val="bg1"/>
                </a:solidFill>
                <a:latin typeface="Gotham Book" panose="02000604040000020004" pitchFamily="2" charset="0"/>
                <a:cs typeface="Segoe UI Light" panose="020B0502040204020203" pitchFamily="34" charset="0"/>
              </a:rPr>
              <a:t>ad</a:t>
            </a:r>
            <a:r>
              <a:rPr lang="id-ID" sz="1600" i="1">
                <a:solidFill>
                  <a:schemeClr val="bg1"/>
                </a:solidFill>
                <a:latin typeface="Gotham Book" panose="02000604040000020004" pitchFamily="2" charset="0"/>
                <a:cs typeface="Segoe UI Light" panose="020B0502040204020203" pitchFamily="34" charset="0"/>
              </a:rPr>
              <a:t> minim </a:t>
            </a:r>
            <a:r>
              <a:rPr lang="id-ID" sz="1600" i="1" err="1">
                <a:solidFill>
                  <a:schemeClr val="bg1"/>
                </a:solidFill>
                <a:latin typeface="Gotham Book" panose="02000604040000020004" pitchFamily="2" charset="0"/>
                <a:cs typeface="Segoe UI Light" panose="020B0502040204020203" pitchFamily="34" charset="0"/>
              </a:rPr>
              <a:t>veniam</a:t>
            </a:r>
            <a:r>
              <a:rPr lang="id-ID" sz="1600" i="1">
                <a:solidFill>
                  <a:schemeClr val="bg1"/>
                </a:solidFill>
                <a:latin typeface="Gotham Book" panose="02000604040000020004" pitchFamily="2" charset="0"/>
                <a:cs typeface="Segoe UI Light" panose="020B0502040204020203" pitchFamily="34" charset="0"/>
              </a:rPr>
              <a:t>”</a:t>
            </a:r>
            <a:br>
              <a:rPr lang="id-ID" sz="1600" i="1">
                <a:solidFill>
                  <a:schemeClr val="bg1"/>
                </a:solidFill>
                <a:latin typeface="Gotham Book" panose="02000604040000020004" pitchFamily="2" charset="0"/>
                <a:cs typeface="Segoe UI Light" panose="020B0502040204020203" pitchFamily="34" charset="0"/>
              </a:rPr>
            </a:br>
            <a:endParaRPr lang="en-US" sz="1600" i="1">
              <a:solidFill>
                <a:schemeClr val="bg1"/>
              </a:solidFill>
              <a:latin typeface="Gotham Book" panose="02000604040000020004" pitchFamily="2" charset="0"/>
              <a:cs typeface="Segoe UI Light" panose="020B0502040204020203" pitchFamily="34" charset="0"/>
            </a:endParaRPr>
          </a:p>
        </p:txBody>
      </p:sp>
      <p:sp>
        <p:nvSpPr>
          <p:cNvPr id="31" name="Picture Placeholder 4">
            <a:extLst>
              <a:ext uri="{FF2B5EF4-FFF2-40B4-BE49-F238E27FC236}">
                <a16:creationId xmlns:a16="http://schemas.microsoft.com/office/drawing/2014/main" id="{8C22421C-BA16-C240-9248-083E453E160C}"/>
              </a:ext>
            </a:extLst>
          </p:cNvPr>
          <p:cNvSpPr>
            <a:spLocks noGrp="1"/>
          </p:cNvSpPr>
          <p:nvPr>
            <p:ph type="pic" sz="quarter" idx="10"/>
          </p:nvPr>
        </p:nvSpPr>
        <p:spPr>
          <a:xfrm>
            <a:off x="8410122" y="0"/>
            <a:ext cx="3773079" cy="6858000"/>
          </a:xfrm>
          <a:prstGeom prst="rect">
            <a:avLst/>
          </a:prstGeom>
        </p:spPr>
      </p:sp>
      <p:sp>
        <p:nvSpPr>
          <p:cNvPr id="33" name="Title 1">
            <a:extLst>
              <a:ext uri="{FF2B5EF4-FFF2-40B4-BE49-F238E27FC236}">
                <a16:creationId xmlns:a16="http://schemas.microsoft.com/office/drawing/2014/main" id="{FCF62C8C-B0D2-7B45-9E58-62B736483224}"/>
              </a:ext>
            </a:extLst>
          </p:cNvPr>
          <p:cNvSpPr>
            <a:spLocks noGrp="1"/>
          </p:cNvSpPr>
          <p:nvPr>
            <p:ph type="title" hasCustomPrompt="1"/>
          </p:nvPr>
        </p:nvSpPr>
        <p:spPr>
          <a:xfrm>
            <a:off x="815192" y="1915733"/>
            <a:ext cx="4340629" cy="626468"/>
          </a:xfrm>
          <a:prstGeom prst="rect">
            <a:avLst/>
          </a:prstGeom>
        </p:spPr>
        <p:txBody>
          <a:bodyPr>
            <a:normAutofit/>
          </a:bodyPr>
          <a:lstStyle>
            <a:lvl1pPr>
              <a:defRPr sz="2799">
                <a:solidFill>
                  <a:schemeClr val="bg1"/>
                </a:solidFill>
                <a:latin typeface="Gotham Book" panose="02000604040000020004" pitchFamily="2" charset="0"/>
              </a:defRPr>
            </a:lvl1pPr>
          </a:lstStyle>
          <a:p>
            <a:r>
              <a:rPr lang="en-US"/>
              <a:t>What our client says?</a:t>
            </a:r>
          </a:p>
        </p:txBody>
      </p:sp>
    </p:spTree>
    <p:extLst>
      <p:ext uri="{BB962C8B-B14F-4D97-AF65-F5344CB8AC3E}">
        <p14:creationId xmlns:p14="http://schemas.microsoft.com/office/powerpoint/2010/main" val="3647408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106E4B-0F69-4549-A39B-EB63B5C705CC}"/>
              </a:ext>
            </a:extLst>
          </p:cNvPr>
          <p:cNvSpPr/>
          <p:nvPr userDrawn="1"/>
        </p:nvSpPr>
        <p:spPr>
          <a:xfrm>
            <a:off x="1" y="0"/>
            <a:ext cx="6095999"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15" name="Text Placeholder 14">
            <a:extLst>
              <a:ext uri="{FF2B5EF4-FFF2-40B4-BE49-F238E27FC236}">
                <a16:creationId xmlns:a16="http://schemas.microsoft.com/office/drawing/2014/main" id="{8DDA0A37-243B-CC49-A737-941C105B7D45}"/>
              </a:ext>
            </a:extLst>
          </p:cNvPr>
          <p:cNvSpPr>
            <a:spLocks noGrp="1"/>
          </p:cNvSpPr>
          <p:nvPr>
            <p:ph type="body" sz="quarter" idx="12" hasCustomPrompt="1"/>
          </p:nvPr>
        </p:nvSpPr>
        <p:spPr>
          <a:xfrm>
            <a:off x="6793849" y="2295525"/>
            <a:ext cx="4872038" cy="1492250"/>
          </a:xfrm>
          <a:prstGeom prst="rect">
            <a:avLst/>
          </a:prstGeom>
        </p:spPr>
        <p:txBody>
          <a:bodyPr>
            <a:normAutofit/>
          </a:bodyPr>
          <a:lstStyle>
            <a:lvl1pPr marL="0" indent="0">
              <a:buNone/>
              <a:defRPr sz="3599" b="0" i="0">
                <a:solidFill>
                  <a:schemeClr val="tx2"/>
                </a:solidFill>
                <a:latin typeface="Gotham Light" panose="02000504020000020004" pitchFamily="2" charset="0"/>
              </a:defRPr>
            </a:lvl1pPr>
          </a:lstStyle>
          <a:p>
            <a:pPr lvl="0"/>
            <a:r>
              <a:rPr lang="en-US"/>
              <a:t>#2 Infographic and text.</a:t>
            </a:r>
          </a:p>
        </p:txBody>
      </p:sp>
      <p:sp>
        <p:nvSpPr>
          <p:cNvPr id="17" name="Text Placeholder 14">
            <a:extLst>
              <a:ext uri="{FF2B5EF4-FFF2-40B4-BE49-F238E27FC236}">
                <a16:creationId xmlns:a16="http://schemas.microsoft.com/office/drawing/2014/main" id="{56DC6D0E-A0D9-F646-A982-6C3E96AE755C}"/>
              </a:ext>
            </a:extLst>
          </p:cNvPr>
          <p:cNvSpPr>
            <a:spLocks noGrp="1"/>
          </p:cNvSpPr>
          <p:nvPr>
            <p:ph type="body" sz="quarter" idx="13" hasCustomPrompt="1"/>
          </p:nvPr>
        </p:nvSpPr>
        <p:spPr>
          <a:xfrm>
            <a:off x="685801" y="2295525"/>
            <a:ext cx="4872038" cy="1492250"/>
          </a:xfrm>
          <a:prstGeom prst="rect">
            <a:avLst/>
          </a:prstGeom>
        </p:spPr>
        <p:txBody>
          <a:bodyPr>
            <a:normAutofit/>
          </a:bodyPr>
          <a:lstStyle>
            <a:lvl1pPr marL="0" indent="0">
              <a:buNone/>
              <a:defRPr sz="3599" b="0" i="0">
                <a:solidFill>
                  <a:schemeClr val="bg1"/>
                </a:solidFill>
                <a:latin typeface="Gotham Light" panose="02000504020000020004" pitchFamily="2" charset="0"/>
              </a:defRPr>
            </a:lvl1pPr>
          </a:lstStyle>
          <a:p>
            <a:pPr lvl="0"/>
            <a:r>
              <a:rPr lang="en-US"/>
              <a:t>#1 Infographic and text.</a:t>
            </a:r>
          </a:p>
        </p:txBody>
      </p:sp>
      <p:sp>
        <p:nvSpPr>
          <p:cNvPr id="7" name="Text Placeholder 2">
            <a:extLst>
              <a:ext uri="{FF2B5EF4-FFF2-40B4-BE49-F238E27FC236}">
                <a16:creationId xmlns:a16="http://schemas.microsoft.com/office/drawing/2014/main" id="{F46DE505-9745-2F4C-BB7B-875A53CA125B}"/>
              </a:ext>
            </a:extLst>
          </p:cNvPr>
          <p:cNvSpPr>
            <a:spLocks noGrp="1"/>
          </p:cNvSpPr>
          <p:nvPr>
            <p:ph type="body" sz="quarter" idx="28" hasCustomPrompt="1"/>
          </p:nvPr>
        </p:nvSpPr>
        <p:spPr>
          <a:xfrm>
            <a:off x="685801" y="4054477"/>
            <a:ext cx="4872038" cy="1724025"/>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799">
                <a:solidFill>
                  <a:schemeClr val="bg1"/>
                </a:solidFill>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a:t>
            </a:r>
          </a:p>
        </p:txBody>
      </p:sp>
      <p:sp>
        <p:nvSpPr>
          <p:cNvPr id="9" name="Text Placeholder 2">
            <a:extLst>
              <a:ext uri="{FF2B5EF4-FFF2-40B4-BE49-F238E27FC236}">
                <a16:creationId xmlns:a16="http://schemas.microsoft.com/office/drawing/2014/main" id="{864242E8-052F-344A-A3F0-39F0CC59E478}"/>
              </a:ext>
            </a:extLst>
          </p:cNvPr>
          <p:cNvSpPr>
            <a:spLocks noGrp="1"/>
          </p:cNvSpPr>
          <p:nvPr>
            <p:ph type="body" sz="quarter" idx="29" hasCustomPrompt="1"/>
          </p:nvPr>
        </p:nvSpPr>
        <p:spPr>
          <a:xfrm>
            <a:off x="6781799" y="4070352"/>
            <a:ext cx="4872038" cy="1724025"/>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799">
                <a:solidFill>
                  <a:schemeClr val="tx2"/>
                </a:solidFill>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a:t>
            </a:r>
          </a:p>
        </p:txBody>
      </p:sp>
    </p:spTree>
    <p:extLst>
      <p:ext uri="{BB962C8B-B14F-4D97-AF65-F5344CB8AC3E}">
        <p14:creationId xmlns:p14="http://schemas.microsoft.com/office/powerpoint/2010/main" val="1014367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14A1B2A-A0A1-B24A-BC37-ECC460AC640D}"/>
              </a:ext>
            </a:extLst>
          </p:cNvPr>
          <p:cNvSpPr/>
          <p:nvPr userDrawn="1"/>
        </p:nvSpPr>
        <p:spPr>
          <a:xfrm>
            <a:off x="2" y="2"/>
            <a:ext cx="12192000" cy="3787771"/>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15" name="Text Placeholder 14">
            <a:extLst>
              <a:ext uri="{FF2B5EF4-FFF2-40B4-BE49-F238E27FC236}">
                <a16:creationId xmlns:a16="http://schemas.microsoft.com/office/drawing/2014/main" id="{8DDA0A37-243B-CC49-A737-941C105B7D45}"/>
              </a:ext>
            </a:extLst>
          </p:cNvPr>
          <p:cNvSpPr>
            <a:spLocks noGrp="1"/>
          </p:cNvSpPr>
          <p:nvPr>
            <p:ph type="body" sz="quarter" idx="12" hasCustomPrompt="1"/>
          </p:nvPr>
        </p:nvSpPr>
        <p:spPr>
          <a:xfrm>
            <a:off x="464300" y="4148138"/>
            <a:ext cx="5900875" cy="696994"/>
          </a:xfrm>
          <a:prstGeom prst="rect">
            <a:avLst/>
          </a:prstGeom>
        </p:spPr>
        <p:txBody>
          <a:bodyPr>
            <a:normAutofit/>
          </a:bodyPr>
          <a:lstStyle>
            <a:lvl1pPr marL="0" indent="0">
              <a:buNone/>
              <a:defRPr sz="3599" b="0" i="0">
                <a:solidFill>
                  <a:schemeClr val="tx2"/>
                </a:solidFill>
                <a:latin typeface="Gotham Light" panose="02000504020000020004" pitchFamily="2" charset="0"/>
              </a:defRPr>
            </a:lvl1pPr>
          </a:lstStyle>
          <a:p>
            <a:pPr lvl="0"/>
            <a:r>
              <a:rPr lang="en-US"/>
              <a:t>#2 Infographic and text.</a:t>
            </a:r>
          </a:p>
        </p:txBody>
      </p:sp>
      <p:sp>
        <p:nvSpPr>
          <p:cNvPr id="4" name="Picture Placeholder 3">
            <a:extLst>
              <a:ext uri="{FF2B5EF4-FFF2-40B4-BE49-F238E27FC236}">
                <a16:creationId xmlns:a16="http://schemas.microsoft.com/office/drawing/2014/main" id="{6651A839-0620-8147-93D7-28E65BCE42E3}"/>
              </a:ext>
            </a:extLst>
          </p:cNvPr>
          <p:cNvSpPr>
            <a:spLocks noGrp="1"/>
          </p:cNvSpPr>
          <p:nvPr>
            <p:ph type="pic" sz="quarter" idx="13"/>
          </p:nvPr>
        </p:nvSpPr>
        <p:spPr>
          <a:xfrm>
            <a:off x="2" y="1"/>
            <a:ext cx="12192000" cy="3787775"/>
          </a:xfrm>
          <a:prstGeom prst="rect">
            <a:avLst/>
          </a:prstGeom>
        </p:spPr>
        <p:txBody>
          <a:bodyPr/>
          <a:lstStyle>
            <a:lvl1pPr>
              <a:defRPr b="0" i="0">
                <a:latin typeface="Gotham Book" panose="02000604040000020004" pitchFamily="2" charset="0"/>
              </a:defRPr>
            </a:lvl1pPr>
          </a:lstStyle>
          <a:p>
            <a:endParaRPr lang="en-US"/>
          </a:p>
        </p:txBody>
      </p:sp>
      <p:sp>
        <p:nvSpPr>
          <p:cNvPr id="8" name="Picture Placeholder 7">
            <a:extLst>
              <a:ext uri="{FF2B5EF4-FFF2-40B4-BE49-F238E27FC236}">
                <a16:creationId xmlns:a16="http://schemas.microsoft.com/office/drawing/2014/main" id="{EF52AA58-72E1-2044-8364-B31660AE020F}"/>
              </a:ext>
            </a:extLst>
          </p:cNvPr>
          <p:cNvSpPr>
            <a:spLocks noGrp="1"/>
          </p:cNvSpPr>
          <p:nvPr>
            <p:ph type="pic" sz="quarter" idx="14"/>
          </p:nvPr>
        </p:nvSpPr>
        <p:spPr>
          <a:xfrm>
            <a:off x="7066396" y="4148139"/>
            <a:ext cx="2243138" cy="2100262"/>
          </a:xfrm>
          <a:prstGeom prst="rect">
            <a:avLst/>
          </a:prstGeom>
        </p:spPr>
        <p:txBody>
          <a:bodyPr/>
          <a:lstStyle>
            <a:lvl1pPr>
              <a:defRPr sz="1600">
                <a:latin typeface="Gotham Book" panose="02000604040000020004" pitchFamily="2" charset="0"/>
              </a:defRPr>
            </a:lvl1pPr>
          </a:lstStyle>
          <a:p>
            <a:endParaRPr lang="en-US"/>
          </a:p>
        </p:txBody>
      </p:sp>
      <p:sp>
        <p:nvSpPr>
          <p:cNvPr id="12" name="Picture Placeholder 7">
            <a:extLst>
              <a:ext uri="{FF2B5EF4-FFF2-40B4-BE49-F238E27FC236}">
                <a16:creationId xmlns:a16="http://schemas.microsoft.com/office/drawing/2014/main" id="{7A8C6935-9528-134E-9048-F1A3D5BC3420}"/>
              </a:ext>
            </a:extLst>
          </p:cNvPr>
          <p:cNvSpPr>
            <a:spLocks noGrp="1"/>
          </p:cNvSpPr>
          <p:nvPr>
            <p:ph type="pic" sz="quarter" idx="15"/>
          </p:nvPr>
        </p:nvSpPr>
        <p:spPr>
          <a:xfrm>
            <a:off x="9370209" y="4148139"/>
            <a:ext cx="2243138" cy="2100262"/>
          </a:xfrm>
          <a:prstGeom prst="rect">
            <a:avLst/>
          </a:prstGeom>
        </p:spPr>
        <p:txBody>
          <a:bodyPr/>
          <a:lstStyle>
            <a:lvl1pPr>
              <a:defRPr sz="1600">
                <a:latin typeface="Gotham Book" panose="02000604040000020004" pitchFamily="2" charset="0"/>
              </a:defRPr>
            </a:lvl1pPr>
          </a:lstStyle>
          <a:p>
            <a:endParaRPr lang="en-US"/>
          </a:p>
        </p:txBody>
      </p:sp>
      <p:cxnSp>
        <p:nvCxnSpPr>
          <p:cNvPr id="13" name="Straight Connector 12">
            <a:extLst>
              <a:ext uri="{FF2B5EF4-FFF2-40B4-BE49-F238E27FC236}">
                <a16:creationId xmlns:a16="http://schemas.microsoft.com/office/drawing/2014/main" id="{C60373B4-816B-0940-BB81-11CBAB8EADB3}"/>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D4085E8B-C1CB-A046-8A7C-A47A5CCB0ACC}"/>
              </a:ext>
            </a:extLst>
          </p:cNvPr>
          <p:cNvGrpSpPr/>
          <p:nvPr userDrawn="1"/>
        </p:nvGrpSpPr>
        <p:grpSpPr>
          <a:xfrm>
            <a:off x="0" y="5974464"/>
            <a:ext cx="901960" cy="883534"/>
            <a:chOff x="0" y="5974464"/>
            <a:chExt cx="901960" cy="883534"/>
          </a:xfrm>
        </p:grpSpPr>
        <p:sp>
          <p:nvSpPr>
            <p:cNvPr id="23" name="Rectangle 22">
              <a:extLst>
                <a:ext uri="{FF2B5EF4-FFF2-40B4-BE49-F238E27FC236}">
                  <a16:creationId xmlns:a16="http://schemas.microsoft.com/office/drawing/2014/main" id="{D992FBA4-179D-A147-946B-8D22EB1CE6EE}"/>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4" name="Triangle 23">
              <a:extLst>
                <a:ext uri="{FF2B5EF4-FFF2-40B4-BE49-F238E27FC236}">
                  <a16:creationId xmlns:a16="http://schemas.microsoft.com/office/drawing/2014/main" id="{10354F57-3404-C948-9928-C2D2EB3E188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5" name="Triangle 24">
              <a:extLst>
                <a:ext uri="{FF2B5EF4-FFF2-40B4-BE49-F238E27FC236}">
                  <a16:creationId xmlns:a16="http://schemas.microsoft.com/office/drawing/2014/main" id="{4996C804-24A8-714D-B485-7FB2F4B15D2C}"/>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26" name="Slide Number Placeholder 5">
            <a:extLst>
              <a:ext uri="{FF2B5EF4-FFF2-40B4-BE49-F238E27FC236}">
                <a16:creationId xmlns:a16="http://schemas.microsoft.com/office/drawing/2014/main" id="{0CA37314-1280-2E43-8319-AF2A654FF1DA}"/>
              </a:ext>
            </a:extLst>
          </p:cNvPr>
          <p:cNvSpPr txBox="1">
            <a:spLocks/>
          </p:cNvSpPr>
          <p:nvPr userDrawn="1"/>
        </p:nvSpPr>
        <p:spPr>
          <a:xfrm>
            <a:off x="7153100" y="6460762"/>
            <a:ext cx="2743200" cy="365125"/>
          </a:xfrm>
          <a:prstGeom prst="rect">
            <a:avLst/>
          </a:prstGeom>
        </p:spPr>
        <p:txBody>
          <a:bodyPr anchor="ctr"/>
          <a:lstStyle>
            <a:defPPr>
              <a:defRPr lang="en-US"/>
            </a:defPPr>
            <a:lvl1pPr marL="0" algn="l" defTabSz="914400" rtl="0" eaLnBrk="1" latinLnBrk="0" hangingPunct="1">
              <a:defRPr sz="1000" kern="1200">
                <a:solidFill>
                  <a:schemeClr val="accent6">
                    <a:lumMod val="75000"/>
                  </a:schemeClr>
                </a:solidFill>
                <a:latin typeface="Roboto Condensed Light" panose="02000000000000000000" pitchFamily="2" charset="0"/>
                <a:ea typeface="Roboto Condensed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A7FBD2F-A8A0-4A65-8B46-0BC9A0FFCE15}" type="slidenum">
              <a:rPr lang="en-US" sz="1000" b="0" i="0" smtClean="0">
                <a:solidFill>
                  <a:schemeClr val="tx2"/>
                </a:solidFill>
                <a:latin typeface="Gotham Book" panose="02000604040000020004" pitchFamily="2" charset="0"/>
              </a:rPr>
              <a:pPr algn="r"/>
              <a:t>‹#›</a:t>
            </a:fld>
            <a:endParaRPr lang="en-US" sz="1000" b="0" i="0">
              <a:solidFill>
                <a:schemeClr val="tx2"/>
              </a:solidFill>
              <a:latin typeface="Gotham Book" panose="02000604040000020004" pitchFamily="2" charset="0"/>
            </a:endParaRPr>
          </a:p>
        </p:txBody>
      </p:sp>
      <p:cxnSp>
        <p:nvCxnSpPr>
          <p:cNvPr id="27" name="Straight Connector 26">
            <a:extLst>
              <a:ext uri="{FF2B5EF4-FFF2-40B4-BE49-F238E27FC236}">
                <a16:creationId xmlns:a16="http://schemas.microsoft.com/office/drawing/2014/main" id="{C673861E-84D9-4E49-98C8-10575D0C77FE}"/>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BED9B011-0718-B14C-A764-E3BB95E8341D}"/>
              </a:ext>
            </a:extLst>
          </p:cNvPr>
          <p:cNvSpPr>
            <a:spLocks noGrp="1"/>
          </p:cNvSpPr>
          <p:nvPr>
            <p:ph type="body" sz="quarter" idx="28" hasCustomPrompt="1"/>
          </p:nvPr>
        </p:nvSpPr>
        <p:spPr>
          <a:xfrm>
            <a:off x="464299" y="4902805"/>
            <a:ext cx="5914194" cy="1368223"/>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799">
                <a:solidFill>
                  <a:schemeClr val="tx2"/>
                </a:solidFill>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a:t>
            </a:r>
          </a:p>
        </p:txBody>
      </p:sp>
      <p:pic>
        <p:nvPicPr>
          <p:cNvPr id="18" name="Picture 17">
            <a:extLst>
              <a:ext uri="{FF2B5EF4-FFF2-40B4-BE49-F238E27FC236}">
                <a16:creationId xmlns:a16="http://schemas.microsoft.com/office/drawing/2014/main" id="{49D5EEC0-7D6D-FA44-AA15-4BBAAD084407}"/>
              </a:ext>
            </a:extLst>
          </p:cNvPr>
          <p:cNvPicPr>
            <a:picLocks noChangeAspect="1"/>
          </p:cNvPicPr>
          <p:nvPr userDrawn="1"/>
        </p:nvPicPr>
        <p:blipFill>
          <a:blip r:embed="rId2"/>
          <a:stretch>
            <a:fillRect/>
          </a:stretch>
        </p:blipFill>
        <p:spPr>
          <a:xfrm>
            <a:off x="10257118" y="6580923"/>
            <a:ext cx="1574800" cy="152400"/>
          </a:xfrm>
          <a:prstGeom prst="rect">
            <a:avLst/>
          </a:prstGeom>
        </p:spPr>
      </p:pic>
      <p:sp>
        <p:nvSpPr>
          <p:cNvPr id="21" name="Rectangle 20">
            <a:extLst>
              <a:ext uri="{FF2B5EF4-FFF2-40B4-BE49-F238E27FC236}">
                <a16:creationId xmlns:a16="http://schemas.microsoft.com/office/drawing/2014/main" id="{56AAC809-5E65-AE44-8199-031C4275AD33}"/>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2228740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7049FD-1EF2-A44C-A5B6-83555E2DEEED}"/>
              </a:ext>
            </a:extLst>
          </p:cNvPr>
          <p:cNvSpPr/>
          <p:nvPr userDrawn="1"/>
        </p:nvSpPr>
        <p:spPr>
          <a:xfrm>
            <a:off x="2" y="0"/>
            <a:ext cx="12192000" cy="6858000"/>
          </a:xfrm>
          <a:prstGeom prst="rect">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sp>
        <p:nvSpPr>
          <p:cNvPr id="31" name="Picture Placeholder 2">
            <a:extLst>
              <a:ext uri="{FF2B5EF4-FFF2-40B4-BE49-F238E27FC236}">
                <a16:creationId xmlns:a16="http://schemas.microsoft.com/office/drawing/2014/main" id="{895B6CC9-8770-E143-9293-74B3072F8AD8}"/>
              </a:ext>
            </a:extLst>
          </p:cNvPr>
          <p:cNvSpPr>
            <a:spLocks noGrp="1"/>
          </p:cNvSpPr>
          <p:nvPr>
            <p:ph type="pic" sz="quarter" idx="10"/>
          </p:nvPr>
        </p:nvSpPr>
        <p:spPr>
          <a:xfrm>
            <a:off x="6502400" y="0"/>
            <a:ext cx="5689600" cy="6858000"/>
          </a:xfrm>
          <a:prstGeom prst="rect">
            <a:avLst/>
          </a:prstGeom>
        </p:spPr>
      </p:sp>
      <p:sp>
        <p:nvSpPr>
          <p:cNvPr id="4" name="Title 1">
            <a:extLst>
              <a:ext uri="{FF2B5EF4-FFF2-40B4-BE49-F238E27FC236}">
                <a16:creationId xmlns:a16="http://schemas.microsoft.com/office/drawing/2014/main" id="{C97B9EC6-3B6B-304E-B25D-61186CAB4C43}"/>
              </a:ext>
            </a:extLst>
          </p:cNvPr>
          <p:cNvSpPr>
            <a:spLocks noGrp="1"/>
          </p:cNvSpPr>
          <p:nvPr>
            <p:ph type="title" hasCustomPrompt="1"/>
          </p:nvPr>
        </p:nvSpPr>
        <p:spPr>
          <a:xfrm>
            <a:off x="685974" y="1585827"/>
            <a:ext cx="3174826" cy="626468"/>
          </a:xfrm>
          <a:prstGeom prst="rect">
            <a:avLst/>
          </a:prstGeom>
          <a:noFill/>
        </p:spPr>
        <p:txBody>
          <a:bodyPr>
            <a:normAutofit/>
          </a:bodyPr>
          <a:lstStyle>
            <a:lvl1pPr>
              <a:spcBef>
                <a:spcPts val="1200"/>
              </a:spcBef>
              <a:defRPr sz="3999">
                <a:solidFill>
                  <a:schemeClr val="bg1"/>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Contact Us</a:t>
            </a:r>
          </a:p>
        </p:txBody>
      </p:sp>
    </p:spTree>
    <p:extLst>
      <p:ext uri="{BB962C8B-B14F-4D97-AF65-F5344CB8AC3E}">
        <p14:creationId xmlns:p14="http://schemas.microsoft.com/office/powerpoint/2010/main" val="4191319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ng title slid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6" y="36427"/>
            <a:ext cx="10657366"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Big title </a:t>
            </a:r>
            <a:r>
              <a:rPr lang="en-US" sz="2799">
                <a:solidFill>
                  <a:srgbClr val="5EC1EF"/>
                </a:solidFill>
                <a:latin typeface="Gotham Book" panose="02000604040000020004" pitchFamily="2" charset="0"/>
              </a:rPr>
              <a:t>Infographic</a:t>
            </a:r>
            <a:r>
              <a:rPr lang="en-US" sz="2799">
                <a:solidFill>
                  <a:srgbClr val="4B4B4B"/>
                </a:solidFill>
                <a:latin typeface="Gotham Book" panose="02000604040000020004" pitchFamily="2" charset="0"/>
              </a:rPr>
              <a:t> slide</a:t>
            </a:r>
          </a:p>
        </p:txBody>
      </p:sp>
      <p:cxnSp>
        <p:nvCxnSpPr>
          <p:cNvPr id="16" name="Straight Connector 15">
            <a:extLst>
              <a:ext uri="{FF2B5EF4-FFF2-40B4-BE49-F238E27FC236}">
                <a16:creationId xmlns:a16="http://schemas.microsoft.com/office/drawing/2014/main" id="{2A57115A-9A8F-D346-BD68-27BC66CD157C}"/>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0FB3FAA-966A-874B-BB10-28A2E8AC39F5}"/>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33BD878-8F07-024D-9040-4791952E4991}"/>
              </a:ext>
            </a:extLst>
          </p:cNvPr>
          <p:cNvGrpSpPr/>
          <p:nvPr userDrawn="1"/>
        </p:nvGrpSpPr>
        <p:grpSpPr>
          <a:xfrm>
            <a:off x="0" y="5974464"/>
            <a:ext cx="901960" cy="883534"/>
            <a:chOff x="0" y="5974464"/>
            <a:chExt cx="901960" cy="883534"/>
          </a:xfrm>
        </p:grpSpPr>
        <p:sp>
          <p:nvSpPr>
            <p:cNvPr id="23" name="Rectangle 22">
              <a:extLst>
                <a:ext uri="{FF2B5EF4-FFF2-40B4-BE49-F238E27FC236}">
                  <a16:creationId xmlns:a16="http://schemas.microsoft.com/office/drawing/2014/main" id="{9FAF06CD-83B4-D549-943F-946C1CA8E7E4}"/>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4" name="Triangle 23">
              <a:extLst>
                <a:ext uri="{FF2B5EF4-FFF2-40B4-BE49-F238E27FC236}">
                  <a16:creationId xmlns:a16="http://schemas.microsoft.com/office/drawing/2014/main" id="{67B23528-AA85-F748-ABD6-4FA095793E2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5" name="Triangle 24">
              <a:extLst>
                <a:ext uri="{FF2B5EF4-FFF2-40B4-BE49-F238E27FC236}">
                  <a16:creationId xmlns:a16="http://schemas.microsoft.com/office/drawing/2014/main" id="{2AF698A7-C7F2-034F-9596-3CBD50D01DC2}"/>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15" name="Slide Number Placeholder 5">
            <a:extLst>
              <a:ext uri="{FF2B5EF4-FFF2-40B4-BE49-F238E27FC236}">
                <a16:creationId xmlns:a16="http://schemas.microsoft.com/office/drawing/2014/main" id="{7A937FDC-DA78-FF44-ABFA-A117541D5238}"/>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7" name="Graphic 16">
            <a:extLst>
              <a:ext uri="{FF2B5EF4-FFF2-40B4-BE49-F238E27FC236}">
                <a16:creationId xmlns:a16="http://schemas.microsoft.com/office/drawing/2014/main" id="{C216BA44-201C-984C-B141-0D97E04234C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0" name="Rectangle 19">
            <a:extLst>
              <a:ext uri="{FF2B5EF4-FFF2-40B4-BE49-F238E27FC236}">
                <a16:creationId xmlns:a16="http://schemas.microsoft.com/office/drawing/2014/main" id="{A9AB175F-B5E7-7D45-B153-F5410A39C714}"/>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308418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4A5EF-8CE4-4020-B22F-14C6EF38EB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36B7EDE-DFA6-4FAC-9CFA-4D99F38D4A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4B7D6E-47F2-48AA-99D3-0EA683D373F6}"/>
              </a:ext>
            </a:extLst>
          </p:cNvPr>
          <p:cNvSpPr>
            <a:spLocks noGrp="1"/>
          </p:cNvSpPr>
          <p:nvPr>
            <p:ph type="dt" sz="half" idx="10"/>
          </p:nvPr>
        </p:nvSpPr>
        <p:spPr/>
        <p:txBody>
          <a:bodyPr/>
          <a:lstStyle/>
          <a:p>
            <a:fld id="{09B2E9A9-B149-4681-9337-349B318436EE}" type="datetimeFigureOut">
              <a:rPr lang="en-IN" smtClean="0"/>
              <a:t>26-06-2022</a:t>
            </a:fld>
            <a:endParaRPr lang="en-IN"/>
          </a:p>
        </p:txBody>
      </p:sp>
      <p:sp>
        <p:nvSpPr>
          <p:cNvPr id="5" name="Footer Placeholder 4">
            <a:extLst>
              <a:ext uri="{FF2B5EF4-FFF2-40B4-BE49-F238E27FC236}">
                <a16:creationId xmlns:a16="http://schemas.microsoft.com/office/drawing/2014/main" id="{399F590A-87CF-4030-96CF-9C42F4FA3E0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8084A1E-8FC0-4C3A-ABDF-3D827299848A}"/>
              </a:ext>
            </a:extLst>
          </p:cNvPr>
          <p:cNvSpPr>
            <a:spLocks noGrp="1"/>
          </p:cNvSpPr>
          <p:nvPr>
            <p:ph type="sldNum" sz="quarter" idx="12"/>
          </p:nvPr>
        </p:nvSpPr>
        <p:spPr/>
        <p:txBody>
          <a:bodyPr/>
          <a:lstStyle/>
          <a:p>
            <a:fld id="{878896A2-AE96-45B4-ACAA-41E8EAF88B2A}" type="slidenum">
              <a:rPr lang="en-IN" smtClean="0"/>
              <a:t>‹#›</a:t>
            </a:fld>
            <a:endParaRPr lang="en-IN"/>
          </a:p>
        </p:txBody>
      </p:sp>
    </p:spTree>
    <p:extLst>
      <p:ext uri="{BB962C8B-B14F-4D97-AF65-F5344CB8AC3E}">
        <p14:creationId xmlns:p14="http://schemas.microsoft.com/office/powerpoint/2010/main" val="8808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mall title slid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6" y="36427"/>
            <a:ext cx="4722731"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Big title </a:t>
            </a:r>
            <a:r>
              <a:rPr lang="en-US" sz="2799">
                <a:solidFill>
                  <a:srgbClr val="5EC1EF"/>
                </a:solidFill>
                <a:latin typeface="Gotham Book" panose="02000604040000020004" pitchFamily="2" charset="0"/>
              </a:rPr>
              <a:t>Infographic</a:t>
            </a:r>
            <a:r>
              <a:rPr lang="en-US" sz="2799">
                <a:solidFill>
                  <a:srgbClr val="4B4B4B"/>
                </a:solidFill>
                <a:latin typeface="Gotham Book" panose="02000604040000020004" pitchFamily="2" charset="0"/>
              </a:rPr>
              <a:t> slide</a:t>
            </a:r>
          </a:p>
        </p:txBody>
      </p:sp>
      <p:cxnSp>
        <p:nvCxnSpPr>
          <p:cNvPr id="16" name="Straight Connector 15">
            <a:extLst>
              <a:ext uri="{FF2B5EF4-FFF2-40B4-BE49-F238E27FC236}">
                <a16:creationId xmlns:a16="http://schemas.microsoft.com/office/drawing/2014/main" id="{2A57115A-9A8F-D346-BD68-27BC66CD157C}"/>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0FB3FAA-966A-874B-BB10-28A2E8AC39F5}"/>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33BD878-8F07-024D-9040-4791952E4991}"/>
              </a:ext>
            </a:extLst>
          </p:cNvPr>
          <p:cNvGrpSpPr/>
          <p:nvPr userDrawn="1"/>
        </p:nvGrpSpPr>
        <p:grpSpPr>
          <a:xfrm>
            <a:off x="0" y="5974464"/>
            <a:ext cx="901960" cy="883534"/>
            <a:chOff x="0" y="5974464"/>
            <a:chExt cx="901960" cy="883534"/>
          </a:xfrm>
        </p:grpSpPr>
        <p:sp>
          <p:nvSpPr>
            <p:cNvPr id="23" name="Rectangle 22">
              <a:extLst>
                <a:ext uri="{FF2B5EF4-FFF2-40B4-BE49-F238E27FC236}">
                  <a16:creationId xmlns:a16="http://schemas.microsoft.com/office/drawing/2014/main" id="{9FAF06CD-83B4-D549-943F-946C1CA8E7E4}"/>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4" name="Triangle 23">
              <a:extLst>
                <a:ext uri="{FF2B5EF4-FFF2-40B4-BE49-F238E27FC236}">
                  <a16:creationId xmlns:a16="http://schemas.microsoft.com/office/drawing/2014/main" id="{67B23528-AA85-F748-ABD6-4FA095793E2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5" name="Triangle 24">
              <a:extLst>
                <a:ext uri="{FF2B5EF4-FFF2-40B4-BE49-F238E27FC236}">
                  <a16:creationId xmlns:a16="http://schemas.microsoft.com/office/drawing/2014/main" id="{2AF698A7-C7F2-034F-9596-3CBD50D01DC2}"/>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15" name="Slide Number Placeholder 5">
            <a:extLst>
              <a:ext uri="{FF2B5EF4-FFF2-40B4-BE49-F238E27FC236}">
                <a16:creationId xmlns:a16="http://schemas.microsoft.com/office/drawing/2014/main" id="{7A937FDC-DA78-FF44-ABFA-A117541D5238}"/>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7" name="Graphic 16">
            <a:extLst>
              <a:ext uri="{FF2B5EF4-FFF2-40B4-BE49-F238E27FC236}">
                <a16:creationId xmlns:a16="http://schemas.microsoft.com/office/drawing/2014/main" id="{C216BA44-201C-984C-B141-0D97E04234C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0" name="Rectangle 19">
            <a:extLst>
              <a:ext uri="{FF2B5EF4-FFF2-40B4-BE49-F238E27FC236}">
                <a16:creationId xmlns:a16="http://schemas.microsoft.com/office/drawing/2014/main" id="{A9AB175F-B5E7-7D45-B153-F5410A39C714}"/>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1151546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divider slide">
    <p:spTree>
      <p:nvGrpSpPr>
        <p:cNvPr id="1" name=""/>
        <p:cNvGrpSpPr/>
        <p:nvPr/>
      </p:nvGrpSpPr>
      <p:grpSpPr>
        <a:xfrm>
          <a:off x="0" y="0"/>
          <a:ext cx="0" cy="0"/>
          <a:chOff x="0" y="0"/>
          <a:chExt cx="0" cy="0"/>
        </a:xfrm>
      </p:grpSpPr>
      <p:sp>
        <p:nvSpPr>
          <p:cNvPr id="40" name="Picture Placeholder 2">
            <a:extLst>
              <a:ext uri="{FF2B5EF4-FFF2-40B4-BE49-F238E27FC236}">
                <a16:creationId xmlns:a16="http://schemas.microsoft.com/office/drawing/2014/main" id="{DE5B5DF4-7088-5F40-9AC1-B83090DEC12E}"/>
              </a:ext>
            </a:extLst>
          </p:cNvPr>
          <p:cNvSpPr>
            <a:spLocks noGrp="1"/>
          </p:cNvSpPr>
          <p:nvPr>
            <p:ph type="pic" sz="quarter" idx="38"/>
          </p:nvPr>
        </p:nvSpPr>
        <p:spPr>
          <a:xfrm>
            <a:off x="893118" y="1462272"/>
            <a:ext cx="3287713" cy="2354343"/>
          </a:xfrm>
          <a:prstGeom prst="rect">
            <a:avLst/>
          </a:prstGeom>
        </p:spPr>
        <p:txBody>
          <a:bodyPr/>
          <a:lstStyle>
            <a:lvl1pPr>
              <a:defRPr sz="1600" b="0" i="0">
                <a:latin typeface="Gotham Light" panose="02000504020000020004" pitchFamily="2" charset="0"/>
              </a:defRPr>
            </a:lvl1pPr>
          </a:lstStyle>
          <a:p>
            <a:endParaRPr lang="en-US"/>
          </a:p>
        </p:txBody>
      </p:sp>
      <p:sp>
        <p:nvSpPr>
          <p:cNvPr id="3" name="Picture Placeholder 2">
            <a:extLst>
              <a:ext uri="{FF2B5EF4-FFF2-40B4-BE49-F238E27FC236}">
                <a16:creationId xmlns:a16="http://schemas.microsoft.com/office/drawing/2014/main" id="{99BDD43E-7E9D-CB4A-9DA7-DD82069D0216}"/>
              </a:ext>
            </a:extLst>
          </p:cNvPr>
          <p:cNvSpPr>
            <a:spLocks noGrp="1"/>
          </p:cNvSpPr>
          <p:nvPr>
            <p:ph type="pic" sz="quarter" idx="31"/>
          </p:nvPr>
        </p:nvSpPr>
        <p:spPr>
          <a:xfrm>
            <a:off x="4401631" y="1462272"/>
            <a:ext cx="3287713" cy="2354343"/>
          </a:xfrm>
          <a:prstGeom prst="rect">
            <a:avLst/>
          </a:prstGeom>
        </p:spPr>
        <p:txBody>
          <a:bodyPr/>
          <a:lstStyle>
            <a:lvl1pPr>
              <a:defRPr sz="1600" b="0" i="0">
                <a:latin typeface="Gotham Light" panose="02000504020000020004" pitchFamily="2" charset="0"/>
              </a:defRPr>
            </a:lvl1pPr>
          </a:lstStyle>
          <a:p>
            <a:endParaRPr lang="en-US"/>
          </a:p>
        </p:txBody>
      </p:sp>
      <p:sp>
        <p:nvSpPr>
          <p:cNvPr id="36" name="Picture Placeholder 2">
            <a:extLst>
              <a:ext uri="{FF2B5EF4-FFF2-40B4-BE49-F238E27FC236}">
                <a16:creationId xmlns:a16="http://schemas.microsoft.com/office/drawing/2014/main" id="{5832F7C3-3426-FB41-A92A-30E8680737B5}"/>
              </a:ext>
            </a:extLst>
          </p:cNvPr>
          <p:cNvSpPr>
            <a:spLocks noGrp="1"/>
          </p:cNvSpPr>
          <p:nvPr>
            <p:ph type="pic" sz="quarter" idx="35"/>
          </p:nvPr>
        </p:nvSpPr>
        <p:spPr>
          <a:xfrm>
            <a:off x="7910144" y="1462272"/>
            <a:ext cx="3287713" cy="2354343"/>
          </a:xfrm>
          <a:prstGeom prst="rect">
            <a:avLst/>
          </a:prstGeom>
        </p:spPr>
        <p:txBody>
          <a:bodyPr/>
          <a:lstStyle>
            <a:lvl1pPr>
              <a:defRPr sz="1600" b="0" i="0">
                <a:latin typeface="Gotham Light" panose="02000504020000020004" pitchFamily="2" charset="0"/>
              </a:defRPr>
            </a:lvl1pPr>
          </a:lstStyle>
          <a:p>
            <a:endParaRPr lang="en-US"/>
          </a:p>
        </p:txBody>
      </p:sp>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3749086"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Big title </a:t>
            </a:r>
            <a:r>
              <a:rPr lang="en-US" sz="2799">
                <a:solidFill>
                  <a:srgbClr val="5EC1EF"/>
                </a:solidFill>
                <a:latin typeface="Gotham Book" panose="02000604040000020004" pitchFamily="2" charset="0"/>
              </a:rPr>
              <a:t>Image</a:t>
            </a:r>
            <a:r>
              <a:rPr lang="en-US" sz="2799">
                <a:solidFill>
                  <a:srgbClr val="4B4B4B"/>
                </a:solidFill>
                <a:latin typeface="Gotham Book" panose="02000604040000020004" pitchFamily="2" charset="0"/>
              </a:rPr>
              <a:t> slide</a:t>
            </a:r>
          </a:p>
        </p:txBody>
      </p:sp>
      <p:sp>
        <p:nvSpPr>
          <p:cNvPr id="21" name="Morbi vestibulum at eros">
            <a:extLst>
              <a:ext uri="{FF2B5EF4-FFF2-40B4-BE49-F238E27FC236}">
                <a16:creationId xmlns:a16="http://schemas.microsoft.com/office/drawing/2014/main" id="{DF1A9A2E-22F6-D24D-B0AB-4E33522CB96C}"/>
              </a:ext>
            </a:extLst>
          </p:cNvPr>
          <p:cNvSpPr>
            <a:spLocks noGrp="1"/>
          </p:cNvSpPr>
          <p:nvPr>
            <p:ph type="body" idx="20"/>
          </p:nvPr>
        </p:nvSpPr>
        <p:spPr>
          <a:xfrm>
            <a:off x="905014" y="4171043"/>
            <a:ext cx="2853879" cy="296843"/>
          </a:xfrm>
          <a:prstGeom prst="rect">
            <a:avLst/>
          </a:prstGeom>
        </p:spPr>
        <p:txBody>
          <a:bodyPr>
            <a:noAutofit/>
          </a:bodyPr>
          <a:lstStyle>
            <a:lvl1pPr marL="0" indent="0">
              <a:buNone/>
              <a:defRPr sz="1600" b="0" i="0">
                <a:latin typeface="Gotham Medium" panose="02000604040000020004" pitchFamily="2" charset="0"/>
              </a:defRPr>
            </a:lvl1pPr>
          </a:lstStyle>
          <a:p>
            <a:r>
              <a:t>Morbi vestibulum at </a:t>
            </a:r>
            <a:r>
              <a:rPr err="1"/>
              <a:t>eros</a:t>
            </a:r>
            <a:endParaRPr/>
          </a:p>
        </p:txBody>
      </p:sp>
      <p:sp>
        <p:nvSpPr>
          <p:cNvPr id="34" name="Morbi vestibulum at eros">
            <a:extLst>
              <a:ext uri="{FF2B5EF4-FFF2-40B4-BE49-F238E27FC236}">
                <a16:creationId xmlns:a16="http://schemas.microsoft.com/office/drawing/2014/main" id="{39632727-9FE6-B840-8203-B63990840123}"/>
              </a:ext>
            </a:extLst>
          </p:cNvPr>
          <p:cNvSpPr>
            <a:spLocks noGrp="1"/>
          </p:cNvSpPr>
          <p:nvPr>
            <p:ph type="body" idx="33"/>
          </p:nvPr>
        </p:nvSpPr>
        <p:spPr>
          <a:xfrm>
            <a:off x="4451612" y="4171043"/>
            <a:ext cx="2853879" cy="296843"/>
          </a:xfrm>
          <a:prstGeom prst="rect">
            <a:avLst/>
          </a:prstGeom>
        </p:spPr>
        <p:txBody>
          <a:bodyPr>
            <a:noAutofit/>
          </a:bodyPr>
          <a:lstStyle>
            <a:lvl1pPr marL="0" indent="0">
              <a:buNone/>
              <a:defRPr sz="1600" b="0" i="0">
                <a:latin typeface="Gotham Medium" panose="02000604040000020004" pitchFamily="2" charset="0"/>
              </a:defRPr>
            </a:lvl1pPr>
          </a:lstStyle>
          <a:p>
            <a:r>
              <a:t>Morbi vestibulum at </a:t>
            </a:r>
            <a:r>
              <a:rPr err="1"/>
              <a:t>eros</a:t>
            </a:r>
            <a:endParaRPr/>
          </a:p>
        </p:txBody>
      </p:sp>
      <p:sp>
        <p:nvSpPr>
          <p:cNvPr id="37" name="Morbi vestibulum at eros">
            <a:extLst>
              <a:ext uri="{FF2B5EF4-FFF2-40B4-BE49-F238E27FC236}">
                <a16:creationId xmlns:a16="http://schemas.microsoft.com/office/drawing/2014/main" id="{776148CB-7DD9-424D-B962-F1A43131240A}"/>
              </a:ext>
            </a:extLst>
          </p:cNvPr>
          <p:cNvSpPr>
            <a:spLocks noGrp="1"/>
          </p:cNvSpPr>
          <p:nvPr>
            <p:ph type="body" idx="36"/>
          </p:nvPr>
        </p:nvSpPr>
        <p:spPr>
          <a:xfrm>
            <a:off x="7960125" y="4171043"/>
            <a:ext cx="2853879" cy="296843"/>
          </a:xfrm>
          <a:prstGeom prst="rect">
            <a:avLst/>
          </a:prstGeom>
        </p:spPr>
        <p:txBody>
          <a:bodyPr>
            <a:noAutofit/>
          </a:bodyPr>
          <a:lstStyle>
            <a:lvl1pPr marL="0" indent="0">
              <a:buNone/>
              <a:defRPr sz="1600" b="0" i="0">
                <a:latin typeface="Gotham Medium" panose="02000604040000020004" pitchFamily="2" charset="0"/>
              </a:defRPr>
            </a:lvl1pPr>
          </a:lstStyle>
          <a:p>
            <a:r>
              <a:t>Morbi vestibulum at </a:t>
            </a:r>
            <a:r>
              <a:rPr err="1"/>
              <a:t>eros</a:t>
            </a:r>
            <a:endParaRPr/>
          </a:p>
        </p:txBody>
      </p:sp>
      <p:cxnSp>
        <p:nvCxnSpPr>
          <p:cNvPr id="25" name="Straight Connector 24">
            <a:extLst>
              <a:ext uri="{FF2B5EF4-FFF2-40B4-BE49-F238E27FC236}">
                <a16:creationId xmlns:a16="http://schemas.microsoft.com/office/drawing/2014/main" id="{FC88ECB3-A6B3-F542-98A4-51DC067653B6}"/>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A7A93A0-490A-1C4A-A38C-6743B892C3E7}"/>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D56D512C-9CCF-D54D-A0F3-7B231D7BE342}"/>
              </a:ext>
            </a:extLst>
          </p:cNvPr>
          <p:cNvGrpSpPr/>
          <p:nvPr userDrawn="1"/>
        </p:nvGrpSpPr>
        <p:grpSpPr>
          <a:xfrm>
            <a:off x="0" y="5974464"/>
            <a:ext cx="901960" cy="883534"/>
            <a:chOff x="0" y="5974464"/>
            <a:chExt cx="901960" cy="883534"/>
          </a:xfrm>
        </p:grpSpPr>
        <p:sp>
          <p:nvSpPr>
            <p:cNvPr id="38" name="Rectangle 37">
              <a:extLst>
                <a:ext uri="{FF2B5EF4-FFF2-40B4-BE49-F238E27FC236}">
                  <a16:creationId xmlns:a16="http://schemas.microsoft.com/office/drawing/2014/main" id="{69FF75B1-D033-C844-965E-25ECFD2097D6}"/>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9" name="Triangle 38">
              <a:extLst>
                <a:ext uri="{FF2B5EF4-FFF2-40B4-BE49-F238E27FC236}">
                  <a16:creationId xmlns:a16="http://schemas.microsoft.com/office/drawing/2014/main" id="{8E0861B7-1A55-B34F-825D-D14C079FE149}"/>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41" name="Triangle 40">
              <a:extLst>
                <a:ext uri="{FF2B5EF4-FFF2-40B4-BE49-F238E27FC236}">
                  <a16:creationId xmlns:a16="http://schemas.microsoft.com/office/drawing/2014/main" id="{FFBA9806-F267-F84B-B03F-AA4C316F76A6}"/>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4" name="Text Placeholder 3">
            <a:extLst>
              <a:ext uri="{FF2B5EF4-FFF2-40B4-BE49-F238E27FC236}">
                <a16:creationId xmlns:a16="http://schemas.microsoft.com/office/drawing/2014/main" id="{46616A50-345C-6F46-BACC-623353EFA310}"/>
              </a:ext>
            </a:extLst>
          </p:cNvPr>
          <p:cNvSpPr>
            <a:spLocks noGrp="1"/>
          </p:cNvSpPr>
          <p:nvPr>
            <p:ph type="body" sz="quarter" idx="39" hasCustomPrompt="1"/>
          </p:nvPr>
        </p:nvSpPr>
        <p:spPr>
          <a:xfrm>
            <a:off x="901700" y="4584700"/>
            <a:ext cx="3158065" cy="1549400"/>
          </a:xfrm>
          <a:prstGeom prst="rect">
            <a:avLst/>
          </a:prstGeom>
        </p:spPr>
        <p:txBody>
          <a:bodyPr/>
          <a:lstStyle>
            <a:lvl1pPr marL="457063" indent="-457063">
              <a:buFont typeface="Arial" panose="020B0604020202020204" pitchFamily="34" charset="0"/>
              <a:buChar char="•"/>
              <a:defRPr sz="2399" b="0" i="0">
                <a:solidFill>
                  <a:schemeClr val="tx2"/>
                </a:solidFill>
                <a:latin typeface="Gotham Book" panose="02000604040000020004" pitchFamily="2" charset="0"/>
              </a:defRPr>
            </a:lvl1pPr>
          </a:lstStyle>
          <a:p>
            <a:pPr lvl="0"/>
            <a:r>
              <a:rPr lang="en-US"/>
              <a:t>Lorem ipsum das bio dummy text in use.</a:t>
            </a:r>
          </a:p>
        </p:txBody>
      </p:sp>
      <p:sp>
        <p:nvSpPr>
          <p:cNvPr id="27" name="Text Placeholder 3">
            <a:extLst>
              <a:ext uri="{FF2B5EF4-FFF2-40B4-BE49-F238E27FC236}">
                <a16:creationId xmlns:a16="http://schemas.microsoft.com/office/drawing/2014/main" id="{10A36087-EF00-EB48-86FA-7A795AF906FD}"/>
              </a:ext>
            </a:extLst>
          </p:cNvPr>
          <p:cNvSpPr>
            <a:spLocks noGrp="1"/>
          </p:cNvSpPr>
          <p:nvPr>
            <p:ph type="body" sz="quarter" idx="40" hasCustomPrompt="1"/>
          </p:nvPr>
        </p:nvSpPr>
        <p:spPr>
          <a:xfrm>
            <a:off x="4451613" y="4584700"/>
            <a:ext cx="3158065" cy="1549400"/>
          </a:xfrm>
          <a:prstGeom prst="rect">
            <a:avLst/>
          </a:prstGeom>
        </p:spPr>
        <p:txBody>
          <a:bodyPr/>
          <a:lstStyle>
            <a:lvl1pPr marL="457063" indent="-457063">
              <a:buFont typeface="Arial" panose="020B0604020202020204" pitchFamily="34" charset="0"/>
              <a:buChar char="•"/>
              <a:defRPr sz="2399" b="0" i="0">
                <a:solidFill>
                  <a:schemeClr val="tx2"/>
                </a:solidFill>
                <a:latin typeface="Gotham Book" panose="02000604040000020004" pitchFamily="2" charset="0"/>
              </a:defRPr>
            </a:lvl1pPr>
          </a:lstStyle>
          <a:p>
            <a:pPr lvl="0"/>
            <a:r>
              <a:rPr lang="en-US"/>
              <a:t>Lorem ipsum das bio dummy text in use.</a:t>
            </a:r>
          </a:p>
        </p:txBody>
      </p:sp>
      <p:sp>
        <p:nvSpPr>
          <p:cNvPr id="28" name="Text Placeholder 3">
            <a:extLst>
              <a:ext uri="{FF2B5EF4-FFF2-40B4-BE49-F238E27FC236}">
                <a16:creationId xmlns:a16="http://schemas.microsoft.com/office/drawing/2014/main" id="{14C41AA7-B62D-2046-A0AE-23FE7400966B}"/>
              </a:ext>
            </a:extLst>
          </p:cNvPr>
          <p:cNvSpPr>
            <a:spLocks noGrp="1"/>
          </p:cNvSpPr>
          <p:nvPr>
            <p:ph type="body" sz="quarter" idx="41" hasCustomPrompt="1"/>
          </p:nvPr>
        </p:nvSpPr>
        <p:spPr>
          <a:xfrm>
            <a:off x="7960126" y="4584700"/>
            <a:ext cx="3158065" cy="1549400"/>
          </a:xfrm>
          <a:prstGeom prst="rect">
            <a:avLst/>
          </a:prstGeom>
        </p:spPr>
        <p:txBody>
          <a:bodyPr/>
          <a:lstStyle>
            <a:lvl1pPr marL="457063" indent="-457063">
              <a:buFont typeface="Arial" panose="020B0604020202020204" pitchFamily="34" charset="0"/>
              <a:buChar char="•"/>
              <a:defRPr sz="2399" b="0" i="0">
                <a:solidFill>
                  <a:schemeClr val="tx2"/>
                </a:solidFill>
                <a:latin typeface="Gotham Book" panose="02000604040000020004" pitchFamily="2" charset="0"/>
              </a:defRPr>
            </a:lvl1pPr>
          </a:lstStyle>
          <a:p>
            <a:pPr lvl="0"/>
            <a:r>
              <a:rPr lang="en-US"/>
              <a:t>Lorem ipsum das bio dummy text in use.</a:t>
            </a:r>
          </a:p>
        </p:txBody>
      </p:sp>
      <p:sp>
        <p:nvSpPr>
          <p:cNvPr id="23" name="Slide Number Placeholder 5">
            <a:extLst>
              <a:ext uri="{FF2B5EF4-FFF2-40B4-BE49-F238E27FC236}">
                <a16:creationId xmlns:a16="http://schemas.microsoft.com/office/drawing/2014/main" id="{E044BCC5-0CE2-9B43-A2B4-DA6BFC66C121}"/>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24" name="Graphic 23">
            <a:extLst>
              <a:ext uri="{FF2B5EF4-FFF2-40B4-BE49-F238E27FC236}">
                <a16:creationId xmlns:a16="http://schemas.microsoft.com/office/drawing/2014/main" id="{82D0C879-E6B4-F945-86EE-0147EED2A49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30" name="Rectangle 29">
            <a:extLst>
              <a:ext uri="{FF2B5EF4-FFF2-40B4-BE49-F238E27FC236}">
                <a16:creationId xmlns:a16="http://schemas.microsoft.com/office/drawing/2014/main" id="{33A934E7-3172-4E44-816D-6E8E8EA1F14D}"/>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1595672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ngle Column Layou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3937929"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Single column layout</a:t>
            </a:r>
          </a:p>
        </p:txBody>
      </p:sp>
      <p:sp>
        <p:nvSpPr>
          <p:cNvPr id="21" name="Morbi vestibulum at eros">
            <a:extLst>
              <a:ext uri="{FF2B5EF4-FFF2-40B4-BE49-F238E27FC236}">
                <a16:creationId xmlns:a16="http://schemas.microsoft.com/office/drawing/2014/main" id="{DF1A9A2E-22F6-D24D-B0AB-4E33522CB96C}"/>
              </a:ext>
            </a:extLst>
          </p:cNvPr>
          <p:cNvSpPr>
            <a:spLocks noGrp="1"/>
          </p:cNvSpPr>
          <p:nvPr>
            <p:ph type="body" idx="20"/>
          </p:nvPr>
        </p:nvSpPr>
        <p:spPr>
          <a:xfrm>
            <a:off x="905013" y="1106581"/>
            <a:ext cx="3468205" cy="296843"/>
          </a:xfrm>
          <a:prstGeom prst="rect">
            <a:avLst/>
          </a:prstGeom>
        </p:spPr>
        <p:txBody>
          <a:bodyPr>
            <a:noAutofit/>
          </a:bodyPr>
          <a:lstStyle>
            <a:lvl1pPr marL="0" indent="0">
              <a:buNone/>
              <a:defRPr sz="1999" b="0" i="0">
                <a:solidFill>
                  <a:srgbClr val="0066B3"/>
                </a:solidFill>
                <a:latin typeface="Gotham Book" panose="02000604040000020004" pitchFamily="2" charset="0"/>
              </a:defRPr>
            </a:lvl1pPr>
          </a:lstStyle>
          <a:p>
            <a:r>
              <a:t>Morbi vestibulum at </a:t>
            </a:r>
            <a:r>
              <a:rPr err="1"/>
              <a:t>eros</a:t>
            </a:r>
            <a:endParaRPr/>
          </a:p>
        </p:txBody>
      </p:sp>
      <p:sp>
        <p:nvSpPr>
          <p:cNvPr id="17" name="Subtitle 2">
            <a:extLst>
              <a:ext uri="{FF2B5EF4-FFF2-40B4-BE49-F238E27FC236}">
                <a16:creationId xmlns:a16="http://schemas.microsoft.com/office/drawing/2014/main" id="{7B508B86-1095-1548-92EA-86B34BAC5BB5}"/>
              </a:ext>
            </a:extLst>
          </p:cNvPr>
          <p:cNvSpPr>
            <a:spLocks noGrp="1"/>
          </p:cNvSpPr>
          <p:nvPr>
            <p:ph type="subTitle" idx="1" hasCustomPrompt="1"/>
          </p:nvPr>
        </p:nvSpPr>
        <p:spPr>
          <a:xfrm>
            <a:off x="905012" y="1653188"/>
            <a:ext cx="10375901" cy="4552929"/>
          </a:xfrm>
          <a:prstGeom prst="rect">
            <a:avLst/>
          </a:prstGeom>
        </p:spPr>
        <p:txBody>
          <a:bodyPr>
            <a:normAutofit/>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lumMod val="65000"/>
                    <a:lumOff val="35000"/>
                  </a:schemeClr>
                </a:solidFill>
                <a:latin typeface="Gotham Book" panose="02000604040000020004"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chemeClr val="bg1"/>
                </a:solidFill>
                <a:latin typeface="Gotham Book" panose="02000604040000020004" pitchFamily="2" charset="0"/>
                <a:cs typeface="Arial" panose="020B0604020202020204" pitchFamily="34" charset="0"/>
              </a:rPr>
              <a:t>PnP design templates that raise your business above the expected. </a:t>
            </a:r>
          </a:p>
          <a:p>
            <a:pPr algn="ctr">
              <a:defRPr/>
            </a:pPr>
            <a:endParaRPr lang="en-US" sz="1600">
              <a:solidFill>
                <a:schemeClr val="bg1"/>
              </a:solidFill>
              <a:latin typeface="Gotham Book" panose="02000604040000020004" pitchFamily="2" charset="0"/>
              <a:cs typeface="Arial" panose="020B0604020202020204" pitchFamily="34" charset="0"/>
            </a:endParaRPr>
          </a:p>
        </p:txBody>
      </p:sp>
      <p:cxnSp>
        <p:nvCxnSpPr>
          <p:cNvPr id="19" name="Straight Connector 18">
            <a:extLst>
              <a:ext uri="{FF2B5EF4-FFF2-40B4-BE49-F238E27FC236}">
                <a16:creationId xmlns:a16="http://schemas.microsoft.com/office/drawing/2014/main" id="{7DE2E3C1-5DD4-0E4A-B435-05473FDA9009}"/>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E4C2CA3-A0C8-2446-9FEE-456DA2A00A30}"/>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E6EE53CF-DA63-E64E-88C0-6FBCCD6E2D63}"/>
              </a:ext>
            </a:extLst>
          </p:cNvPr>
          <p:cNvGrpSpPr/>
          <p:nvPr userDrawn="1"/>
        </p:nvGrpSpPr>
        <p:grpSpPr>
          <a:xfrm>
            <a:off x="0" y="5974464"/>
            <a:ext cx="901960" cy="883534"/>
            <a:chOff x="0" y="5974464"/>
            <a:chExt cx="901960" cy="883534"/>
          </a:xfrm>
        </p:grpSpPr>
        <p:sp>
          <p:nvSpPr>
            <p:cNvPr id="29" name="Rectangle 28">
              <a:extLst>
                <a:ext uri="{FF2B5EF4-FFF2-40B4-BE49-F238E27FC236}">
                  <a16:creationId xmlns:a16="http://schemas.microsoft.com/office/drawing/2014/main" id="{F0BB86A3-4F25-354C-A803-D1FC766BE08B}"/>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0" name="Triangle 29">
              <a:extLst>
                <a:ext uri="{FF2B5EF4-FFF2-40B4-BE49-F238E27FC236}">
                  <a16:creationId xmlns:a16="http://schemas.microsoft.com/office/drawing/2014/main" id="{AFBAB440-C07F-8541-B674-578176F91D8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1" name="Triangle 30">
              <a:extLst>
                <a:ext uri="{FF2B5EF4-FFF2-40B4-BE49-F238E27FC236}">
                  <a16:creationId xmlns:a16="http://schemas.microsoft.com/office/drawing/2014/main" id="{F8E08A8F-62C1-8847-AF62-972D83F3D234}"/>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16" name="Slide Number Placeholder 5">
            <a:extLst>
              <a:ext uri="{FF2B5EF4-FFF2-40B4-BE49-F238E27FC236}">
                <a16:creationId xmlns:a16="http://schemas.microsoft.com/office/drawing/2014/main" id="{78FD5C56-3826-BF48-8B0A-443EBB912168}"/>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8" name="Graphic 17">
            <a:extLst>
              <a:ext uri="{FF2B5EF4-FFF2-40B4-BE49-F238E27FC236}">
                <a16:creationId xmlns:a16="http://schemas.microsoft.com/office/drawing/2014/main" id="{E7425127-4C6E-E34F-A74A-762E20C0C7E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0" name="Rectangle 19">
            <a:extLst>
              <a:ext uri="{FF2B5EF4-FFF2-40B4-BE49-F238E27FC236}">
                <a16:creationId xmlns:a16="http://schemas.microsoft.com/office/drawing/2014/main" id="{A48FFC6A-D7AC-3047-95DA-1EE950A0B34C}"/>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39795095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ouble Column Layou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3" y="36427"/>
            <a:ext cx="4166531"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Double column layout</a:t>
            </a:r>
          </a:p>
        </p:txBody>
      </p:sp>
      <p:cxnSp>
        <p:nvCxnSpPr>
          <p:cNvPr id="31" name="Straight Connector 30">
            <a:extLst>
              <a:ext uri="{FF2B5EF4-FFF2-40B4-BE49-F238E27FC236}">
                <a16:creationId xmlns:a16="http://schemas.microsoft.com/office/drawing/2014/main" id="{CF734B29-5E9A-804F-97AF-440310730C62}"/>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5A41FD8-9C77-134E-893F-280416889340}"/>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90A02FB1-8F48-2546-8B40-D1ECDAFD2A66}"/>
              </a:ext>
            </a:extLst>
          </p:cNvPr>
          <p:cNvGrpSpPr/>
          <p:nvPr userDrawn="1"/>
        </p:nvGrpSpPr>
        <p:grpSpPr>
          <a:xfrm>
            <a:off x="0" y="5974464"/>
            <a:ext cx="901960" cy="883534"/>
            <a:chOff x="0" y="5974464"/>
            <a:chExt cx="901960" cy="883534"/>
          </a:xfrm>
        </p:grpSpPr>
        <p:sp>
          <p:nvSpPr>
            <p:cNvPr id="40" name="Rectangle 39">
              <a:extLst>
                <a:ext uri="{FF2B5EF4-FFF2-40B4-BE49-F238E27FC236}">
                  <a16:creationId xmlns:a16="http://schemas.microsoft.com/office/drawing/2014/main" id="{CD742927-31E1-EE4A-9A20-30F134CB4D20}"/>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41" name="Triangle 40">
              <a:extLst>
                <a:ext uri="{FF2B5EF4-FFF2-40B4-BE49-F238E27FC236}">
                  <a16:creationId xmlns:a16="http://schemas.microsoft.com/office/drawing/2014/main" id="{5FC23D78-CAC5-8042-94C8-4CFF1893C779}"/>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42" name="Triangle 41">
              <a:extLst>
                <a:ext uri="{FF2B5EF4-FFF2-40B4-BE49-F238E27FC236}">
                  <a16:creationId xmlns:a16="http://schemas.microsoft.com/office/drawing/2014/main" id="{6EA33F20-CB6C-2643-94D8-F8E6F3D4A9D7}"/>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4" name="Text Placeholder 3">
            <a:extLst>
              <a:ext uri="{FF2B5EF4-FFF2-40B4-BE49-F238E27FC236}">
                <a16:creationId xmlns:a16="http://schemas.microsoft.com/office/drawing/2014/main" id="{7033AC13-32F3-094E-8B94-55945C789FCA}"/>
              </a:ext>
            </a:extLst>
          </p:cNvPr>
          <p:cNvSpPr>
            <a:spLocks noGrp="1"/>
          </p:cNvSpPr>
          <p:nvPr>
            <p:ph type="body" sz="quarter" idx="10" hasCustomPrompt="1"/>
          </p:nvPr>
        </p:nvSpPr>
        <p:spPr>
          <a:xfrm>
            <a:off x="849313" y="1209677"/>
            <a:ext cx="3444875" cy="379413"/>
          </a:xfrm>
          <a:prstGeom prst="rect">
            <a:avLst/>
          </a:prstGeom>
        </p:spPr>
        <p:txBody>
          <a:bodyPr/>
          <a:lstStyle>
            <a:lvl1pPr marL="0" indent="0">
              <a:buNone/>
              <a:defRPr sz="1799" b="0" i="0">
                <a:solidFill>
                  <a:schemeClr val="accent5"/>
                </a:solidFill>
                <a:latin typeface="Gotham Medium" panose="02000604040000020004" pitchFamily="2" charset="0"/>
              </a:defRPr>
            </a:lvl1pPr>
          </a:lstStyle>
          <a:p>
            <a:pPr lvl="0"/>
            <a:r>
              <a:rPr lang="en-US"/>
              <a:t>01.</a:t>
            </a:r>
          </a:p>
        </p:txBody>
      </p:sp>
      <p:sp>
        <p:nvSpPr>
          <p:cNvPr id="27" name="Text Placeholder 3">
            <a:extLst>
              <a:ext uri="{FF2B5EF4-FFF2-40B4-BE49-F238E27FC236}">
                <a16:creationId xmlns:a16="http://schemas.microsoft.com/office/drawing/2014/main" id="{274E9002-DF5E-9F40-AE00-8570D96DA65D}"/>
              </a:ext>
            </a:extLst>
          </p:cNvPr>
          <p:cNvSpPr>
            <a:spLocks noGrp="1"/>
          </p:cNvSpPr>
          <p:nvPr>
            <p:ph type="body" sz="quarter" idx="11" hasCustomPrompt="1"/>
          </p:nvPr>
        </p:nvSpPr>
        <p:spPr>
          <a:xfrm>
            <a:off x="849314" y="1597041"/>
            <a:ext cx="4825924" cy="379413"/>
          </a:xfrm>
          <a:prstGeom prst="rect">
            <a:avLst/>
          </a:prstGeom>
        </p:spPr>
        <p:txBody>
          <a:bodyPr/>
          <a:lstStyle>
            <a:lvl1pPr marL="0" indent="0">
              <a:buNone/>
              <a:defRPr sz="1999" b="0" i="0">
                <a:solidFill>
                  <a:schemeClr val="tx1"/>
                </a:solidFill>
                <a:latin typeface="Gotham Book" panose="02000604040000020004" pitchFamily="2" charset="0"/>
              </a:defRPr>
            </a:lvl1pPr>
          </a:lstStyle>
          <a:p>
            <a:pPr lvl="0"/>
            <a:r>
              <a:rPr lang="en-US"/>
              <a:t>Lorem ipsum </a:t>
            </a:r>
            <a:r>
              <a:rPr lang="en-US" err="1"/>
              <a:t>dasbio</a:t>
            </a:r>
            <a:r>
              <a:rPr lang="en-US"/>
              <a:t> technology</a:t>
            </a:r>
          </a:p>
        </p:txBody>
      </p:sp>
      <p:sp>
        <p:nvSpPr>
          <p:cNvPr id="28" name="Text Placeholder 3">
            <a:extLst>
              <a:ext uri="{FF2B5EF4-FFF2-40B4-BE49-F238E27FC236}">
                <a16:creationId xmlns:a16="http://schemas.microsoft.com/office/drawing/2014/main" id="{15AC439C-1EBF-9A4A-8EF0-891D6E6930FB}"/>
              </a:ext>
            </a:extLst>
          </p:cNvPr>
          <p:cNvSpPr>
            <a:spLocks noGrp="1"/>
          </p:cNvSpPr>
          <p:nvPr>
            <p:ph type="body" sz="quarter" idx="12" hasCustomPrompt="1"/>
          </p:nvPr>
        </p:nvSpPr>
        <p:spPr>
          <a:xfrm>
            <a:off x="849314" y="2017171"/>
            <a:ext cx="4825924" cy="1302803"/>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 </a:t>
            </a:r>
          </a:p>
        </p:txBody>
      </p:sp>
      <p:sp>
        <p:nvSpPr>
          <p:cNvPr id="33" name="Text Placeholder 3">
            <a:extLst>
              <a:ext uri="{FF2B5EF4-FFF2-40B4-BE49-F238E27FC236}">
                <a16:creationId xmlns:a16="http://schemas.microsoft.com/office/drawing/2014/main" id="{8BA28EE8-1833-F343-B669-ED9527F1B0F1}"/>
              </a:ext>
            </a:extLst>
          </p:cNvPr>
          <p:cNvSpPr>
            <a:spLocks noGrp="1"/>
          </p:cNvSpPr>
          <p:nvPr>
            <p:ph type="body" sz="quarter" idx="13" hasCustomPrompt="1"/>
          </p:nvPr>
        </p:nvSpPr>
        <p:spPr>
          <a:xfrm>
            <a:off x="6315690" y="1217628"/>
            <a:ext cx="3444875" cy="379413"/>
          </a:xfrm>
          <a:prstGeom prst="rect">
            <a:avLst/>
          </a:prstGeom>
        </p:spPr>
        <p:txBody>
          <a:bodyPr/>
          <a:lstStyle>
            <a:lvl1pPr marL="0" indent="0">
              <a:buNone/>
              <a:defRPr sz="1799" b="0" i="0">
                <a:solidFill>
                  <a:schemeClr val="accent5"/>
                </a:solidFill>
                <a:latin typeface="Gotham Medium" panose="02000604040000020004" pitchFamily="2" charset="0"/>
              </a:defRPr>
            </a:lvl1pPr>
          </a:lstStyle>
          <a:p>
            <a:pPr lvl="0"/>
            <a:r>
              <a:rPr lang="en-US"/>
              <a:t>03.</a:t>
            </a:r>
          </a:p>
        </p:txBody>
      </p:sp>
      <p:sp>
        <p:nvSpPr>
          <p:cNvPr id="34" name="Text Placeholder 3">
            <a:extLst>
              <a:ext uri="{FF2B5EF4-FFF2-40B4-BE49-F238E27FC236}">
                <a16:creationId xmlns:a16="http://schemas.microsoft.com/office/drawing/2014/main" id="{6657A983-00F0-7A47-8E24-0DA7291C9F76}"/>
              </a:ext>
            </a:extLst>
          </p:cNvPr>
          <p:cNvSpPr>
            <a:spLocks noGrp="1"/>
          </p:cNvSpPr>
          <p:nvPr>
            <p:ph type="body" sz="quarter" idx="14" hasCustomPrompt="1"/>
          </p:nvPr>
        </p:nvSpPr>
        <p:spPr>
          <a:xfrm>
            <a:off x="6315689" y="1604991"/>
            <a:ext cx="4825924" cy="379413"/>
          </a:xfrm>
          <a:prstGeom prst="rect">
            <a:avLst/>
          </a:prstGeom>
        </p:spPr>
        <p:txBody>
          <a:bodyPr/>
          <a:lstStyle>
            <a:lvl1pPr marL="0" indent="0">
              <a:buNone/>
              <a:defRPr sz="1999" b="0" i="0">
                <a:solidFill>
                  <a:schemeClr val="tx1"/>
                </a:solidFill>
                <a:latin typeface="Gotham Book" panose="02000604040000020004" pitchFamily="2" charset="0"/>
              </a:defRPr>
            </a:lvl1pPr>
          </a:lstStyle>
          <a:p>
            <a:pPr lvl="0"/>
            <a:r>
              <a:rPr lang="en-US"/>
              <a:t>Lorem ipsum </a:t>
            </a:r>
            <a:r>
              <a:rPr lang="en-US" err="1"/>
              <a:t>dasbio</a:t>
            </a:r>
            <a:r>
              <a:rPr lang="en-US"/>
              <a:t> technology</a:t>
            </a:r>
          </a:p>
        </p:txBody>
      </p:sp>
      <p:sp>
        <p:nvSpPr>
          <p:cNvPr id="35" name="Text Placeholder 3">
            <a:extLst>
              <a:ext uri="{FF2B5EF4-FFF2-40B4-BE49-F238E27FC236}">
                <a16:creationId xmlns:a16="http://schemas.microsoft.com/office/drawing/2014/main" id="{AFB54C4A-2179-BA4C-96C9-19A5D7F1518D}"/>
              </a:ext>
            </a:extLst>
          </p:cNvPr>
          <p:cNvSpPr>
            <a:spLocks noGrp="1"/>
          </p:cNvSpPr>
          <p:nvPr>
            <p:ph type="body" sz="quarter" idx="15" hasCustomPrompt="1"/>
          </p:nvPr>
        </p:nvSpPr>
        <p:spPr>
          <a:xfrm>
            <a:off x="6315689" y="2025122"/>
            <a:ext cx="4825924" cy="1302803"/>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 </a:t>
            </a:r>
          </a:p>
        </p:txBody>
      </p:sp>
      <p:sp>
        <p:nvSpPr>
          <p:cNvPr id="36" name="Text Placeholder 3">
            <a:extLst>
              <a:ext uri="{FF2B5EF4-FFF2-40B4-BE49-F238E27FC236}">
                <a16:creationId xmlns:a16="http://schemas.microsoft.com/office/drawing/2014/main" id="{781C1ACF-1AEE-034A-9A1C-216BF153FB23}"/>
              </a:ext>
            </a:extLst>
          </p:cNvPr>
          <p:cNvSpPr>
            <a:spLocks noGrp="1"/>
          </p:cNvSpPr>
          <p:nvPr>
            <p:ph type="body" sz="quarter" idx="16" hasCustomPrompt="1"/>
          </p:nvPr>
        </p:nvSpPr>
        <p:spPr>
          <a:xfrm>
            <a:off x="849313" y="3588979"/>
            <a:ext cx="3444875" cy="379413"/>
          </a:xfrm>
          <a:prstGeom prst="rect">
            <a:avLst/>
          </a:prstGeom>
        </p:spPr>
        <p:txBody>
          <a:bodyPr/>
          <a:lstStyle>
            <a:lvl1pPr marL="0" indent="0">
              <a:buNone/>
              <a:defRPr sz="1799" b="0" i="0">
                <a:solidFill>
                  <a:schemeClr val="accent5"/>
                </a:solidFill>
                <a:latin typeface="Gotham Medium" panose="02000604040000020004" pitchFamily="2" charset="0"/>
              </a:defRPr>
            </a:lvl1pPr>
          </a:lstStyle>
          <a:p>
            <a:pPr lvl="0"/>
            <a:r>
              <a:rPr lang="en-US"/>
              <a:t>02.</a:t>
            </a:r>
          </a:p>
        </p:txBody>
      </p:sp>
      <p:sp>
        <p:nvSpPr>
          <p:cNvPr id="43" name="Text Placeholder 3">
            <a:extLst>
              <a:ext uri="{FF2B5EF4-FFF2-40B4-BE49-F238E27FC236}">
                <a16:creationId xmlns:a16="http://schemas.microsoft.com/office/drawing/2014/main" id="{35DCD056-E9A6-0A40-A14E-18ABD4B1B84C}"/>
              </a:ext>
            </a:extLst>
          </p:cNvPr>
          <p:cNvSpPr>
            <a:spLocks noGrp="1"/>
          </p:cNvSpPr>
          <p:nvPr>
            <p:ph type="body" sz="quarter" idx="17" hasCustomPrompt="1"/>
          </p:nvPr>
        </p:nvSpPr>
        <p:spPr>
          <a:xfrm>
            <a:off x="849314" y="3976343"/>
            <a:ext cx="4825924" cy="379413"/>
          </a:xfrm>
          <a:prstGeom prst="rect">
            <a:avLst/>
          </a:prstGeom>
        </p:spPr>
        <p:txBody>
          <a:bodyPr/>
          <a:lstStyle>
            <a:lvl1pPr marL="0" indent="0">
              <a:buNone/>
              <a:defRPr sz="1999" b="0" i="0">
                <a:solidFill>
                  <a:schemeClr val="tx1"/>
                </a:solidFill>
                <a:latin typeface="Gotham Book" panose="02000604040000020004" pitchFamily="2" charset="0"/>
              </a:defRPr>
            </a:lvl1pPr>
          </a:lstStyle>
          <a:p>
            <a:pPr lvl="0"/>
            <a:r>
              <a:rPr lang="en-US"/>
              <a:t>Lorem ipsum </a:t>
            </a:r>
            <a:r>
              <a:rPr lang="en-US" err="1"/>
              <a:t>dasbio</a:t>
            </a:r>
            <a:r>
              <a:rPr lang="en-US"/>
              <a:t> technology</a:t>
            </a:r>
          </a:p>
        </p:txBody>
      </p:sp>
      <p:sp>
        <p:nvSpPr>
          <p:cNvPr id="44" name="Text Placeholder 3">
            <a:extLst>
              <a:ext uri="{FF2B5EF4-FFF2-40B4-BE49-F238E27FC236}">
                <a16:creationId xmlns:a16="http://schemas.microsoft.com/office/drawing/2014/main" id="{55BCC08F-B95C-9D47-9D3D-99C2E744CDCB}"/>
              </a:ext>
            </a:extLst>
          </p:cNvPr>
          <p:cNvSpPr>
            <a:spLocks noGrp="1"/>
          </p:cNvSpPr>
          <p:nvPr>
            <p:ph type="body" sz="quarter" idx="18" hasCustomPrompt="1"/>
          </p:nvPr>
        </p:nvSpPr>
        <p:spPr>
          <a:xfrm>
            <a:off x="849314" y="4396473"/>
            <a:ext cx="4825924" cy="1302803"/>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 </a:t>
            </a:r>
          </a:p>
        </p:txBody>
      </p:sp>
      <p:sp>
        <p:nvSpPr>
          <p:cNvPr id="45" name="Text Placeholder 3">
            <a:extLst>
              <a:ext uri="{FF2B5EF4-FFF2-40B4-BE49-F238E27FC236}">
                <a16:creationId xmlns:a16="http://schemas.microsoft.com/office/drawing/2014/main" id="{520618E4-002A-FF44-89FC-A558382E0ACC}"/>
              </a:ext>
            </a:extLst>
          </p:cNvPr>
          <p:cNvSpPr>
            <a:spLocks noGrp="1"/>
          </p:cNvSpPr>
          <p:nvPr>
            <p:ph type="body" sz="quarter" idx="19" hasCustomPrompt="1"/>
          </p:nvPr>
        </p:nvSpPr>
        <p:spPr>
          <a:xfrm>
            <a:off x="6315690" y="3596930"/>
            <a:ext cx="3444875" cy="379413"/>
          </a:xfrm>
          <a:prstGeom prst="rect">
            <a:avLst/>
          </a:prstGeom>
        </p:spPr>
        <p:txBody>
          <a:bodyPr/>
          <a:lstStyle>
            <a:lvl1pPr marL="0" indent="0">
              <a:buNone/>
              <a:defRPr sz="1799" b="0" i="0">
                <a:solidFill>
                  <a:schemeClr val="accent5"/>
                </a:solidFill>
                <a:latin typeface="Gotham Medium" panose="02000604040000020004" pitchFamily="2" charset="0"/>
              </a:defRPr>
            </a:lvl1pPr>
          </a:lstStyle>
          <a:p>
            <a:pPr lvl="0"/>
            <a:r>
              <a:rPr lang="en-US"/>
              <a:t>04.</a:t>
            </a:r>
          </a:p>
        </p:txBody>
      </p:sp>
      <p:sp>
        <p:nvSpPr>
          <p:cNvPr id="46" name="Text Placeholder 3">
            <a:extLst>
              <a:ext uri="{FF2B5EF4-FFF2-40B4-BE49-F238E27FC236}">
                <a16:creationId xmlns:a16="http://schemas.microsoft.com/office/drawing/2014/main" id="{F7A47BB9-71FF-2B4B-AFA1-FAC07803653D}"/>
              </a:ext>
            </a:extLst>
          </p:cNvPr>
          <p:cNvSpPr>
            <a:spLocks noGrp="1"/>
          </p:cNvSpPr>
          <p:nvPr>
            <p:ph type="body" sz="quarter" idx="20" hasCustomPrompt="1"/>
          </p:nvPr>
        </p:nvSpPr>
        <p:spPr>
          <a:xfrm>
            <a:off x="6315689" y="3984294"/>
            <a:ext cx="4825924" cy="379413"/>
          </a:xfrm>
          <a:prstGeom prst="rect">
            <a:avLst/>
          </a:prstGeom>
        </p:spPr>
        <p:txBody>
          <a:bodyPr/>
          <a:lstStyle>
            <a:lvl1pPr marL="0" indent="0">
              <a:buNone/>
              <a:defRPr sz="1999" b="0" i="0">
                <a:solidFill>
                  <a:schemeClr val="tx1"/>
                </a:solidFill>
                <a:latin typeface="Gotham Book" panose="02000604040000020004" pitchFamily="2" charset="0"/>
              </a:defRPr>
            </a:lvl1pPr>
          </a:lstStyle>
          <a:p>
            <a:pPr lvl="0"/>
            <a:r>
              <a:rPr lang="en-US"/>
              <a:t>Lorem ipsum </a:t>
            </a:r>
            <a:r>
              <a:rPr lang="en-US" err="1"/>
              <a:t>dasbio</a:t>
            </a:r>
            <a:r>
              <a:rPr lang="en-US"/>
              <a:t> technology</a:t>
            </a:r>
          </a:p>
        </p:txBody>
      </p:sp>
      <p:sp>
        <p:nvSpPr>
          <p:cNvPr id="47" name="Text Placeholder 3">
            <a:extLst>
              <a:ext uri="{FF2B5EF4-FFF2-40B4-BE49-F238E27FC236}">
                <a16:creationId xmlns:a16="http://schemas.microsoft.com/office/drawing/2014/main" id="{38DF2B81-2501-2E42-95C0-F798F255C489}"/>
              </a:ext>
            </a:extLst>
          </p:cNvPr>
          <p:cNvSpPr>
            <a:spLocks noGrp="1"/>
          </p:cNvSpPr>
          <p:nvPr>
            <p:ph type="body" sz="quarter" idx="21" hasCustomPrompt="1"/>
          </p:nvPr>
        </p:nvSpPr>
        <p:spPr>
          <a:xfrm>
            <a:off x="6315689" y="4404424"/>
            <a:ext cx="4825924" cy="1302803"/>
          </a:xfrm>
          <a:prstGeom prst="rect">
            <a:avLst/>
          </a:prstGeom>
        </p:spPr>
        <p:txBody>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lang="en-IN" sz="1600" b="0" i="0" u="none" strike="noStrike" smtClean="0">
                <a:solidFill>
                  <a:schemeClr val="tx2"/>
                </a:solidFill>
                <a:effectLst/>
                <a:latin typeface="Gotham Book" panose="02000604040000020004" pitchFamily="2" charset="0"/>
              </a:defRPr>
            </a:lvl1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is a dummy text used to replace text in some areas just for the purpose of an example. Lorem ipsum is a dummy text used to replace text in some areas just for the purpose of an example. </a:t>
            </a:r>
          </a:p>
        </p:txBody>
      </p:sp>
      <p:sp>
        <p:nvSpPr>
          <p:cNvPr id="26" name="Slide Number Placeholder 5">
            <a:extLst>
              <a:ext uri="{FF2B5EF4-FFF2-40B4-BE49-F238E27FC236}">
                <a16:creationId xmlns:a16="http://schemas.microsoft.com/office/drawing/2014/main" id="{60B315FC-355F-9144-BA89-A290AD559753}"/>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29" name="Graphic 28">
            <a:extLst>
              <a:ext uri="{FF2B5EF4-FFF2-40B4-BE49-F238E27FC236}">
                <a16:creationId xmlns:a16="http://schemas.microsoft.com/office/drawing/2014/main" id="{E90832DA-0694-094B-80DF-FD94D232F08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32" name="Rectangle 31">
            <a:extLst>
              <a:ext uri="{FF2B5EF4-FFF2-40B4-BE49-F238E27FC236}">
                <a16:creationId xmlns:a16="http://schemas.microsoft.com/office/drawing/2014/main" id="{C421FAC9-37E0-B04E-A601-FB6405C81C3B}"/>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779981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layout 1">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45392"/>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sp>
        <p:nvSpPr>
          <p:cNvPr id="2" name="Rectangle 1">
            <a:extLst>
              <a:ext uri="{FF2B5EF4-FFF2-40B4-BE49-F238E27FC236}">
                <a16:creationId xmlns:a16="http://schemas.microsoft.com/office/drawing/2014/main" id="{E3138F4B-7397-9F45-AFE7-A9D993F42ED0}"/>
              </a:ext>
            </a:extLst>
          </p:cNvPr>
          <p:cNvSpPr/>
          <p:nvPr userDrawn="1"/>
        </p:nvSpPr>
        <p:spPr>
          <a:xfrm>
            <a:off x="7901607" y="451876"/>
            <a:ext cx="4290392" cy="59734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5" name="Picture Placeholder 4">
            <a:extLst>
              <a:ext uri="{FF2B5EF4-FFF2-40B4-BE49-F238E27FC236}">
                <a16:creationId xmlns:a16="http://schemas.microsoft.com/office/drawing/2014/main" id="{1E6E4031-91B4-6249-826A-79DE5A754C64}"/>
              </a:ext>
            </a:extLst>
          </p:cNvPr>
          <p:cNvSpPr>
            <a:spLocks noGrp="1"/>
          </p:cNvSpPr>
          <p:nvPr>
            <p:ph type="pic" sz="quarter" idx="23"/>
          </p:nvPr>
        </p:nvSpPr>
        <p:spPr>
          <a:xfrm>
            <a:off x="7901608" y="451877"/>
            <a:ext cx="4290392" cy="5980895"/>
          </a:xfrm>
          <a:prstGeom prst="rect">
            <a:avLst/>
          </a:prstGeom>
        </p:spPr>
        <p:txBody>
          <a:bodyPr/>
          <a:lstStyle>
            <a:lvl1pPr>
              <a:defRPr sz="1999">
                <a:latin typeface="Gotham Book" panose="02000604040000020004" pitchFamily="2" charset="0"/>
              </a:defRPr>
            </a:lvl1pPr>
          </a:lstStyle>
          <a:p>
            <a:endParaRPr lang="en-US"/>
          </a:p>
        </p:txBody>
      </p:sp>
      <p:cxnSp>
        <p:nvCxnSpPr>
          <p:cNvPr id="20" name="Straight Connector 19">
            <a:extLst>
              <a:ext uri="{FF2B5EF4-FFF2-40B4-BE49-F238E27FC236}">
                <a16:creationId xmlns:a16="http://schemas.microsoft.com/office/drawing/2014/main" id="{32089AA4-8E91-A84A-B140-6C154FC3AF65}"/>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29F51FE-06EF-0446-9900-F282BF628EBD}"/>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EDD6F9D3-7314-064F-9A9A-CB00382C3A78}"/>
              </a:ext>
            </a:extLst>
          </p:cNvPr>
          <p:cNvGrpSpPr/>
          <p:nvPr userDrawn="1"/>
        </p:nvGrpSpPr>
        <p:grpSpPr>
          <a:xfrm>
            <a:off x="0" y="5974464"/>
            <a:ext cx="901960" cy="883534"/>
            <a:chOff x="0" y="5974464"/>
            <a:chExt cx="901960" cy="883534"/>
          </a:xfrm>
        </p:grpSpPr>
        <p:sp>
          <p:nvSpPr>
            <p:cNvPr id="29" name="Rectangle 28">
              <a:extLst>
                <a:ext uri="{FF2B5EF4-FFF2-40B4-BE49-F238E27FC236}">
                  <a16:creationId xmlns:a16="http://schemas.microsoft.com/office/drawing/2014/main" id="{D31DF26C-527E-924A-85B8-9D3049F7A65B}"/>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0" name="Triangle 29">
              <a:extLst>
                <a:ext uri="{FF2B5EF4-FFF2-40B4-BE49-F238E27FC236}">
                  <a16:creationId xmlns:a16="http://schemas.microsoft.com/office/drawing/2014/main" id="{13B423BA-8ABE-7240-8A87-846F26021240}"/>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1" name="Triangle 30">
              <a:extLst>
                <a:ext uri="{FF2B5EF4-FFF2-40B4-BE49-F238E27FC236}">
                  <a16:creationId xmlns:a16="http://schemas.microsoft.com/office/drawing/2014/main" id="{EE06D263-BC51-784A-984B-87E049568C4E}"/>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17" name="Slide Number Placeholder 5">
            <a:extLst>
              <a:ext uri="{FF2B5EF4-FFF2-40B4-BE49-F238E27FC236}">
                <a16:creationId xmlns:a16="http://schemas.microsoft.com/office/drawing/2014/main" id="{9EF2D68A-28B4-7247-8FA6-C24B1DB4B8DA}"/>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8" name="Graphic 17">
            <a:extLst>
              <a:ext uri="{FF2B5EF4-FFF2-40B4-BE49-F238E27FC236}">
                <a16:creationId xmlns:a16="http://schemas.microsoft.com/office/drawing/2014/main" id="{E69F72D1-C3DF-C946-9CAE-FDE97E0E3DD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1" name="Rectangle 20">
            <a:extLst>
              <a:ext uri="{FF2B5EF4-FFF2-40B4-BE49-F238E27FC236}">
                <a16:creationId xmlns:a16="http://schemas.microsoft.com/office/drawing/2014/main" id="{752D2DD9-39AF-894A-8589-B778E6B2B213}"/>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27043373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layout 2">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cxnSp>
        <p:nvCxnSpPr>
          <p:cNvPr id="18" name="Straight Connector 17">
            <a:extLst>
              <a:ext uri="{FF2B5EF4-FFF2-40B4-BE49-F238E27FC236}">
                <a16:creationId xmlns:a16="http://schemas.microsoft.com/office/drawing/2014/main" id="{C1D5F16B-7898-244B-95A0-5F01B3D89989}"/>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30D0C7-991C-4F46-9780-B62F0E2242B9}"/>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5E5FBD44-9419-484B-A6CA-A1FCFA8307A7}"/>
              </a:ext>
            </a:extLst>
          </p:cNvPr>
          <p:cNvGrpSpPr/>
          <p:nvPr userDrawn="1"/>
        </p:nvGrpSpPr>
        <p:grpSpPr>
          <a:xfrm>
            <a:off x="0" y="5974464"/>
            <a:ext cx="901960" cy="883534"/>
            <a:chOff x="0" y="5974464"/>
            <a:chExt cx="901960" cy="883534"/>
          </a:xfrm>
        </p:grpSpPr>
        <p:sp>
          <p:nvSpPr>
            <p:cNvPr id="27" name="Rectangle 26">
              <a:extLst>
                <a:ext uri="{FF2B5EF4-FFF2-40B4-BE49-F238E27FC236}">
                  <a16:creationId xmlns:a16="http://schemas.microsoft.com/office/drawing/2014/main" id="{F107EF41-D2ED-3E4F-B476-6DC6C931C7C4}"/>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8" name="Triangle 27">
              <a:extLst>
                <a:ext uri="{FF2B5EF4-FFF2-40B4-BE49-F238E27FC236}">
                  <a16:creationId xmlns:a16="http://schemas.microsoft.com/office/drawing/2014/main" id="{9997EC0E-5283-314C-BC99-65E5C4B1996A}"/>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9" name="Triangle 28">
              <a:extLst>
                <a:ext uri="{FF2B5EF4-FFF2-40B4-BE49-F238E27FC236}">
                  <a16:creationId xmlns:a16="http://schemas.microsoft.com/office/drawing/2014/main" id="{4BCF3051-DC9E-9142-A08F-B6D1590B1E6D}"/>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17" name="Slide Number Placeholder 5">
            <a:extLst>
              <a:ext uri="{FF2B5EF4-FFF2-40B4-BE49-F238E27FC236}">
                <a16:creationId xmlns:a16="http://schemas.microsoft.com/office/drawing/2014/main" id="{4B6ADCFB-AEAB-E642-8A65-6079BC95CAFF}"/>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6" name="Graphic 15">
            <a:extLst>
              <a:ext uri="{FF2B5EF4-FFF2-40B4-BE49-F238E27FC236}">
                <a16:creationId xmlns:a16="http://schemas.microsoft.com/office/drawing/2014/main" id="{A48B532F-1A74-F94E-BE97-86D04DA655D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19" name="Rectangle 18">
            <a:extLst>
              <a:ext uri="{FF2B5EF4-FFF2-40B4-BE49-F238E27FC236}">
                <a16:creationId xmlns:a16="http://schemas.microsoft.com/office/drawing/2014/main" id="{EB9EB936-AF78-8444-BF5E-A5B9F3B1EB43}"/>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336502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layout 3">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sp>
        <p:nvSpPr>
          <p:cNvPr id="2" name="Rectangle 1">
            <a:extLst>
              <a:ext uri="{FF2B5EF4-FFF2-40B4-BE49-F238E27FC236}">
                <a16:creationId xmlns:a16="http://schemas.microsoft.com/office/drawing/2014/main" id="{5831CD20-1589-574B-9FA3-31DA327A7E00}"/>
              </a:ext>
            </a:extLst>
          </p:cNvPr>
          <p:cNvSpPr/>
          <p:nvPr userDrawn="1"/>
        </p:nvSpPr>
        <p:spPr>
          <a:xfrm>
            <a:off x="5072743" y="2"/>
            <a:ext cx="7119257" cy="64253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cxnSp>
        <p:nvCxnSpPr>
          <p:cNvPr id="16" name="Straight Connector 15">
            <a:extLst>
              <a:ext uri="{FF2B5EF4-FFF2-40B4-BE49-F238E27FC236}">
                <a16:creationId xmlns:a16="http://schemas.microsoft.com/office/drawing/2014/main" id="{5DB10AC6-E232-1549-860A-FF81838269DA}"/>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6A7C2C3-AED8-4046-B08E-2C6159D78AC0}"/>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A48D76BF-4F36-1A45-919B-124B3C178DE9}"/>
              </a:ext>
            </a:extLst>
          </p:cNvPr>
          <p:cNvGrpSpPr/>
          <p:nvPr userDrawn="1"/>
        </p:nvGrpSpPr>
        <p:grpSpPr>
          <a:xfrm>
            <a:off x="0" y="5974464"/>
            <a:ext cx="901960" cy="883534"/>
            <a:chOff x="0" y="5974464"/>
            <a:chExt cx="901960" cy="883534"/>
          </a:xfrm>
        </p:grpSpPr>
        <p:sp>
          <p:nvSpPr>
            <p:cNvPr id="26" name="Rectangle 25">
              <a:extLst>
                <a:ext uri="{FF2B5EF4-FFF2-40B4-BE49-F238E27FC236}">
                  <a16:creationId xmlns:a16="http://schemas.microsoft.com/office/drawing/2014/main" id="{6FCEA99C-9C31-1A48-B25D-DCD3C17C0513}"/>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7" name="Triangle 26">
              <a:extLst>
                <a:ext uri="{FF2B5EF4-FFF2-40B4-BE49-F238E27FC236}">
                  <a16:creationId xmlns:a16="http://schemas.microsoft.com/office/drawing/2014/main" id="{54FD8EA0-3606-E84D-B909-C9696D0838CA}"/>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8" name="Triangle 27">
              <a:extLst>
                <a:ext uri="{FF2B5EF4-FFF2-40B4-BE49-F238E27FC236}">
                  <a16:creationId xmlns:a16="http://schemas.microsoft.com/office/drawing/2014/main" id="{F285A15A-A73B-3E4A-A976-7BCF86633553}"/>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17" name="Slide Number Placeholder 5">
            <a:extLst>
              <a:ext uri="{FF2B5EF4-FFF2-40B4-BE49-F238E27FC236}">
                <a16:creationId xmlns:a16="http://schemas.microsoft.com/office/drawing/2014/main" id="{9A632FA7-3859-5C41-92FD-340283C32043}"/>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8" name="Graphic 17">
            <a:extLst>
              <a:ext uri="{FF2B5EF4-FFF2-40B4-BE49-F238E27FC236}">
                <a16:creationId xmlns:a16="http://schemas.microsoft.com/office/drawing/2014/main" id="{E3A2EEC2-39B5-964C-B52F-58F95CD7B36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0" name="Rectangle 19">
            <a:extLst>
              <a:ext uri="{FF2B5EF4-FFF2-40B4-BE49-F238E27FC236}">
                <a16:creationId xmlns:a16="http://schemas.microsoft.com/office/drawing/2014/main" id="{B00ED086-27B6-2B46-8936-075EC1C099EA}"/>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1993422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Layout 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B81EC0C-699E-484E-AD01-E60E7EA50D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931" y="2019300"/>
            <a:ext cx="8040358" cy="4498368"/>
          </a:xfrm>
          <a:prstGeom prst="rect">
            <a:avLst/>
          </a:prstGeom>
        </p:spPr>
      </p:pic>
      <p:cxnSp>
        <p:nvCxnSpPr>
          <p:cNvPr id="12" name="Straight Connector 11">
            <a:extLst>
              <a:ext uri="{FF2B5EF4-FFF2-40B4-BE49-F238E27FC236}">
                <a16:creationId xmlns:a16="http://schemas.microsoft.com/office/drawing/2014/main" id="{36FE4A19-2C39-9846-B0B0-5AE020F9F1F9}"/>
              </a:ext>
            </a:extLst>
          </p:cNvPr>
          <p:cNvCxnSpPr>
            <a:cxnSpLocks/>
          </p:cNvCxnSpPr>
          <p:nvPr userDrawn="1"/>
        </p:nvCxnSpPr>
        <p:spPr>
          <a:xfrm>
            <a:off x="263880" y="443685"/>
            <a:ext cx="119281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Chart layout</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sp>
        <p:nvSpPr>
          <p:cNvPr id="10" name="Picture Placeholder 1">
            <a:extLst>
              <a:ext uri="{FF2B5EF4-FFF2-40B4-BE49-F238E27FC236}">
                <a16:creationId xmlns:a16="http://schemas.microsoft.com/office/drawing/2014/main" id="{A51724D6-9015-8C41-98E6-E7E696F25ED3}"/>
              </a:ext>
            </a:extLst>
          </p:cNvPr>
          <p:cNvSpPr>
            <a:spLocks noGrp="1"/>
          </p:cNvSpPr>
          <p:nvPr>
            <p:ph type="pic" sz="quarter" idx="12"/>
          </p:nvPr>
        </p:nvSpPr>
        <p:spPr>
          <a:xfrm>
            <a:off x="1017655" y="2238509"/>
            <a:ext cx="5021404" cy="3157929"/>
          </a:xfrm>
          <a:prstGeom prst="rect">
            <a:avLst/>
          </a:prstGeom>
        </p:spPr>
      </p:sp>
      <p:sp>
        <p:nvSpPr>
          <p:cNvPr id="5" name="Text Placeholder 4">
            <a:extLst>
              <a:ext uri="{FF2B5EF4-FFF2-40B4-BE49-F238E27FC236}">
                <a16:creationId xmlns:a16="http://schemas.microsoft.com/office/drawing/2014/main" id="{F6E3E446-ED35-EE47-9A1E-780C45CBA71D}"/>
              </a:ext>
            </a:extLst>
          </p:cNvPr>
          <p:cNvSpPr>
            <a:spLocks noGrp="1"/>
          </p:cNvSpPr>
          <p:nvPr>
            <p:ph type="body" sz="quarter" idx="23" hasCustomPrompt="1"/>
          </p:nvPr>
        </p:nvSpPr>
        <p:spPr>
          <a:xfrm>
            <a:off x="7519988" y="1880759"/>
            <a:ext cx="3775075" cy="532454"/>
          </a:xfrm>
          <a:prstGeom prst="rect">
            <a:avLst/>
          </a:prstGeom>
        </p:spPr>
        <p:txBody>
          <a:bodyPr>
            <a:normAutofit/>
          </a:bodyPr>
          <a:lstStyle>
            <a:lvl1pPr marL="0" indent="0">
              <a:buNone/>
              <a:defRPr sz="3199" b="0" i="0">
                <a:solidFill>
                  <a:srgbClr val="2196F3"/>
                </a:solidFill>
                <a:latin typeface="Gotham Light" panose="02000504020000020004" pitchFamily="2" charset="0"/>
              </a:defRPr>
            </a:lvl1pPr>
          </a:lstStyle>
          <a:p>
            <a:pPr lvl="0"/>
            <a:r>
              <a:rPr lang="en-US"/>
              <a:t>Business title</a:t>
            </a:r>
          </a:p>
        </p:txBody>
      </p:sp>
      <p:sp>
        <p:nvSpPr>
          <p:cNvPr id="21" name="Text Placeholder 20">
            <a:extLst>
              <a:ext uri="{FF2B5EF4-FFF2-40B4-BE49-F238E27FC236}">
                <a16:creationId xmlns:a16="http://schemas.microsoft.com/office/drawing/2014/main" id="{3C6D414B-F628-6146-B32F-6BC6346EF8DC}"/>
              </a:ext>
            </a:extLst>
          </p:cNvPr>
          <p:cNvSpPr>
            <a:spLocks noGrp="1"/>
          </p:cNvSpPr>
          <p:nvPr>
            <p:ph type="body" sz="quarter" idx="25" hasCustomPrompt="1"/>
          </p:nvPr>
        </p:nvSpPr>
        <p:spPr>
          <a:xfrm>
            <a:off x="7519428" y="3787079"/>
            <a:ext cx="2320925" cy="292100"/>
          </a:xfrm>
          <a:prstGeom prst="rect">
            <a:avLst/>
          </a:prstGeom>
        </p:spPr>
        <p:txBody>
          <a:bodyPr>
            <a:noAutofit/>
          </a:bodyPr>
          <a:lstStyle>
            <a:lvl1pPr marL="0" indent="0">
              <a:buNone/>
              <a:defRPr sz="1600">
                <a:solidFill>
                  <a:schemeClr val="tx2"/>
                </a:solidFill>
                <a:latin typeface="Gotham Book" panose="02000604040000020004" pitchFamily="2" charset="0"/>
              </a:defRPr>
            </a:lvl1pPr>
          </a:lstStyle>
          <a:p>
            <a:pPr lvl="0"/>
            <a:r>
              <a:rPr lang="en-US"/>
              <a:t>Mr. Sean Hamilton</a:t>
            </a:r>
          </a:p>
        </p:txBody>
      </p:sp>
      <p:sp>
        <p:nvSpPr>
          <p:cNvPr id="22" name="Text Placeholder 20">
            <a:extLst>
              <a:ext uri="{FF2B5EF4-FFF2-40B4-BE49-F238E27FC236}">
                <a16:creationId xmlns:a16="http://schemas.microsoft.com/office/drawing/2014/main" id="{16186381-C88F-5B43-AAE9-D86EEDF5EAC4}"/>
              </a:ext>
            </a:extLst>
          </p:cNvPr>
          <p:cNvSpPr>
            <a:spLocks noGrp="1"/>
          </p:cNvSpPr>
          <p:nvPr>
            <p:ph type="body" sz="quarter" idx="26" hasCustomPrompt="1"/>
          </p:nvPr>
        </p:nvSpPr>
        <p:spPr>
          <a:xfrm>
            <a:off x="7519428" y="4098578"/>
            <a:ext cx="2320925" cy="292100"/>
          </a:xfrm>
          <a:prstGeom prst="rect">
            <a:avLst/>
          </a:prstGeom>
        </p:spPr>
        <p:txBody>
          <a:bodyPr>
            <a:noAutofit/>
          </a:bodyPr>
          <a:lstStyle>
            <a:lvl1pPr marL="0" indent="0">
              <a:buNone/>
              <a:defRPr sz="1400">
                <a:solidFill>
                  <a:schemeClr val="tx2"/>
                </a:solidFill>
                <a:latin typeface="Gotham Book" panose="02000604040000020004" pitchFamily="2" charset="0"/>
              </a:defRPr>
            </a:lvl1pPr>
          </a:lstStyle>
          <a:p>
            <a:pPr lvl="0"/>
            <a:r>
              <a:rPr lang="en-US"/>
              <a:t>2019-04-25</a:t>
            </a:r>
          </a:p>
        </p:txBody>
      </p:sp>
      <p:cxnSp>
        <p:nvCxnSpPr>
          <p:cNvPr id="26" name="Straight Connector 25">
            <a:extLst>
              <a:ext uri="{FF2B5EF4-FFF2-40B4-BE49-F238E27FC236}">
                <a16:creationId xmlns:a16="http://schemas.microsoft.com/office/drawing/2014/main" id="{441D3BAA-A978-1144-B49C-1B3C7F2BDD1C}"/>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44DA9BE-D3D1-7A49-9211-D7E9A0D4DEA6}"/>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6B35B963-F9AD-2F44-A4CA-6227CDF7E9A1}"/>
              </a:ext>
            </a:extLst>
          </p:cNvPr>
          <p:cNvGrpSpPr/>
          <p:nvPr userDrawn="1"/>
        </p:nvGrpSpPr>
        <p:grpSpPr>
          <a:xfrm>
            <a:off x="0" y="5974464"/>
            <a:ext cx="901960" cy="883534"/>
            <a:chOff x="0" y="5974464"/>
            <a:chExt cx="901960" cy="883534"/>
          </a:xfrm>
        </p:grpSpPr>
        <p:sp>
          <p:nvSpPr>
            <p:cNvPr id="35" name="Rectangle 34">
              <a:extLst>
                <a:ext uri="{FF2B5EF4-FFF2-40B4-BE49-F238E27FC236}">
                  <a16:creationId xmlns:a16="http://schemas.microsoft.com/office/drawing/2014/main" id="{8804E0DC-B313-0F43-9771-18F170580300}"/>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6" name="Triangle 35">
              <a:extLst>
                <a:ext uri="{FF2B5EF4-FFF2-40B4-BE49-F238E27FC236}">
                  <a16:creationId xmlns:a16="http://schemas.microsoft.com/office/drawing/2014/main" id="{D87064F0-468D-AF48-956B-A8BBB2D9AAE2}"/>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37" name="Triangle 36">
              <a:extLst>
                <a:ext uri="{FF2B5EF4-FFF2-40B4-BE49-F238E27FC236}">
                  <a16:creationId xmlns:a16="http://schemas.microsoft.com/office/drawing/2014/main" id="{36D6D831-EA5C-0743-93D2-5BE889721549}"/>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3" name="Text Placeholder 2">
            <a:extLst>
              <a:ext uri="{FF2B5EF4-FFF2-40B4-BE49-F238E27FC236}">
                <a16:creationId xmlns:a16="http://schemas.microsoft.com/office/drawing/2014/main" id="{53028279-5BA0-EB48-B295-D17ACD02EBB4}"/>
              </a:ext>
            </a:extLst>
          </p:cNvPr>
          <p:cNvSpPr>
            <a:spLocks noGrp="1"/>
          </p:cNvSpPr>
          <p:nvPr>
            <p:ph type="body" sz="quarter" idx="28" hasCustomPrompt="1"/>
          </p:nvPr>
        </p:nvSpPr>
        <p:spPr>
          <a:xfrm>
            <a:off x="7519988" y="2667001"/>
            <a:ext cx="4365625" cy="981594"/>
          </a:xfrm>
          <a:prstGeom prst="rect">
            <a:avLst/>
          </a:prstGeom>
        </p:spPr>
        <p:txBody>
          <a:bodyPr/>
          <a:lstStyle>
            <a:lvl1pPr marL="0" indent="0">
              <a:buNone/>
              <a:defRPr sz="1799">
                <a:solidFill>
                  <a:schemeClr val="tx2"/>
                </a:solidFill>
                <a:latin typeface="Gotham Book" panose="02000604040000020004" pitchFamily="2" charset="0"/>
              </a:defRPr>
            </a:lvl1pPr>
          </a:lstStyle>
          <a:p>
            <a:pPr lvl="0"/>
            <a:r>
              <a:rPr lang="en-US"/>
              <a:t>Lorem ipsum is a dummy text used to replace text in some areas just for the purpose of an example.</a:t>
            </a:r>
          </a:p>
        </p:txBody>
      </p:sp>
      <p:sp>
        <p:nvSpPr>
          <p:cNvPr id="24" name="Text Placeholder 2">
            <a:extLst>
              <a:ext uri="{FF2B5EF4-FFF2-40B4-BE49-F238E27FC236}">
                <a16:creationId xmlns:a16="http://schemas.microsoft.com/office/drawing/2014/main" id="{1F19A2E0-2FBC-7342-9C52-1C89F69A03AC}"/>
              </a:ext>
            </a:extLst>
          </p:cNvPr>
          <p:cNvSpPr>
            <a:spLocks noGrp="1"/>
          </p:cNvSpPr>
          <p:nvPr>
            <p:ph type="body" sz="quarter" idx="29" hasCustomPrompt="1"/>
          </p:nvPr>
        </p:nvSpPr>
        <p:spPr>
          <a:xfrm>
            <a:off x="7519427" y="4665892"/>
            <a:ext cx="4365625" cy="1724025"/>
          </a:xfrm>
          <a:prstGeom prst="rect">
            <a:avLst/>
          </a:prstGeom>
        </p:spPr>
        <p:txBody>
          <a:bodyPr/>
          <a:lstStyle>
            <a:lvl1pPr marL="0" indent="0">
              <a:buNone/>
              <a:defRPr sz="1799">
                <a:solidFill>
                  <a:schemeClr val="tx2"/>
                </a:solidFill>
                <a:latin typeface="Gotham Book" panose="02000604040000020004" pitchFamily="2" charset="0"/>
              </a:defRPr>
            </a:lvl1pPr>
          </a:lstStyle>
          <a:p>
            <a:pPr lvl="0"/>
            <a:r>
              <a:rPr lang="en-US"/>
              <a:t>Lorem ipsum is a dummy text used to replace text in some areas just for the purpose of an example.</a:t>
            </a:r>
          </a:p>
        </p:txBody>
      </p:sp>
      <p:sp>
        <p:nvSpPr>
          <p:cNvPr id="28" name="Slide Number Placeholder 5">
            <a:extLst>
              <a:ext uri="{FF2B5EF4-FFF2-40B4-BE49-F238E27FC236}">
                <a16:creationId xmlns:a16="http://schemas.microsoft.com/office/drawing/2014/main" id="{39D969EB-CC84-4E4C-A230-D70C5F215A8D}"/>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25" name="Graphic 24">
            <a:extLst>
              <a:ext uri="{FF2B5EF4-FFF2-40B4-BE49-F238E27FC236}">
                <a16:creationId xmlns:a16="http://schemas.microsoft.com/office/drawing/2014/main" id="{DD045E67-F7B0-0247-AD44-E8A3933B4EEB}"/>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42970" b="41818"/>
          <a:stretch/>
        </p:blipFill>
        <p:spPr>
          <a:xfrm>
            <a:off x="10162425" y="6511679"/>
            <a:ext cx="1905000" cy="289784"/>
          </a:xfrm>
          <a:prstGeom prst="rect">
            <a:avLst/>
          </a:prstGeom>
        </p:spPr>
      </p:pic>
      <p:sp>
        <p:nvSpPr>
          <p:cNvPr id="27" name="Rectangle 26">
            <a:extLst>
              <a:ext uri="{FF2B5EF4-FFF2-40B4-BE49-F238E27FC236}">
                <a16:creationId xmlns:a16="http://schemas.microsoft.com/office/drawing/2014/main" id="{33A191F4-8260-7A4A-953E-7CD3D8E789BB}"/>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16706444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orld map 1">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C7CA887-B8E9-6B49-8B79-C77F61EF6769}"/>
              </a:ext>
            </a:extLst>
          </p:cNvPr>
          <p:cNvSpPr>
            <a:spLocks noGrp="1"/>
          </p:cNvSpPr>
          <p:nvPr>
            <p:ph type="title" hasCustomPrompt="1"/>
          </p:nvPr>
        </p:nvSpPr>
        <p:spPr>
          <a:xfrm>
            <a:off x="127175" y="36427"/>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World map</a:t>
            </a:r>
          </a:p>
        </p:txBody>
      </p:sp>
      <p:sp>
        <p:nvSpPr>
          <p:cNvPr id="15" name="Morbi vestibulum at eros">
            <a:extLst>
              <a:ext uri="{FF2B5EF4-FFF2-40B4-BE49-F238E27FC236}">
                <a16:creationId xmlns:a16="http://schemas.microsoft.com/office/drawing/2014/main" id="{AAF3F65E-5521-6E42-A815-6AE6FA90EAC3}"/>
              </a:ext>
            </a:extLst>
          </p:cNvPr>
          <p:cNvSpPr>
            <a:spLocks noGrp="1"/>
          </p:cNvSpPr>
          <p:nvPr>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cxnSp>
        <p:nvCxnSpPr>
          <p:cNvPr id="17" name="Straight Connector 16">
            <a:extLst>
              <a:ext uri="{FF2B5EF4-FFF2-40B4-BE49-F238E27FC236}">
                <a16:creationId xmlns:a16="http://schemas.microsoft.com/office/drawing/2014/main" id="{880B523D-1E1A-904F-8146-672D3A34913E}"/>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457029F-8A51-7A40-BF3D-59F785DD9F24}"/>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5B451AF-EA5C-6B4B-B342-AA91D05D47F5}"/>
              </a:ext>
            </a:extLst>
          </p:cNvPr>
          <p:cNvGrpSpPr/>
          <p:nvPr userDrawn="1"/>
        </p:nvGrpSpPr>
        <p:grpSpPr>
          <a:xfrm>
            <a:off x="0" y="5974464"/>
            <a:ext cx="901960" cy="883534"/>
            <a:chOff x="0" y="5974464"/>
            <a:chExt cx="901960" cy="883534"/>
          </a:xfrm>
        </p:grpSpPr>
        <p:sp>
          <p:nvSpPr>
            <p:cNvPr id="26" name="Rectangle 25">
              <a:extLst>
                <a:ext uri="{FF2B5EF4-FFF2-40B4-BE49-F238E27FC236}">
                  <a16:creationId xmlns:a16="http://schemas.microsoft.com/office/drawing/2014/main" id="{9410C4E8-53DE-D442-A965-E42FF4EC9322}"/>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7" name="Triangle 26">
              <a:extLst>
                <a:ext uri="{FF2B5EF4-FFF2-40B4-BE49-F238E27FC236}">
                  <a16:creationId xmlns:a16="http://schemas.microsoft.com/office/drawing/2014/main" id="{E3B13BD1-AB0E-4745-BCD2-4E779F640C91}"/>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8" name="Triangle 27">
              <a:extLst>
                <a:ext uri="{FF2B5EF4-FFF2-40B4-BE49-F238E27FC236}">
                  <a16:creationId xmlns:a16="http://schemas.microsoft.com/office/drawing/2014/main" id="{1784723A-C291-0A40-86A3-DEACDC9A0A0A}"/>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14" name="Text Placeholder 2">
            <a:extLst>
              <a:ext uri="{FF2B5EF4-FFF2-40B4-BE49-F238E27FC236}">
                <a16:creationId xmlns:a16="http://schemas.microsoft.com/office/drawing/2014/main" id="{26AEDE2A-1A94-1244-A1CB-B0B5E421F73A}"/>
              </a:ext>
            </a:extLst>
          </p:cNvPr>
          <p:cNvSpPr>
            <a:spLocks noGrp="1"/>
          </p:cNvSpPr>
          <p:nvPr>
            <p:ph type="body" sz="quarter" idx="28" hasCustomPrompt="1"/>
          </p:nvPr>
        </p:nvSpPr>
        <p:spPr>
          <a:xfrm>
            <a:off x="166066" y="1313683"/>
            <a:ext cx="4365625" cy="1724025"/>
          </a:xfrm>
          <a:prstGeom prst="rect">
            <a:avLst/>
          </a:prstGeom>
        </p:spPr>
        <p:txBody>
          <a:bodyPr/>
          <a:lstStyle>
            <a:lvl1pPr marL="0" indent="0">
              <a:buNone/>
              <a:defRPr sz="1799">
                <a:solidFill>
                  <a:schemeClr val="tx2"/>
                </a:solidFill>
                <a:latin typeface="Gotham Book" panose="02000604040000020004" pitchFamily="2" charset="0"/>
              </a:defRPr>
            </a:lvl1pPr>
          </a:lstStyle>
          <a:p>
            <a:pPr lvl="0"/>
            <a:r>
              <a:rPr lang="en-US"/>
              <a:t>Lorem ipsum is a dummy text used to replace text in some areas just for the purpose of an example.</a:t>
            </a:r>
          </a:p>
        </p:txBody>
      </p:sp>
      <p:sp>
        <p:nvSpPr>
          <p:cNvPr id="20" name="Slide Number Placeholder 5">
            <a:extLst>
              <a:ext uri="{FF2B5EF4-FFF2-40B4-BE49-F238E27FC236}">
                <a16:creationId xmlns:a16="http://schemas.microsoft.com/office/drawing/2014/main" id="{FDD4F4C6-52E3-4E45-A47B-FBB73E77EDE1}"/>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6" name="Graphic 15">
            <a:extLst>
              <a:ext uri="{FF2B5EF4-FFF2-40B4-BE49-F238E27FC236}">
                <a16:creationId xmlns:a16="http://schemas.microsoft.com/office/drawing/2014/main" id="{E75CE812-827C-6A48-AF7B-9D16D926DEE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18" name="Rectangle 17">
            <a:extLst>
              <a:ext uri="{FF2B5EF4-FFF2-40B4-BE49-F238E27FC236}">
                <a16:creationId xmlns:a16="http://schemas.microsoft.com/office/drawing/2014/main" id="{9D1D5D46-30B8-9547-83A9-C98BD81A552F}"/>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32456582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orld map 2">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2A57115A-9A8F-D346-BD68-27BC66CD157C}"/>
              </a:ext>
            </a:extLst>
          </p:cNvPr>
          <p:cNvCxnSpPr>
            <a:cxnSpLocks/>
          </p:cNvCxnSpPr>
          <p:nvPr userDrawn="1"/>
        </p:nvCxnSpPr>
        <p:spPr>
          <a:xfrm>
            <a:off x="901960" y="6425337"/>
            <a:ext cx="1129004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0FB3FAA-966A-874B-BB10-28A2E8AC39F5}"/>
              </a:ext>
            </a:extLst>
          </p:cNvPr>
          <p:cNvCxnSpPr/>
          <p:nvPr userDrawn="1"/>
        </p:nvCxnSpPr>
        <p:spPr>
          <a:xfrm>
            <a:off x="10037851" y="6522728"/>
            <a:ext cx="0" cy="2039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33BD878-8F07-024D-9040-4791952E4991}"/>
              </a:ext>
            </a:extLst>
          </p:cNvPr>
          <p:cNvGrpSpPr/>
          <p:nvPr userDrawn="1"/>
        </p:nvGrpSpPr>
        <p:grpSpPr>
          <a:xfrm>
            <a:off x="0" y="5974464"/>
            <a:ext cx="901960" cy="883534"/>
            <a:chOff x="0" y="5974464"/>
            <a:chExt cx="901960" cy="883534"/>
          </a:xfrm>
        </p:grpSpPr>
        <p:sp>
          <p:nvSpPr>
            <p:cNvPr id="23" name="Rectangle 22">
              <a:extLst>
                <a:ext uri="{FF2B5EF4-FFF2-40B4-BE49-F238E27FC236}">
                  <a16:creationId xmlns:a16="http://schemas.microsoft.com/office/drawing/2014/main" id="{9FAF06CD-83B4-D549-943F-946C1CA8E7E4}"/>
                </a:ext>
              </a:extLst>
            </p:cNvPr>
            <p:cNvSpPr/>
            <p:nvPr userDrawn="1"/>
          </p:nvSpPr>
          <p:spPr>
            <a:xfrm>
              <a:off x="0" y="6361235"/>
              <a:ext cx="901960" cy="496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4" name="Triangle 23">
              <a:extLst>
                <a:ext uri="{FF2B5EF4-FFF2-40B4-BE49-F238E27FC236}">
                  <a16:creationId xmlns:a16="http://schemas.microsoft.com/office/drawing/2014/main" id="{67B23528-AA85-F748-ABD6-4FA095793E24}"/>
                </a:ext>
              </a:extLst>
            </p:cNvPr>
            <p:cNvSpPr/>
            <p:nvPr userDrawn="1"/>
          </p:nvSpPr>
          <p:spPr>
            <a:xfrm rot="5403736">
              <a:off x="42256" y="6050921"/>
              <a:ext cx="883138" cy="730223"/>
            </a:xfrm>
            <a:prstGeom prst="triangle">
              <a:avLst>
                <a:gd name="adj" fmla="val 50938"/>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5" name="Triangle 24">
              <a:extLst>
                <a:ext uri="{FF2B5EF4-FFF2-40B4-BE49-F238E27FC236}">
                  <a16:creationId xmlns:a16="http://schemas.microsoft.com/office/drawing/2014/main" id="{2AF698A7-C7F2-034F-9596-3CBD50D01DC2}"/>
                </a:ext>
              </a:extLst>
            </p:cNvPr>
            <p:cNvSpPr/>
            <p:nvPr userDrawn="1"/>
          </p:nvSpPr>
          <p:spPr>
            <a:xfrm rot="4815961">
              <a:off x="123472" y="6121582"/>
              <a:ext cx="750729" cy="689237"/>
            </a:xfrm>
            <a:prstGeom prst="triangle">
              <a:avLst/>
            </a:prstGeom>
            <a:gradFill>
              <a:gsLst>
                <a:gs pos="0">
                  <a:srgbClr val="0477C3"/>
                </a:gs>
                <a:gs pos="99000">
                  <a:srgbClr val="26B5F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399" b="0" i="0">
                <a:latin typeface="Gotham Book" panose="02000604040000020004" pitchFamily="2" charset="0"/>
              </a:endParaRPr>
            </a:p>
          </p:txBody>
        </p:sp>
      </p:grpSp>
      <p:sp>
        <p:nvSpPr>
          <p:cNvPr id="6" name="Rectangle 5">
            <a:extLst>
              <a:ext uri="{FF2B5EF4-FFF2-40B4-BE49-F238E27FC236}">
                <a16:creationId xmlns:a16="http://schemas.microsoft.com/office/drawing/2014/main" id="{21DF1598-031B-AC40-A844-24982A4ECA21}"/>
              </a:ext>
            </a:extLst>
          </p:cNvPr>
          <p:cNvSpPr/>
          <p:nvPr userDrawn="1"/>
        </p:nvSpPr>
        <p:spPr>
          <a:xfrm>
            <a:off x="4726112" y="32116"/>
            <a:ext cx="7465888" cy="553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20" name="Title 1">
            <a:extLst>
              <a:ext uri="{FF2B5EF4-FFF2-40B4-BE49-F238E27FC236}">
                <a16:creationId xmlns:a16="http://schemas.microsoft.com/office/drawing/2014/main" id="{A4C96CBA-4E91-E846-8E0C-E9E50602C42C}"/>
              </a:ext>
            </a:extLst>
          </p:cNvPr>
          <p:cNvSpPr>
            <a:spLocks noGrp="1"/>
          </p:cNvSpPr>
          <p:nvPr>
            <p:ph type="title" hasCustomPrompt="1"/>
          </p:nvPr>
        </p:nvSpPr>
        <p:spPr>
          <a:xfrm>
            <a:off x="127175" y="36427"/>
            <a:ext cx="2417244" cy="626468"/>
          </a:xfrm>
          <a:prstGeom prst="rect">
            <a:avLst/>
          </a:prstGeom>
          <a:solidFill>
            <a:schemeClr val="bg1"/>
          </a:solidFill>
        </p:spPr>
        <p:txBody>
          <a:bodyPr>
            <a:normAutofit/>
          </a:bodyPr>
          <a:lstStyle>
            <a:lvl1pPr>
              <a:lnSpc>
                <a:spcPct val="100000"/>
              </a:lnSpc>
              <a:spcBef>
                <a:spcPts val="1200"/>
              </a:spcBef>
              <a:defRPr sz="2799">
                <a:solidFill>
                  <a:srgbClr val="4B4B4B"/>
                </a:solidFill>
                <a:latin typeface="Gotham Book" panose="02000604040000020004" pitchFamily="2" charset="0"/>
              </a:defRPr>
            </a:lvl1pPr>
          </a:lstStyle>
          <a:p>
            <a:pPr>
              <a:spcBef>
                <a:spcPts val="1200"/>
              </a:spcBef>
            </a:pPr>
            <a:r>
              <a:rPr lang="en-US" sz="2799">
                <a:solidFill>
                  <a:srgbClr val="4B4B4B"/>
                </a:solidFill>
                <a:latin typeface="Gotham Book" panose="02000604040000020004" pitchFamily="2" charset="0"/>
              </a:rPr>
              <a:t>World map</a:t>
            </a:r>
          </a:p>
        </p:txBody>
      </p:sp>
      <p:sp>
        <p:nvSpPr>
          <p:cNvPr id="29" name="Morbi vestibulum at eros">
            <a:extLst>
              <a:ext uri="{FF2B5EF4-FFF2-40B4-BE49-F238E27FC236}">
                <a16:creationId xmlns:a16="http://schemas.microsoft.com/office/drawing/2014/main" id="{2C072891-1F99-2847-A058-955C143409F2}"/>
              </a:ext>
            </a:extLst>
          </p:cNvPr>
          <p:cNvSpPr>
            <a:spLocks noGrp="1"/>
          </p:cNvSpPr>
          <p:nvPr>
            <p:ph type="body" idx="22" hasCustomPrompt="1"/>
          </p:nvPr>
        </p:nvSpPr>
        <p:spPr>
          <a:xfrm>
            <a:off x="127174" y="693578"/>
            <a:ext cx="3468205" cy="296843"/>
          </a:xfrm>
          <a:prstGeom prst="rect">
            <a:avLst/>
          </a:prstGeom>
        </p:spPr>
        <p:txBody>
          <a:bodyPr>
            <a:noAutofit/>
          </a:bodyPr>
          <a:lstStyle>
            <a:lvl1pPr marL="0" indent="0">
              <a:buNone/>
              <a:defRPr sz="1400" b="0" i="0">
                <a:solidFill>
                  <a:schemeClr val="tx1">
                    <a:lumMod val="65000"/>
                    <a:lumOff val="35000"/>
                  </a:schemeClr>
                </a:solidFill>
                <a:latin typeface="Gotham Book" panose="02000604040000020004" pitchFamily="2" charset="0"/>
              </a:defRPr>
            </a:lvl1pPr>
          </a:lstStyle>
          <a:p>
            <a:r>
              <a:rPr lang="en-US"/>
              <a:t>Insert subtitle here</a:t>
            </a:r>
            <a:endParaRPr/>
          </a:p>
        </p:txBody>
      </p:sp>
      <p:sp>
        <p:nvSpPr>
          <p:cNvPr id="18" name="Text Placeholder 2">
            <a:extLst>
              <a:ext uri="{FF2B5EF4-FFF2-40B4-BE49-F238E27FC236}">
                <a16:creationId xmlns:a16="http://schemas.microsoft.com/office/drawing/2014/main" id="{6946A3DE-264D-1845-88C9-6064F4923C35}"/>
              </a:ext>
            </a:extLst>
          </p:cNvPr>
          <p:cNvSpPr>
            <a:spLocks noGrp="1"/>
          </p:cNvSpPr>
          <p:nvPr>
            <p:ph type="body" sz="quarter" idx="28" hasCustomPrompt="1"/>
          </p:nvPr>
        </p:nvSpPr>
        <p:spPr>
          <a:xfrm>
            <a:off x="166066" y="1313683"/>
            <a:ext cx="4365625" cy="1724025"/>
          </a:xfrm>
          <a:prstGeom prst="rect">
            <a:avLst/>
          </a:prstGeom>
        </p:spPr>
        <p:txBody>
          <a:bodyPr/>
          <a:lstStyle>
            <a:lvl1pPr marL="0" indent="0">
              <a:buNone/>
              <a:defRPr sz="1799">
                <a:solidFill>
                  <a:schemeClr val="tx2"/>
                </a:solidFill>
                <a:latin typeface="Gotham Book" panose="02000604040000020004" pitchFamily="2" charset="0"/>
              </a:defRPr>
            </a:lvl1pPr>
          </a:lstStyle>
          <a:p>
            <a:pPr lvl="0"/>
            <a:r>
              <a:rPr lang="en-US"/>
              <a:t>Lorem ipsum is a dummy text used to replace text in some areas just for the purpose of an example.</a:t>
            </a:r>
          </a:p>
        </p:txBody>
      </p:sp>
      <p:sp>
        <p:nvSpPr>
          <p:cNvPr id="19" name="Slide Number Placeholder 5">
            <a:extLst>
              <a:ext uri="{FF2B5EF4-FFF2-40B4-BE49-F238E27FC236}">
                <a16:creationId xmlns:a16="http://schemas.microsoft.com/office/drawing/2014/main" id="{81A40D12-65D9-8749-8D1B-6AD53FA7A2DE}"/>
              </a:ext>
            </a:extLst>
          </p:cNvPr>
          <p:cNvSpPr>
            <a:spLocks noGrp="1"/>
          </p:cNvSpPr>
          <p:nvPr>
            <p:ph type="sldNum" sz="quarter" idx="4"/>
          </p:nvPr>
        </p:nvSpPr>
        <p:spPr>
          <a:xfrm>
            <a:off x="7207627" y="6474011"/>
            <a:ext cx="2743200" cy="365125"/>
          </a:xfrm>
          <a:prstGeom prst="rect">
            <a:avLst/>
          </a:prstGeom>
        </p:spPr>
        <p:txBody>
          <a:bodyPr vert="horz" lIns="91440" tIns="45720" rIns="91440" bIns="45720" rtlCol="0" anchor="ctr"/>
          <a:lstStyle>
            <a:lvl1pPr algn="r">
              <a:defRPr sz="1050">
                <a:solidFill>
                  <a:schemeClr val="tx1">
                    <a:tint val="75000"/>
                  </a:schemeClr>
                </a:solidFill>
                <a:latin typeface="Gotham Book" panose="02000604040000020004" pitchFamily="2" charset="0"/>
              </a:defRPr>
            </a:lvl1pPr>
          </a:lstStyle>
          <a:p>
            <a:fld id="{039C7415-12ED-1F44-BE03-24001F31E4F6}" type="slidenum">
              <a:rPr lang="en-US" smtClean="0"/>
              <a:pPr/>
              <a:t>‹#›</a:t>
            </a:fld>
            <a:endParaRPr lang="en-US"/>
          </a:p>
        </p:txBody>
      </p:sp>
      <p:pic>
        <p:nvPicPr>
          <p:cNvPr id="17" name="Graphic 16">
            <a:extLst>
              <a:ext uri="{FF2B5EF4-FFF2-40B4-BE49-F238E27FC236}">
                <a16:creationId xmlns:a16="http://schemas.microsoft.com/office/drawing/2014/main" id="{472BE2B8-5690-1F41-8AE7-97E21929945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42970" b="41818"/>
          <a:stretch/>
        </p:blipFill>
        <p:spPr>
          <a:xfrm>
            <a:off x="10162425" y="6511679"/>
            <a:ext cx="1905000" cy="289784"/>
          </a:xfrm>
          <a:prstGeom prst="rect">
            <a:avLst/>
          </a:prstGeom>
        </p:spPr>
      </p:pic>
      <p:sp>
        <p:nvSpPr>
          <p:cNvPr id="21" name="Rectangle 20">
            <a:extLst>
              <a:ext uri="{FF2B5EF4-FFF2-40B4-BE49-F238E27FC236}">
                <a16:creationId xmlns:a16="http://schemas.microsoft.com/office/drawing/2014/main" id="{C3D2D5F0-289C-6C49-9FF8-9AE5613BAF6A}"/>
              </a:ext>
            </a:extLst>
          </p:cNvPr>
          <p:cNvSpPr>
            <a:spLocks/>
          </p:cNvSpPr>
          <p:nvPr userDrawn="1"/>
        </p:nvSpPr>
        <p:spPr>
          <a:xfrm>
            <a:off x="1406426" y="6533946"/>
            <a:ext cx="2931252" cy="215444"/>
          </a:xfrm>
          <a:prstGeom prst="rect">
            <a:avLst/>
          </a:prstGeom>
          <a:noFill/>
          <a:ln>
            <a:noFill/>
          </a:ln>
        </p:spPr>
        <p:txBody>
          <a:bodyPr wrap="none" rIns="0">
            <a:spAutoFit/>
          </a:bodyPr>
          <a:lstStyle/>
          <a:p>
            <a:pPr lvl="0" algn="r" defTabSz="1217248" rtl="0" eaLnBrk="1" fontAlgn="base" hangingPunct="1">
              <a:spcBef>
                <a:spcPct val="0"/>
              </a:spcBef>
              <a:spcAft>
                <a:spcPct val="0"/>
              </a:spcAft>
            </a:pPr>
            <a:r>
              <a:rPr lang="en-US" sz="800" b="0" i="0" kern="1200">
                <a:solidFill>
                  <a:schemeClr val="tx1">
                    <a:lumMod val="65000"/>
                    <a:lumOff val="35000"/>
                  </a:schemeClr>
                </a:solidFill>
                <a:latin typeface="Gotham Book" panose="02000604040000020004" pitchFamily="2" charset="0"/>
                <a:ea typeface="+mn-ea"/>
                <a:cs typeface="Arial" panose="020B0604020202020204" pitchFamily="34" charset="0"/>
              </a:rPr>
              <a:t>Copyright © 2019 HCL Technologies Limited  |  www.hcltechsw.com</a:t>
            </a:r>
          </a:p>
        </p:txBody>
      </p:sp>
    </p:spTree>
    <p:extLst>
      <p:ext uri="{BB962C8B-B14F-4D97-AF65-F5344CB8AC3E}">
        <p14:creationId xmlns:p14="http://schemas.microsoft.com/office/powerpoint/2010/main" val="102550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40F5-ED69-418F-A41A-961972A90D1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099A2F1-C32C-42D3-902E-77C64C8408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201B8E6-A283-4D7A-8F55-EE1B9924BE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B0218B4-7773-4DCA-AC45-25ADCF6D2905}"/>
              </a:ext>
            </a:extLst>
          </p:cNvPr>
          <p:cNvSpPr>
            <a:spLocks noGrp="1"/>
          </p:cNvSpPr>
          <p:nvPr>
            <p:ph type="dt" sz="half" idx="10"/>
          </p:nvPr>
        </p:nvSpPr>
        <p:spPr/>
        <p:txBody>
          <a:bodyPr/>
          <a:lstStyle/>
          <a:p>
            <a:fld id="{09B2E9A9-B149-4681-9337-349B318436EE}" type="datetimeFigureOut">
              <a:rPr lang="en-IN" smtClean="0"/>
              <a:t>26-06-2022</a:t>
            </a:fld>
            <a:endParaRPr lang="en-IN"/>
          </a:p>
        </p:txBody>
      </p:sp>
      <p:sp>
        <p:nvSpPr>
          <p:cNvPr id="6" name="Footer Placeholder 5">
            <a:extLst>
              <a:ext uri="{FF2B5EF4-FFF2-40B4-BE49-F238E27FC236}">
                <a16:creationId xmlns:a16="http://schemas.microsoft.com/office/drawing/2014/main" id="{2A587A7F-A1A0-41CE-97DF-6A38F237376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3FA7D88-0617-4D14-B12A-2910300D147E}"/>
              </a:ext>
            </a:extLst>
          </p:cNvPr>
          <p:cNvSpPr>
            <a:spLocks noGrp="1"/>
          </p:cNvSpPr>
          <p:nvPr>
            <p:ph type="sldNum" sz="quarter" idx="12"/>
          </p:nvPr>
        </p:nvSpPr>
        <p:spPr/>
        <p:txBody>
          <a:bodyPr/>
          <a:lstStyle/>
          <a:p>
            <a:fld id="{878896A2-AE96-45B4-ACAA-41E8EAF88B2A}" type="slidenum">
              <a:rPr lang="en-IN" smtClean="0"/>
              <a:t>‹#›</a:t>
            </a:fld>
            <a:endParaRPr lang="en-IN"/>
          </a:p>
        </p:txBody>
      </p:sp>
    </p:spTree>
    <p:extLst>
      <p:ext uri="{BB962C8B-B14F-4D97-AF65-F5344CB8AC3E}">
        <p14:creationId xmlns:p14="http://schemas.microsoft.com/office/powerpoint/2010/main" val="578749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AF2B4B-8DBC-2D48-BE4F-B9D950DC11C9}"/>
              </a:ext>
            </a:extLst>
          </p:cNvPr>
          <p:cNvSpPr/>
          <p:nvPr userDrawn="1"/>
        </p:nvSpPr>
        <p:spPr>
          <a:xfrm>
            <a:off x="1" y="-887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b="0" i="0">
              <a:latin typeface="Gotham Book" panose="02000604040000020004" pitchFamily="2" charset="0"/>
            </a:endParaRPr>
          </a:p>
        </p:txBody>
      </p:sp>
      <p:sp>
        <p:nvSpPr>
          <p:cNvPr id="70" name="Oval 86">
            <a:extLst>
              <a:ext uri="{FF2B5EF4-FFF2-40B4-BE49-F238E27FC236}">
                <a16:creationId xmlns:a16="http://schemas.microsoft.com/office/drawing/2014/main" id="{6FA02B42-3FCD-9649-9606-018DCCC3AC65}"/>
              </a:ext>
            </a:extLst>
          </p:cNvPr>
          <p:cNvSpPr>
            <a:spLocks noChangeArrowheads="1"/>
          </p:cNvSpPr>
          <p:nvPr userDrawn="1"/>
        </p:nvSpPr>
        <p:spPr bwMode="auto">
          <a:xfrm>
            <a:off x="5022445" y="5859676"/>
            <a:ext cx="440231" cy="438641"/>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4798" b="0" i="0" u="none" strike="noStrike" kern="0" cap="none" spc="0" normalizeH="0" baseline="0" noProof="0">
              <a:ln>
                <a:noFill/>
              </a:ln>
              <a:solidFill>
                <a:srgbClr val="000000"/>
              </a:solidFill>
              <a:effectLst/>
              <a:uLnTx/>
              <a:uFillTx/>
              <a:latin typeface="Gotham Book" panose="02000604040000020004" pitchFamily="2" charset="0"/>
            </a:endParaRPr>
          </a:p>
        </p:txBody>
      </p:sp>
      <p:sp>
        <p:nvSpPr>
          <p:cNvPr id="71" name="Freeform 87">
            <a:extLst>
              <a:ext uri="{FF2B5EF4-FFF2-40B4-BE49-F238E27FC236}">
                <a16:creationId xmlns:a16="http://schemas.microsoft.com/office/drawing/2014/main" id="{DBC6A8AC-F37C-124A-845F-F0113E9930C1}"/>
              </a:ext>
            </a:extLst>
          </p:cNvPr>
          <p:cNvSpPr>
            <a:spLocks/>
          </p:cNvSpPr>
          <p:nvPr userDrawn="1"/>
        </p:nvSpPr>
        <p:spPr bwMode="auto">
          <a:xfrm>
            <a:off x="5203623" y="5932781"/>
            <a:ext cx="141446" cy="290838"/>
          </a:xfrm>
          <a:custGeom>
            <a:avLst/>
            <a:gdLst>
              <a:gd name="T0" fmla="*/ 0 w 106"/>
              <a:gd name="T1" fmla="*/ 387982774 h 218"/>
              <a:gd name="T2" fmla="*/ 0 w 106"/>
              <a:gd name="T3" fmla="*/ 0 h 218"/>
              <a:gd name="T4" fmla="*/ 188691457 w 106"/>
              <a:gd name="T5" fmla="*/ 193991387 h 218"/>
              <a:gd name="T6" fmla="*/ 0 w 106"/>
              <a:gd name="T7" fmla="*/ 387982774 h 2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 h="218">
                <a:moveTo>
                  <a:pt x="0" y="218"/>
                </a:moveTo>
                <a:lnTo>
                  <a:pt x="0" y="0"/>
                </a:lnTo>
                <a:lnTo>
                  <a:pt x="106" y="109"/>
                </a:lnTo>
                <a:lnTo>
                  <a:pt x="0"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126" eaLnBrk="1" fontAlgn="auto" latinLnBrk="0" hangingPunct="1">
              <a:lnSpc>
                <a:spcPct val="100000"/>
              </a:lnSpc>
              <a:spcBef>
                <a:spcPts val="0"/>
              </a:spcBef>
              <a:spcAft>
                <a:spcPts val="0"/>
              </a:spcAft>
              <a:buClrTx/>
              <a:buSzTx/>
              <a:buFontTx/>
              <a:buNone/>
              <a:tabLst/>
              <a:defRPr/>
            </a:pPr>
            <a:endParaRPr kumimoji="0" lang="en-US" sz="4798" b="0" i="0" u="none" strike="noStrike" kern="0" cap="none" spc="0" normalizeH="0" baseline="0" noProof="0">
              <a:ln>
                <a:noFill/>
              </a:ln>
              <a:solidFill>
                <a:srgbClr val="000000"/>
              </a:solidFill>
              <a:effectLst/>
              <a:uLnTx/>
              <a:uFillTx/>
              <a:latin typeface="Gotham Book" panose="02000604040000020004" pitchFamily="2" charset="0"/>
            </a:endParaRPr>
          </a:p>
        </p:txBody>
      </p:sp>
      <p:grpSp>
        <p:nvGrpSpPr>
          <p:cNvPr id="73" name="Group 72">
            <a:extLst>
              <a:ext uri="{FF2B5EF4-FFF2-40B4-BE49-F238E27FC236}">
                <a16:creationId xmlns:a16="http://schemas.microsoft.com/office/drawing/2014/main" id="{831E7C3E-1ECB-8E43-AC29-6F60D49FEEF1}"/>
              </a:ext>
            </a:extLst>
          </p:cNvPr>
          <p:cNvGrpSpPr/>
          <p:nvPr userDrawn="1"/>
        </p:nvGrpSpPr>
        <p:grpSpPr>
          <a:xfrm>
            <a:off x="4899276" y="823250"/>
            <a:ext cx="2393454" cy="365535"/>
            <a:chOff x="3712598" y="617435"/>
            <a:chExt cx="1795091" cy="274151"/>
          </a:xfrm>
        </p:grpSpPr>
        <p:sp>
          <p:nvSpPr>
            <p:cNvPr id="74" name="Freeform 7">
              <a:extLst>
                <a:ext uri="{FF2B5EF4-FFF2-40B4-BE49-F238E27FC236}">
                  <a16:creationId xmlns:a16="http://schemas.microsoft.com/office/drawing/2014/main" id="{E5BAE4E9-CD28-994D-878E-EE8BB2C8C30E}"/>
                </a:ext>
              </a:extLst>
            </p:cNvPr>
            <p:cNvSpPr>
              <a:spLocks/>
            </p:cNvSpPr>
            <p:nvPr userDrawn="1"/>
          </p:nvSpPr>
          <p:spPr bwMode="auto">
            <a:xfrm>
              <a:off x="3712598" y="636506"/>
              <a:ext cx="688952" cy="240776"/>
            </a:xfrm>
            <a:custGeom>
              <a:avLst/>
              <a:gdLst>
                <a:gd name="T0" fmla="*/ 0 w 578"/>
                <a:gd name="T1" fmla="*/ 202 h 202"/>
                <a:gd name="T2" fmla="*/ 164 w 578"/>
                <a:gd name="T3" fmla="*/ 202 h 202"/>
                <a:gd name="T4" fmla="*/ 198 w 578"/>
                <a:gd name="T5" fmla="*/ 122 h 202"/>
                <a:gd name="T6" fmla="*/ 358 w 578"/>
                <a:gd name="T7" fmla="*/ 122 h 202"/>
                <a:gd name="T8" fmla="*/ 322 w 578"/>
                <a:gd name="T9" fmla="*/ 202 h 202"/>
                <a:gd name="T10" fmla="*/ 488 w 578"/>
                <a:gd name="T11" fmla="*/ 202 h 202"/>
                <a:gd name="T12" fmla="*/ 578 w 578"/>
                <a:gd name="T13" fmla="*/ 0 h 202"/>
                <a:gd name="T14" fmla="*/ 412 w 578"/>
                <a:gd name="T15" fmla="*/ 0 h 202"/>
                <a:gd name="T16" fmla="*/ 382 w 578"/>
                <a:gd name="T17" fmla="*/ 68 h 202"/>
                <a:gd name="T18" fmla="*/ 222 w 578"/>
                <a:gd name="T19" fmla="*/ 68 h 202"/>
                <a:gd name="T20" fmla="*/ 252 w 578"/>
                <a:gd name="T21" fmla="*/ 0 h 202"/>
                <a:gd name="T22" fmla="*/ 90 w 578"/>
                <a:gd name="T23" fmla="*/ 0 h 202"/>
                <a:gd name="T24" fmla="*/ 0 w 578"/>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202">
                  <a:moveTo>
                    <a:pt x="0" y="202"/>
                  </a:moveTo>
                  <a:lnTo>
                    <a:pt x="164" y="202"/>
                  </a:lnTo>
                  <a:lnTo>
                    <a:pt x="198" y="122"/>
                  </a:lnTo>
                  <a:lnTo>
                    <a:pt x="358" y="122"/>
                  </a:lnTo>
                  <a:lnTo>
                    <a:pt x="322" y="202"/>
                  </a:lnTo>
                  <a:lnTo>
                    <a:pt x="488" y="202"/>
                  </a:lnTo>
                  <a:lnTo>
                    <a:pt x="578" y="0"/>
                  </a:lnTo>
                  <a:lnTo>
                    <a:pt x="412" y="0"/>
                  </a:lnTo>
                  <a:lnTo>
                    <a:pt x="382" y="68"/>
                  </a:lnTo>
                  <a:lnTo>
                    <a:pt x="222" y="68"/>
                  </a:lnTo>
                  <a:lnTo>
                    <a:pt x="252" y="0"/>
                  </a:lnTo>
                  <a:lnTo>
                    <a:pt x="90" y="0"/>
                  </a:lnTo>
                  <a:lnTo>
                    <a:pt x="0"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75" name="Freeform 8">
              <a:extLst>
                <a:ext uri="{FF2B5EF4-FFF2-40B4-BE49-F238E27FC236}">
                  <a16:creationId xmlns:a16="http://schemas.microsoft.com/office/drawing/2014/main" id="{CD9BA101-63C1-AB40-869B-E865AF85917E}"/>
                </a:ext>
              </a:extLst>
            </p:cNvPr>
            <p:cNvSpPr>
              <a:spLocks/>
            </p:cNvSpPr>
            <p:nvPr userDrawn="1"/>
          </p:nvSpPr>
          <p:spPr bwMode="auto">
            <a:xfrm>
              <a:off x="4368175" y="617435"/>
              <a:ext cx="650810" cy="274151"/>
            </a:xfrm>
            <a:custGeom>
              <a:avLst/>
              <a:gdLst>
                <a:gd name="T0" fmla="*/ 195 w 273"/>
                <a:gd name="T1" fmla="*/ 43 h 115"/>
                <a:gd name="T2" fmla="*/ 273 w 273"/>
                <a:gd name="T3" fmla="*/ 43 h 115"/>
                <a:gd name="T4" fmla="*/ 223 w 273"/>
                <a:gd name="T5" fmla="*/ 9 h 115"/>
                <a:gd name="T6" fmla="*/ 42 w 273"/>
                <a:gd name="T7" fmla="*/ 31 h 115"/>
                <a:gd name="T8" fmla="*/ 38 w 273"/>
                <a:gd name="T9" fmla="*/ 101 h 115"/>
                <a:gd name="T10" fmla="*/ 188 w 273"/>
                <a:gd name="T11" fmla="*/ 107 h 115"/>
                <a:gd name="T12" fmla="*/ 257 w 273"/>
                <a:gd name="T13" fmla="*/ 76 h 115"/>
                <a:gd name="T14" fmla="*/ 178 w 273"/>
                <a:gd name="T15" fmla="*/ 76 h 115"/>
                <a:gd name="T16" fmla="*/ 139 w 273"/>
                <a:gd name="T17" fmla="*/ 88 h 115"/>
                <a:gd name="T18" fmla="*/ 97 w 273"/>
                <a:gd name="T19" fmla="*/ 59 h 115"/>
                <a:gd name="T20" fmla="*/ 154 w 273"/>
                <a:gd name="T21" fmla="*/ 30 h 115"/>
                <a:gd name="T22" fmla="*/ 195 w 273"/>
                <a:gd name="T23" fmla="*/ 4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15">
                  <a:moveTo>
                    <a:pt x="195" y="43"/>
                  </a:moveTo>
                  <a:cubicBezTo>
                    <a:pt x="273" y="43"/>
                    <a:pt x="273" y="43"/>
                    <a:pt x="273" y="43"/>
                  </a:cubicBezTo>
                  <a:cubicBezTo>
                    <a:pt x="272" y="26"/>
                    <a:pt x="256" y="14"/>
                    <a:pt x="223" y="9"/>
                  </a:cubicBezTo>
                  <a:cubicBezTo>
                    <a:pt x="160" y="0"/>
                    <a:pt x="91" y="4"/>
                    <a:pt x="42" y="31"/>
                  </a:cubicBezTo>
                  <a:cubicBezTo>
                    <a:pt x="3" y="53"/>
                    <a:pt x="0" y="85"/>
                    <a:pt x="38" y="101"/>
                  </a:cubicBezTo>
                  <a:cubicBezTo>
                    <a:pt x="71" y="114"/>
                    <a:pt x="139" y="115"/>
                    <a:pt x="188" y="107"/>
                  </a:cubicBezTo>
                  <a:cubicBezTo>
                    <a:pt x="219" y="102"/>
                    <a:pt x="244" y="91"/>
                    <a:pt x="257" y="76"/>
                  </a:cubicBezTo>
                  <a:cubicBezTo>
                    <a:pt x="178" y="76"/>
                    <a:pt x="178" y="76"/>
                    <a:pt x="178" y="76"/>
                  </a:cubicBezTo>
                  <a:cubicBezTo>
                    <a:pt x="168" y="84"/>
                    <a:pt x="155" y="88"/>
                    <a:pt x="139" y="88"/>
                  </a:cubicBezTo>
                  <a:cubicBezTo>
                    <a:pt x="95" y="88"/>
                    <a:pt x="89" y="75"/>
                    <a:pt x="97" y="59"/>
                  </a:cubicBezTo>
                  <a:cubicBezTo>
                    <a:pt x="106" y="41"/>
                    <a:pt x="125" y="31"/>
                    <a:pt x="154" y="30"/>
                  </a:cubicBezTo>
                  <a:cubicBezTo>
                    <a:pt x="178" y="30"/>
                    <a:pt x="189" y="35"/>
                    <a:pt x="195"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76" name="Freeform 9">
              <a:extLst>
                <a:ext uri="{FF2B5EF4-FFF2-40B4-BE49-F238E27FC236}">
                  <a16:creationId xmlns:a16="http://schemas.microsoft.com/office/drawing/2014/main" id="{A05DF19B-F04D-664B-A453-1FCE2E41C422}"/>
                </a:ext>
              </a:extLst>
            </p:cNvPr>
            <p:cNvSpPr>
              <a:spLocks/>
            </p:cNvSpPr>
            <p:nvPr userDrawn="1"/>
          </p:nvSpPr>
          <p:spPr bwMode="auto">
            <a:xfrm>
              <a:off x="5004682" y="636506"/>
              <a:ext cx="503007" cy="240776"/>
            </a:xfrm>
            <a:custGeom>
              <a:avLst/>
              <a:gdLst>
                <a:gd name="T0" fmla="*/ 258 w 422"/>
                <a:gd name="T1" fmla="*/ 0 h 202"/>
                <a:gd name="T2" fmla="*/ 190 w 422"/>
                <a:gd name="T3" fmla="*/ 154 h 202"/>
                <a:gd name="T4" fmla="*/ 422 w 422"/>
                <a:gd name="T5" fmla="*/ 154 h 202"/>
                <a:gd name="T6" fmla="*/ 400 w 422"/>
                <a:gd name="T7" fmla="*/ 202 h 202"/>
                <a:gd name="T8" fmla="*/ 0 w 422"/>
                <a:gd name="T9" fmla="*/ 202 h 202"/>
                <a:gd name="T10" fmla="*/ 90 w 422"/>
                <a:gd name="T11" fmla="*/ 0 h 202"/>
                <a:gd name="T12" fmla="*/ 258 w 422"/>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22" h="202">
                  <a:moveTo>
                    <a:pt x="258" y="0"/>
                  </a:moveTo>
                  <a:lnTo>
                    <a:pt x="190" y="154"/>
                  </a:lnTo>
                  <a:lnTo>
                    <a:pt x="422" y="154"/>
                  </a:lnTo>
                  <a:lnTo>
                    <a:pt x="400" y="202"/>
                  </a:lnTo>
                  <a:lnTo>
                    <a:pt x="0" y="202"/>
                  </a:lnTo>
                  <a:lnTo>
                    <a:pt x="90" y="0"/>
                  </a:ln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grpSp>
      <p:grpSp>
        <p:nvGrpSpPr>
          <p:cNvPr id="77" name="Group 76">
            <a:extLst>
              <a:ext uri="{FF2B5EF4-FFF2-40B4-BE49-F238E27FC236}">
                <a16:creationId xmlns:a16="http://schemas.microsoft.com/office/drawing/2014/main" id="{042FCFF2-11EF-474A-A618-A10FF6ADBDB2}"/>
              </a:ext>
            </a:extLst>
          </p:cNvPr>
          <p:cNvGrpSpPr/>
          <p:nvPr userDrawn="1"/>
        </p:nvGrpSpPr>
        <p:grpSpPr>
          <a:xfrm>
            <a:off x="3616728" y="2644565"/>
            <a:ext cx="4958550" cy="1061639"/>
            <a:chOff x="2697049" y="1983421"/>
            <a:chExt cx="3718913" cy="796229"/>
          </a:xfrm>
        </p:grpSpPr>
        <p:sp>
          <p:nvSpPr>
            <p:cNvPr id="78" name="Freeform 51">
              <a:extLst>
                <a:ext uri="{FF2B5EF4-FFF2-40B4-BE49-F238E27FC236}">
                  <a16:creationId xmlns:a16="http://schemas.microsoft.com/office/drawing/2014/main" id="{AD204A58-ECF8-3C41-BD48-F6E075899C09}"/>
                </a:ext>
              </a:extLst>
            </p:cNvPr>
            <p:cNvSpPr>
              <a:spLocks noEditPoints="1"/>
            </p:cNvSpPr>
            <p:nvPr userDrawn="1"/>
          </p:nvSpPr>
          <p:spPr bwMode="auto">
            <a:xfrm>
              <a:off x="3412224" y="2588936"/>
              <a:ext cx="83437" cy="112044"/>
            </a:xfrm>
            <a:custGeom>
              <a:avLst/>
              <a:gdLst>
                <a:gd name="T0" fmla="*/ 19 w 35"/>
                <a:gd name="T1" fmla="*/ 0 h 47"/>
                <a:gd name="T2" fmla="*/ 32 w 35"/>
                <a:gd name="T3" fmla="*/ 12 h 47"/>
                <a:gd name="T4" fmla="*/ 25 w 35"/>
                <a:gd name="T5" fmla="*/ 21 h 47"/>
                <a:gd name="T6" fmla="*/ 25 w 35"/>
                <a:gd name="T7" fmla="*/ 21 h 47"/>
                <a:gd name="T8" fmla="*/ 35 w 35"/>
                <a:gd name="T9" fmla="*/ 33 h 47"/>
                <a:gd name="T10" fmla="*/ 19 w 35"/>
                <a:gd name="T11" fmla="*/ 47 h 47"/>
                <a:gd name="T12" fmla="*/ 0 w 35"/>
                <a:gd name="T13" fmla="*/ 47 h 47"/>
                <a:gd name="T14" fmla="*/ 0 w 35"/>
                <a:gd name="T15" fmla="*/ 0 h 47"/>
                <a:gd name="T16" fmla="*/ 19 w 35"/>
                <a:gd name="T17" fmla="*/ 0 h 47"/>
                <a:gd name="T18" fmla="*/ 17 w 35"/>
                <a:gd name="T19" fmla="*/ 19 h 47"/>
                <a:gd name="T20" fmla="*/ 25 w 35"/>
                <a:gd name="T21" fmla="*/ 13 h 47"/>
                <a:gd name="T22" fmla="*/ 17 w 35"/>
                <a:gd name="T23" fmla="*/ 6 h 47"/>
                <a:gd name="T24" fmla="*/ 8 w 35"/>
                <a:gd name="T25" fmla="*/ 6 h 47"/>
                <a:gd name="T26" fmla="*/ 8 w 35"/>
                <a:gd name="T27" fmla="*/ 19 h 47"/>
                <a:gd name="T28" fmla="*/ 17 w 35"/>
                <a:gd name="T29" fmla="*/ 19 h 47"/>
                <a:gd name="T30" fmla="*/ 19 w 35"/>
                <a:gd name="T31" fmla="*/ 41 h 47"/>
                <a:gd name="T32" fmla="*/ 28 w 35"/>
                <a:gd name="T33" fmla="*/ 33 h 47"/>
                <a:gd name="T34" fmla="*/ 19 w 35"/>
                <a:gd name="T35" fmla="*/ 25 h 47"/>
                <a:gd name="T36" fmla="*/ 8 w 35"/>
                <a:gd name="T37" fmla="*/ 25 h 47"/>
                <a:gd name="T38" fmla="*/ 8 w 35"/>
                <a:gd name="T39" fmla="*/ 41 h 47"/>
                <a:gd name="T40" fmla="*/ 19 w 35"/>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7">
                  <a:moveTo>
                    <a:pt x="19" y="0"/>
                  </a:moveTo>
                  <a:cubicBezTo>
                    <a:pt x="27" y="0"/>
                    <a:pt x="32" y="5"/>
                    <a:pt x="32" y="12"/>
                  </a:cubicBezTo>
                  <a:cubicBezTo>
                    <a:pt x="32" y="16"/>
                    <a:pt x="29" y="20"/>
                    <a:pt x="25" y="21"/>
                  </a:cubicBezTo>
                  <a:cubicBezTo>
                    <a:pt x="25" y="21"/>
                    <a:pt x="25" y="21"/>
                    <a:pt x="25" y="21"/>
                  </a:cubicBezTo>
                  <a:cubicBezTo>
                    <a:pt x="30" y="22"/>
                    <a:pt x="35" y="27"/>
                    <a:pt x="35" y="33"/>
                  </a:cubicBezTo>
                  <a:cubicBezTo>
                    <a:pt x="35" y="41"/>
                    <a:pt x="30" y="47"/>
                    <a:pt x="19" y="47"/>
                  </a:cubicBezTo>
                  <a:cubicBezTo>
                    <a:pt x="0" y="47"/>
                    <a:pt x="0" y="47"/>
                    <a:pt x="0" y="47"/>
                  </a:cubicBezTo>
                  <a:cubicBezTo>
                    <a:pt x="0" y="0"/>
                    <a:pt x="0" y="0"/>
                    <a:pt x="0" y="0"/>
                  </a:cubicBezTo>
                  <a:lnTo>
                    <a:pt x="19" y="0"/>
                  </a:lnTo>
                  <a:close/>
                  <a:moveTo>
                    <a:pt x="17" y="19"/>
                  </a:moveTo>
                  <a:cubicBezTo>
                    <a:pt x="22" y="19"/>
                    <a:pt x="25" y="16"/>
                    <a:pt x="25" y="13"/>
                  </a:cubicBezTo>
                  <a:cubicBezTo>
                    <a:pt x="25" y="9"/>
                    <a:pt x="22" y="6"/>
                    <a:pt x="17" y="6"/>
                  </a:cubicBezTo>
                  <a:cubicBezTo>
                    <a:pt x="8" y="6"/>
                    <a:pt x="8" y="6"/>
                    <a:pt x="8" y="6"/>
                  </a:cubicBezTo>
                  <a:cubicBezTo>
                    <a:pt x="8" y="19"/>
                    <a:pt x="8" y="19"/>
                    <a:pt x="8" y="19"/>
                  </a:cubicBezTo>
                  <a:lnTo>
                    <a:pt x="17" y="19"/>
                  </a:lnTo>
                  <a:close/>
                  <a:moveTo>
                    <a:pt x="19" y="41"/>
                  </a:moveTo>
                  <a:cubicBezTo>
                    <a:pt x="24" y="41"/>
                    <a:pt x="28" y="37"/>
                    <a:pt x="28" y="33"/>
                  </a:cubicBezTo>
                  <a:cubicBezTo>
                    <a:pt x="28" y="28"/>
                    <a:pt x="24" y="25"/>
                    <a:pt x="19" y="25"/>
                  </a:cubicBezTo>
                  <a:cubicBezTo>
                    <a:pt x="8" y="25"/>
                    <a:pt x="8" y="25"/>
                    <a:pt x="8" y="25"/>
                  </a:cubicBezTo>
                  <a:cubicBezTo>
                    <a:pt x="8" y="41"/>
                    <a:pt x="8" y="41"/>
                    <a:pt x="8" y="41"/>
                  </a:cubicBezTo>
                  <a:lnTo>
                    <a:pt x="1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79" name="Freeform 52">
              <a:extLst>
                <a:ext uri="{FF2B5EF4-FFF2-40B4-BE49-F238E27FC236}">
                  <a16:creationId xmlns:a16="http://schemas.microsoft.com/office/drawing/2014/main" id="{9EDED391-2E01-C340-9AFB-3B0E0D695A47}"/>
                </a:ext>
              </a:extLst>
            </p:cNvPr>
            <p:cNvSpPr>
              <a:spLocks/>
            </p:cNvSpPr>
            <p:nvPr userDrawn="1"/>
          </p:nvSpPr>
          <p:spPr bwMode="auto">
            <a:xfrm>
              <a:off x="3521884" y="2588936"/>
              <a:ext cx="78669" cy="112044"/>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0" name="Freeform 53">
              <a:extLst>
                <a:ext uri="{FF2B5EF4-FFF2-40B4-BE49-F238E27FC236}">
                  <a16:creationId xmlns:a16="http://schemas.microsoft.com/office/drawing/2014/main" id="{7701C97F-E7B5-2240-9515-C919BF99998F}"/>
                </a:ext>
              </a:extLst>
            </p:cNvPr>
            <p:cNvSpPr>
              <a:spLocks/>
            </p:cNvSpPr>
            <p:nvPr userDrawn="1"/>
          </p:nvSpPr>
          <p:spPr bwMode="auto">
            <a:xfrm>
              <a:off x="3619625" y="2588936"/>
              <a:ext cx="102508" cy="112044"/>
            </a:xfrm>
            <a:custGeom>
              <a:avLst/>
              <a:gdLst>
                <a:gd name="T0" fmla="*/ 43 w 43"/>
                <a:gd name="T1" fmla="*/ 0 h 47"/>
                <a:gd name="T2" fmla="*/ 25 w 43"/>
                <a:gd name="T3" fmla="*/ 25 h 47"/>
                <a:gd name="T4" fmla="*/ 25 w 43"/>
                <a:gd name="T5" fmla="*/ 47 h 47"/>
                <a:gd name="T6" fmla="*/ 18 w 43"/>
                <a:gd name="T7" fmla="*/ 47 h 47"/>
                <a:gd name="T8" fmla="*/ 18 w 43"/>
                <a:gd name="T9" fmla="*/ 25 h 47"/>
                <a:gd name="T10" fmla="*/ 0 w 43"/>
                <a:gd name="T11" fmla="*/ 0 h 47"/>
                <a:gd name="T12" fmla="*/ 8 w 43"/>
                <a:gd name="T13" fmla="*/ 0 h 47"/>
                <a:gd name="T14" fmla="*/ 19 w 43"/>
                <a:gd name="T15" fmla="*/ 14 h 47"/>
                <a:gd name="T16" fmla="*/ 21 w 43"/>
                <a:gd name="T17" fmla="*/ 18 h 47"/>
                <a:gd name="T18" fmla="*/ 22 w 43"/>
                <a:gd name="T19" fmla="*/ 18 h 47"/>
                <a:gd name="T20" fmla="*/ 24 w 43"/>
                <a:gd name="T21" fmla="*/ 14 h 47"/>
                <a:gd name="T22" fmla="*/ 35 w 43"/>
                <a:gd name="T23" fmla="*/ 0 h 47"/>
                <a:gd name="T24" fmla="*/ 43 w 43"/>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7">
                  <a:moveTo>
                    <a:pt x="43" y="0"/>
                  </a:moveTo>
                  <a:cubicBezTo>
                    <a:pt x="25" y="25"/>
                    <a:pt x="25" y="25"/>
                    <a:pt x="25" y="25"/>
                  </a:cubicBezTo>
                  <a:cubicBezTo>
                    <a:pt x="25" y="47"/>
                    <a:pt x="25" y="47"/>
                    <a:pt x="25" y="47"/>
                  </a:cubicBezTo>
                  <a:cubicBezTo>
                    <a:pt x="18" y="47"/>
                    <a:pt x="18" y="47"/>
                    <a:pt x="18" y="47"/>
                  </a:cubicBezTo>
                  <a:cubicBezTo>
                    <a:pt x="18" y="25"/>
                    <a:pt x="18" y="25"/>
                    <a:pt x="18" y="25"/>
                  </a:cubicBezTo>
                  <a:cubicBezTo>
                    <a:pt x="0" y="0"/>
                    <a:pt x="0" y="0"/>
                    <a:pt x="0" y="0"/>
                  </a:cubicBezTo>
                  <a:cubicBezTo>
                    <a:pt x="8" y="0"/>
                    <a:pt x="8" y="0"/>
                    <a:pt x="8" y="0"/>
                  </a:cubicBezTo>
                  <a:cubicBezTo>
                    <a:pt x="19" y="14"/>
                    <a:pt x="19" y="14"/>
                    <a:pt x="19" y="14"/>
                  </a:cubicBezTo>
                  <a:cubicBezTo>
                    <a:pt x="20" y="16"/>
                    <a:pt x="21" y="18"/>
                    <a:pt x="21" y="18"/>
                  </a:cubicBezTo>
                  <a:cubicBezTo>
                    <a:pt x="22" y="18"/>
                    <a:pt x="22" y="18"/>
                    <a:pt x="22" y="18"/>
                  </a:cubicBezTo>
                  <a:cubicBezTo>
                    <a:pt x="22" y="18"/>
                    <a:pt x="23" y="16"/>
                    <a:pt x="24" y="14"/>
                  </a:cubicBezTo>
                  <a:cubicBezTo>
                    <a:pt x="35" y="0"/>
                    <a:pt x="35" y="0"/>
                    <a:pt x="35" y="0"/>
                  </a:cubicBez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1" name="Freeform 54">
              <a:extLst>
                <a:ext uri="{FF2B5EF4-FFF2-40B4-BE49-F238E27FC236}">
                  <a16:creationId xmlns:a16="http://schemas.microsoft.com/office/drawing/2014/main" id="{AA36B56B-166E-864C-814B-FD34EA296C33}"/>
                </a:ext>
              </a:extLst>
            </p:cNvPr>
            <p:cNvSpPr>
              <a:spLocks noEditPoints="1"/>
            </p:cNvSpPr>
            <p:nvPr userDrawn="1"/>
          </p:nvSpPr>
          <p:spPr bwMode="auto">
            <a:xfrm>
              <a:off x="3726901" y="2586552"/>
              <a:ext cx="114428" cy="116812"/>
            </a:xfrm>
            <a:custGeom>
              <a:avLst/>
              <a:gdLst>
                <a:gd name="T0" fmla="*/ 24 w 48"/>
                <a:gd name="T1" fmla="*/ 0 h 49"/>
                <a:gd name="T2" fmla="*/ 48 w 48"/>
                <a:gd name="T3" fmla="*/ 24 h 49"/>
                <a:gd name="T4" fmla="*/ 24 w 48"/>
                <a:gd name="T5" fmla="*/ 49 h 49"/>
                <a:gd name="T6" fmla="*/ 0 w 48"/>
                <a:gd name="T7" fmla="*/ 24 h 49"/>
                <a:gd name="T8" fmla="*/ 24 w 48"/>
                <a:gd name="T9" fmla="*/ 0 h 49"/>
                <a:gd name="T10" fmla="*/ 24 w 48"/>
                <a:gd name="T11" fmla="*/ 41 h 49"/>
                <a:gd name="T12" fmla="*/ 41 w 48"/>
                <a:gd name="T13" fmla="*/ 24 h 49"/>
                <a:gd name="T14" fmla="*/ 24 w 48"/>
                <a:gd name="T15" fmla="*/ 7 h 49"/>
                <a:gd name="T16" fmla="*/ 7 w 48"/>
                <a:gd name="T17" fmla="*/ 24 h 49"/>
                <a:gd name="T18" fmla="*/ 24 w 48"/>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0"/>
                  </a:moveTo>
                  <a:cubicBezTo>
                    <a:pt x="37" y="0"/>
                    <a:pt x="48" y="10"/>
                    <a:pt x="48" y="24"/>
                  </a:cubicBezTo>
                  <a:cubicBezTo>
                    <a:pt x="48" y="39"/>
                    <a:pt x="37"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4" y="7"/>
                    <a:pt x="7" y="14"/>
                    <a:pt x="7" y="24"/>
                  </a:cubicBezTo>
                  <a:cubicBezTo>
                    <a:pt x="7" y="35"/>
                    <a:pt x="14"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2" name="Freeform 55">
              <a:extLst>
                <a:ext uri="{FF2B5EF4-FFF2-40B4-BE49-F238E27FC236}">
                  <a16:creationId xmlns:a16="http://schemas.microsoft.com/office/drawing/2014/main" id="{FC3023BE-060F-3741-ACA3-F096D10D606E}"/>
                </a:ext>
              </a:extLst>
            </p:cNvPr>
            <p:cNvSpPr>
              <a:spLocks/>
            </p:cNvSpPr>
            <p:nvPr userDrawn="1"/>
          </p:nvSpPr>
          <p:spPr bwMode="auto">
            <a:xfrm>
              <a:off x="3867553" y="2588936"/>
              <a:ext cx="92973" cy="112044"/>
            </a:xfrm>
            <a:custGeom>
              <a:avLst/>
              <a:gdLst>
                <a:gd name="T0" fmla="*/ 39 w 39"/>
                <a:gd name="T1" fmla="*/ 0 h 47"/>
                <a:gd name="T2" fmla="*/ 39 w 39"/>
                <a:gd name="T3" fmla="*/ 47 h 47"/>
                <a:gd name="T4" fmla="*/ 32 w 39"/>
                <a:gd name="T5" fmla="*/ 47 h 47"/>
                <a:gd name="T6" fmla="*/ 15 w 39"/>
                <a:gd name="T7" fmla="*/ 24 h 47"/>
                <a:gd name="T8" fmla="*/ 7 w 39"/>
                <a:gd name="T9" fmla="*/ 12 h 47"/>
                <a:gd name="T10" fmla="*/ 7 w 39"/>
                <a:gd name="T11" fmla="*/ 12 h 47"/>
                <a:gd name="T12" fmla="*/ 7 w 39"/>
                <a:gd name="T13" fmla="*/ 27 h 47"/>
                <a:gd name="T14" fmla="*/ 7 w 39"/>
                <a:gd name="T15" fmla="*/ 47 h 47"/>
                <a:gd name="T16" fmla="*/ 0 w 39"/>
                <a:gd name="T17" fmla="*/ 47 h 47"/>
                <a:gd name="T18" fmla="*/ 0 w 39"/>
                <a:gd name="T19" fmla="*/ 0 h 47"/>
                <a:gd name="T20" fmla="*/ 7 w 39"/>
                <a:gd name="T21" fmla="*/ 0 h 47"/>
                <a:gd name="T22" fmla="*/ 24 w 39"/>
                <a:gd name="T23" fmla="*/ 23 h 47"/>
                <a:gd name="T24" fmla="*/ 32 w 39"/>
                <a:gd name="T25" fmla="*/ 34 h 47"/>
                <a:gd name="T26" fmla="*/ 32 w 39"/>
                <a:gd name="T27" fmla="*/ 34 h 47"/>
                <a:gd name="T28" fmla="*/ 32 w 39"/>
                <a:gd name="T29" fmla="*/ 20 h 47"/>
                <a:gd name="T30" fmla="*/ 32 w 39"/>
                <a:gd name="T31" fmla="*/ 0 h 47"/>
                <a:gd name="T32" fmla="*/ 39 w 39"/>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7">
                  <a:moveTo>
                    <a:pt x="39" y="0"/>
                  </a:moveTo>
                  <a:cubicBezTo>
                    <a:pt x="39" y="47"/>
                    <a:pt x="39" y="47"/>
                    <a:pt x="39" y="47"/>
                  </a:cubicBezTo>
                  <a:cubicBezTo>
                    <a:pt x="32" y="47"/>
                    <a:pt x="32" y="47"/>
                    <a:pt x="32" y="47"/>
                  </a:cubicBezTo>
                  <a:cubicBezTo>
                    <a:pt x="15" y="24"/>
                    <a:pt x="15" y="24"/>
                    <a:pt x="15" y="24"/>
                  </a:cubicBezTo>
                  <a:cubicBezTo>
                    <a:pt x="11" y="18"/>
                    <a:pt x="7" y="12"/>
                    <a:pt x="7" y="12"/>
                  </a:cubicBezTo>
                  <a:cubicBezTo>
                    <a:pt x="7" y="12"/>
                    <a:pt x="7" y="12"/>
                    <a:pt x="7" y="12"/>
                  </a:cubicBezTo>
                  <a:cubicBezTo>
                    <a:pt x="7" y="12"/>
                    <a:pt x="7" y="19"/>
                    <a:pt x="7" y="27"/>
                  </a:cubicBezTo>
                  <a:cubicBezTo>
                    <a:pt x="7" y="47"/>
                    <a:pt x="7" y="47"/>
                    <a:pt x="7" y="47"/>
                  </a:cubicBezTo>
                  <a:cubicBezTo>
                    <a:pt x="0" y="47"/>
                    <a:pt x="0" y="47"/>
                    <a:pt x="0" y="47"/>
                  </a:cubicBezTo>
                  <a:cubicBezTo>
                    <a:pt x="0" y="0"/>
                    <a:pt x="0" y="0"/>
                    <a:pt x="0" y="0"/>
                  </a:cubicBezTo>
                  <a:cubicBezTo>
                    <a:pt x="7" y="0"/>
                    <a:pt x="7" y="0"/>
                    <a:pt x="7" y="0"/>
                  </a:cubicBezTo>
                  <a:cubicBezTo>
                    <a:pt x="24" y="23"/>
                    <a:pt x="24" y="23"/>
                    <a:pt x="24" y="23"/>
                  </a:cubicBezTo>
                  <a:cubicBezTo>
                    <a:pt x="27" y="28"/>
                    <a:pt x="32" y="34"/>
                    <a:pt x="32" y="34"/>
                  </a:cubicBezTo>
                  <a:cubicBezTo>
                    <a:pt x="32" y="34"/>
                    <a:pt x="32" y="34"/>
                    <a:pt x="32" y="34"/>
                  </a:cubicBezTo>
                  <a:cubicBezTo>
                    <a:pt x="32" y="34"/>
                    <a:pt x="32" y="27"/>
                    <a:pt x="32" y="20"/>
                  </a:cubicBezTo>
                  <a:cubicBezTo>
                    <a:pt x="32" y="0"/>
                    <a:pt x="32" y="0"/>
                    <a:pt x="32" y="0"/>
                  </a:cubicBez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3" name="Freeform 56">
              <a:extLst>
                <a:ext uri="{FF2B5EF4-FFF2-40B4-BE49-F238E27FC236}">
                  <a16:creationId xmlns:a16="http://schemas.microsoft.com/office/drawing/2014/main" id="{ADD117AC-9387-CA44-98F9-07B28D7B8A75}"/>
                </a:ext>
              </a:extLst>
            </p:cNvPr>
            <p:cNvSpPr>
              <a:spLocks noEditPoints="1"/>
            </p:cNvSpPr>
            <p:nvPr userDrawn="1"/>
          </p:nvSpPr>
          <p:spPr bwMode="auto">
            <a:xfrm>
              <a:off x="3996284" y="2588936"/>
              <a:ext cx="104892" cy="112044"/>
            </a:xfrm>
            <a:custGeom>
              <a:avLst/>
              <a:gdLst>
                <a:gd name="T0" fmla="*/ 20 w 44"/>
                <a:gd name="T1" fmla="*/ 0 h 47"/>
                <a:gd name="T2" fmla="*/ 44 w 44"/>
                <a:gd name="T3" fmla="*/ 24 h 47"/>
                <a:gd name="T4" fmla="*/ 20 w 44"/>
                <a:gd name="T5" fmla="*/ 47 h 47"/>
                <a:gd name="T6" fmla="*/ 0 w 44"/>
                <a:gd name="T7" fmla="*/ 47 h 47"/>
                <a:gd name="T8" fmla="*/ 0 w 44"/>
                <a:gd name="T9" fmla="*/ 0 h 47"/>
                <a:gd name="T10" fmla="*/ 20 w 44"/>
                <a:gd name="T11" fmla="*/ 0 h 47"/>
                <a:gd name="T12" fmla="*/ 20 w 44"/>
                <a:gd name="T13" fmla="*/ 40 h 47"/>
                <a:gd name="T14" fmla="*/ 36 w 44"/>
                <a:gd name="T15" fmla="*/ 24 h 47"/>
                <a:gd name="T16" fmla="*/ 20 w 44"/>
                <a:gd name="T17" fmla="*/ 7 h 47"/>
                <a:gd name="T18" fmla="*/ 7 w 44"/>
                <a:gd name="T19" fmla="*/ 7 h 47"/>
                <a:gd name="T20" fmla="*/ 7 w 44"/>
                <a:gd name="T21" fmla="*/ 40 h 47"/>
                <a:gd name="T22" fmla="*/ 20 w 44"/>
                <a:gd name="T23"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7">
                  <a:moveTo>
                    <a:pt x="20" y="0"/>
                  </a:moveTo>
                  <a:cubicBezTo>
                    <a:pt x="33" y="0"/>
                    <a:pt x="44" y="10"/>
                    <a:pt x="44" y="24"/>
                  </a:cubicBezTo>
                  <a:cubicBezTo>
                    <a:pt x="44" y="38"/>
                    <a:pt x="33" y="47"/>
                    <a:pt x="20" y="47"/>
                  </a:cubicBezTo>
                  <a:cubicBezTo>
                    <a:pt x="0" y="47"/>
                    <a:pt x="0" y="47"/>
                    <a:pt x="0" y="47"/>
                  </a:cubicBezTo>
                  <a:cubicBezTo>
                    <a:pt x="0" y="0"/>
                    <a:pt x="0" y="0"/>
                    <a:pt x="0" y="0"/>
                  </a:cubicBezTo>
                  <a:lnTo>
                    <a:pt x="20" y="0"/>
                  </a:lnTo>
                  <a:close/>
                  <a:moveTo>
                    <a:pt x="20" y="40"/>
                  </a:moveTo>
                  <a:cubicBezTo>
                    <a:pt x="29" y="40"/>
                    <a:pt x="36" y="34"/>
                    <a:pt x="36" y="24"/>
                  </a:cubicBezTo>
                  <a:cubicBezTo>
                    <a:pt x="36" y="13"/>
                    <a:pt x="29" y="7"/>
                    <a:pt x="20" y="7"/>
                  </a:cubicBezTo>
                  <a:cubicBezTo>
                    <a:pt x="7" y="7"/>
                    <a:pt x="7" y="7"/>
                    <a:pt x="7" y="7"/>
                  </a:cubicBezTo>
                  <a:cubicBezTo>
                    <a:pt x="7" y="40"/>
                    <a:pt x="7" y="40"/>
                    <a:pt x="7" y="40"/>
                  </a:cubicBezTo>
                  <a:lnTo>
                    <a:pt x="2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4" name="Freeform 57">
              <a:extLst>
                <a:ext uri="{FF2B5EF4-FFF2-40B4-BE49-F238E27FC236}">
                  <a16:creationId xmlns:a16="http://schemas.microsoft.com/office/drawing/2014/main" id="{4D989764-0A29-DC49-9C9F-3C01A4DA96A0}"/>
                </a:ext>
              </a:extLst>
            </p:cNvPr>
            <p:cNvSpPr>
              <a:spLocks/>
            </p:cNvSpPr>
            <p:nvPr userDrawn="1"/>
          </p:nvSpPr>
          <p:spPr bwMode="auto">
            <a:xfrm>
              <a:off x="4163158" y="2588936"/>
              <a:ext cx="88205" cy="112044"/>
            </a:xfrm>
            <a:custGeom>
              <a:avLst/>
              <a:gdLst>
                <a:gd name="T0" fmla="*/ 74 w 74"/>
                <a:gd name="T1" fmla="*/ 0 h 94"/>
                <a:gd name="T2" fmla="*/ 74 w 74"/>
                <a:gd name="T3" fmla="*/ 14 h 94"/>
                <a:gd name="T4" fmla="*/ 44 w 74"/>
                <a:gd name="T5" fmla="*/ 14 h 94"/>
                <a:gd name="T6" fmla="*/ 44 w 74"/>
                <a:gd name="T7" fmla="*/ 94 h 94"/>
                <a:gd name="T8" fmla="*/ 30 w 74"/>
                <a:gd name="T9" fmla="*/ 94 h 94"/>
                <a:gd name="T10" fmla="*/ 30 w 74"/>
                <a:gd name="T11" fmla="*/ 14 h 94"/>
                <a:gd name="T12" fmla="*/ 0 w 74"/>
                <a:gd name="T13" fmla="*/ 14 h 94"/>
                <a:gd name="T14" fmla="*/ 0 w 74"/>
                <a:gd name="T15" fmla="*/ 0 h 94"/>
                <a:gd name="T16" fmla="*/ 74 w 74"/>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94">
                  <a:moveTo>
                    <a:pt x="74" y="0"/>
                  </a:moveTo>
                  <a:lnTo>
                    <a:pt x="74" y="14"/>
                  </a:lnTo>
                  <a:lnTo>
                    <a:pt x="44" y="14"/>
                  </a:lnTo>
                  <a:lnTo>
                    <a:pt x="44" y="94"/>
                  </a:lnTo>
                  <a:lnTo>
                    <a:pt x="30" y="94"/>
                  </a:lnTo>
                  <a:lnTo>
                    <a:pt x="30" y="14"/>
                  </a:lnTo>
                  <a:lnTo>
                    <a:pt x="0" y="14"/>
                  </a:lnTo>
                  <a:lnTo>
                    <a:pt x="0" y="0"/>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5" name="Freeform 58">
              <a:extLst>
                <a:ext uri="{FF2B5EF4-FFF2-40B4-BE49-F238E27FC236}">
                  <a16:creationId xmlns:a16="http://schemas.microsoft.com/office/drawing/2014/main" id="{05BB9E7E-D347-6A48-A790-1DE6CEFD32C3}"/>
                </a:ext>
              </a:extLst>
            </p:cNvPr>
            <p:cNvSpPr>
              <a:spLocks/>
            </p:cNvSpPr>
            <p:nvPr userDrawn="1"/>
          </p:nvSpPr>
          <p:spPr bwMode="auto">
            <a:xfrm>
              <a:off x="4275203" y="2588936"/>
              <a:ext cx="90589" cy="112044"/>
            </a:xfrm>
            <a:custGeom>
              <a:avLst/>
              <a:gdLst>
                <a:gd name="T0" fmla="*/ 76 w 76"/>
                <a:gd name="T1" fmla="*/ 0 h 94"/>
                <a:gd name="T2" fmla="*/ 76 w 76"/>
                <a:gd name="T3" fmla="*/ 94 h 94"/>
                <a:gd name="T4" fmla="*/ 60 w 76"/>
                <a:gd name="T5" fmla="*/ 94 h 94"/>
                <a:gd name="T6" fmla="*/ 60 w 76"/>
                <a:gd name="T7" fmla="*/ 52 h 94"/>
                <a:gd name="T8" fmla="*/ 16 w 76"/>
                <a:gd name="T9" fmla="*/ 52 h 94"/>
                <a:gd name="T10" fmla="*/ 16 w 76"/>
                <a:gd name="T11" fmla="*/ 94 h 94"/>
                <a:gd name="T12" fmla="*/ 0 w 76"/>
                <a:gd name="T13" fmla="*/ 94 h 94"/>
                <a:gd name="T14" fmla="*/ 0 w 76"/>
                <a:gd name="T15" fmla="*/ 0 h 94"/>
                <a:gd name="T16" fmla="*/ 16 w 76"/>
                <a:gd name="T17" fmla="*/ 0 h 94"/>
                <a:gd name="T18" fmla="*/ 16 w 76"/>
                <a:gd name="T19" fmla="*/ 38 h 94"/>
                <a:gd name="T20" fmla="*/ 60 w 76"/>
                <a:gd name="T21" fmla="*/ 38 h 94"/>
                <a:gd name="T22" fmla="*/ 60 w 76"/>
                <a:gd name="T23" fmla="*/ 0 h 94"/>
                <a:gd name="T24" fmla="*/ 76 w 7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94">
                  <a:moveTo>
                    <a:pt x="76" y="0"/>
                  </a:moveTo>
                  <a:lnTo>
                    <a:pt x="76" y="94"/>
                  </a:lnTo>
                  <a:lnTo>
                    <a:pt x="60" y="94"/>
                  </a:lnTo>
                  <a:lnTo>
                    <a:pt x="60" y="52"/>
                  </a:lnTo>
                  <a:lnTo>
                    <a:pt x="16" y="52"/>
                  </a:lnTo>
                  <a:lnTo>
                    <a:pt x="16" y="94"/>
                  </a:lnTo>
                  <a:lnTo>
                    <a:pt x="0" y="94"/>
                  </a:lnTo>
                  <a:lnTo>
                    <a:pt x="0" y="0"/>
                  </a:lnTo>
                  <a:lnTo>
                    <a:pt x="16" y="0"/>
                  </a:lnTo>
                  <a:lnTo>
                    <a:pt x="16" y="38"/>
                  </a:lnTo>
                  <a:lnTo>
                    <a:pt x="60" y="38"/>
                  </a:lnTo>
                  <a:lnTo>
                    <a:pt x="6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6" name="Freeform 59">
              <a:extLst>
                <a:ext uri="{FF2B5EF4-FFF2-40B4-BE49-F238E27FC236}">
                  <a16:creationId xmlns:a16="http://schemas.microsoft.com/office/drawing/2014/main" id="{082670A2-3A14-F747-8FF3-716A3C08C28C}"/>
                </a:ext>
              </a:extLst>
            </p:cNvPr>
            <p:cNvSpPr>
              <a:spLocks/>
            </p:cNvSpPr>
            <p:nvPr userDrawn="1"/>
          </p:nvSpPr>
          <p:spPr bwMode="auto">
            <a:xfrm>
              <a:off x="4399166" y="2588936"/>
              <a:ext cx="78669" cy="112044"/>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7" name="Freeform 60">
              <a:extLst>
                <a:ext uri="{FF2B5EF4-FFF2-40B4-BE49-F238E27FC236}">
                  <a16:creationId xmlns:a16="http://schemas.microsoft.com/office/drawing/2014/main" id="{42084A4E-9242-2846-80B1-E93AACACE75E}"/>
                </a:ext>
              </a:extLst>
            </p:cNvPr>
            <p:cNvSpPr>
              <a:spLocks/>
            </p:cNvSpPr>
            <p:nvPr userDrawn="1"/>
          </p:nvSpPr>
          <p:spPr bwMode="auto">
            <a:xfrm>
              <a:off x="4546969" y="2586552"/>
              <a:ext cx="109660" cy="116812"/>
            </a:xfrm>
            <a:custGeom>
              <a:avLst/>
              <a:gdLst>
                <a:gd name="T0" fmla="*/ 38 w 46"/>
                <a:gd name="T1" fmla="*/ 14 h 49"/>
                <a:gd name="T2" fmla="*/ 24 w 46"/>
                <a:gd name="T3" fmla="*/ 7 h 49"/>
                <a:gd name="T4" fmla="*/ 7 w 46"/>
                <a:gd name="T5" fmla="*/ 24 h 49"/>
                <a:gd name="T6" fmla="*/ 24 w 46"/>
                <a:gd name="T7" fmla="*/ 41 h 49"/>
                <a:gd name="T8" fmla="*/ 39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8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8" y="14"/>
                  </a:moveTo>
                  <a:cubicBezTo>
                    <a:pt x="35" y="10"/>
                    <a:pt x="30" y="7"/>
                    <a:pt x="24" y="7"/>
                  </a:cubicBezTo>
                  <a:cubicBezTo>
                    <a:pt x="14" y="7"/>
                    <a:pt x="7" y="14"/>
                    <a:pt x="7" y="24"/>
                  </a:cubicBezTo>
                  <a:cubicBezTo>
                    <a:pt x="7" y="35"/>
                    <a:pt x="15" y="41"/>
                    <a:pt x="24" y="41"/>
                  </a:cubicBezTo>
                  <a:cubicBezTo>
                    <a:pt x="30" y="41"/>
                    <a:pt x="36" y="38"/>
                    <a:pt x="39" y="33"/>
                  </a:cubicBezTo>
                  <a:cubicBezTo>
                    <a:pt x="46" y="35"/>
                    <a:pt x="46" y="35"/>
                    <a:pt x="46" y="35"/>
                  </a:cubicBezTo>
                  <a:cubicBezTo>
                    <a:pt x="42" y="43"/>
                    <a:pt x="34" y="49"/>
                    <a:pt x="24" y="49"/>
                  </a:cubicBezTo>
                  <a:cubicBezTo>
                    <a:pt x="11" y="49"/>
                    <a:pt x="0" y="39"/>
                    <a:pt x="0" y="24"/>
                  </a:cubicBezTo>
                  <a:cubicBezTo>
                    <a:pt x="0" y="10"/>
                    <a:pt x="11" y="0"/>
                    <a:pt x="24" y="0"/>
                  </a:cubicBezTo>
                  <a:cubicBezTo>
                    <a:pt x="33" y="0"/>
                    <a:pt x="41" y="5"/>
                    <a:pt x="45" y="12"/>
                  </a:cubicBezTo>
                  <a:lnTo>
                    <a:pt x="3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8" name="Freeform 61">
              <a:extLst>
                <a:ext uri="{FF2B5EF4-FFF2-40B4-BE49-F238E27FC236}">
                  <a16:creationId xmlns:a16="http://schemas.microsoft.com/office/drawing/2014/main" id="{D60A58F0-4B5C-8849-BFD0-95AC9DB54E65}"/>
                </a:ext>
              </a:extLst>
            </p:cNvPr>
            <p:cNvSpPr>
              <a:spLocks noEditPoints="1"/>
            </p:cNvSpPr>
            <p:nvPr userDrawn="1"/>
          </p:nvSpPr>
          <p:spPr bwMode="auto">
            <a:xfrm>
              <a:off x="4673317" y="2586552"/>
              <a:ext cx="116812" cy="116812"/>
            </a:xfrm>
            <a:custGeom>
              <a:avLst/>
              <a:gdLst>
                <a:gd name="T0" fmla="*/ 24 w 49"/>
                <a:gd name="T1" fmla="*/ 0 h 49"/>
                <a:gd name="T2" fmla="*/ 49 w 49"/>
                <a:gd name="T3" fmla="*/ 24 h 49"/>
                <a:gd name="T4" fmla="*/ 24 w 49"/>
                <a:gd name="T5" fmla="*/ 49 h 49"/>
                <a:gd name="T6" fmla="*/ 0 w 49"/>
                <a:gd name="T7" fmla="*/ 24 h 49"/>
                <a:gd name="T8" fmla="*/ 24 w 49"/>
                <a:gd name="T9" fmla="*/ 0 h 49"/>
                <a:gd name="T10" fmla="*/ 24 w 49"/>
                <a:gd name="T11" fmla="*/ 41 h 49"/>
                <a:gd name="T12" fmla="*/ 41 w 49"/>
                <a:gd name="T13" fmla="*/ 24 h 49"/>
                <a:gd name="T14" fmla="*/ 24 w 49"/>
                <a:gd name="T15" fmla="*/ 7 h 49"/>
                <a:gd name="T16" fmla="*/ 8 w 49"/>
                <a:gd name="T17" fmla="*/ 24 h 49"/>
                <a:gd name="T18" fmla="*/ 24 w 49"/>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38" y="0"/>
                    <a:pt x="49" y="10"/>
                    <a:pt x="49" y="24"/>
                  </a:cubicBezTo>
                  <a:cubicBezTo>
                    <a:pt x="49" y="39"/>
                    <a:pt x="38"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5" y="7"/>
                    <a:pt x="8" y="14"/>
                    <a:pt x="8" y="24"/>
                  </a:cubicBezTo>
                  <a:cubicBezTo>
                    <a:pt x="8" y="35"/>
                    <a:pt x="15"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89" name="Freeform 62">
              <a:extLst>
                <a:ext uri="{FF2B5EF4-FFF2-40B4-BE49-F238E27FC236}">
                  <a16:creationId xmlns:a16="http://schemas.microsoft.com/office/drawing/2014/main" id="{26F2E560-6940-3148-8156-E2564C01F487}"/>
                </a:ext>
              </a:extLst>
            </p:cNvPr>
            <p:cNvSpPr>
              <a:spLocks/>
            </p:cNvSpPr>
            <p:nvPr userDrawn="1"/>
          </p:nvSpPr>
          <p:spPr bwMode="auto">
            <a:xfrm>
              <a:off x="4813968" y="2588936"/>
              <a:ext cx="95357" cy="112044"/>
            </a:xfrm>
            <a:custGeom>
              <a:avLst/>
              <a:gdLst>
                <a:gd name="T0" fmla="*/ 40 w 40"/>
                <a:gd name="T1" fmla="*/ 0 h 47"/>
                <a:gd name="T2" fmla="*/ 40 w 40"/>
                <a:gd name="T3" fmla="*/ 47 h 47"/>
                <a:gd name="T4" fmla="*/ 33 w 40"/>
                <a:gd name="T5" fmla="*/ 47 h 47"/>
                <a:gd name="T6" fmla="*/ 16 w 40"/>
                <a:gd name="T7" fmla="*/ 24 h 47"/>
                <a:gd name="T8" fmla="*/ 8 w 40"/>
                <a:gd name="T9" fmla="*/ 12 h 47"/>
                <a:gd name="T10" fmla="*/ 7 w 40"/>
                <a:gd name="T11" fmla="*/ 12 h 47"/>
                <a:gd name="T12" fmla="*/ 8 w 40"/>
                <a:gd name="T13" fmla="*/ 27 h 47"/>
                <a:gd name="T14" fmla="*/ 8 w 40"/>
                <a:gd name="T15" fmla="*/ 47 h 47"/>
                <a:gd name="T16" fmla="*/ 0 w 40"/>
                <a:gd name="T17" fmla="*/ 47 h 47"/>
                <a:gd name="T18" fmla="*/ 0 w 40"/>
                <a:gd name="T19" fmla="*/ 0 h 47"/>
                <a:gd name="T20" fmla="*/ 7 w 40"/>
                <a:gd name="T21" fmla="*/ 0 h 47"/>
                <a:gd name="T22" fmla="*/ 24 w 40"/>
                <a:gd name="T23" fmla="*/ 23 h 47"/>
                <a:gd name="T24" fmla="*/ 32 w 40"/>
                <a:gd name="T25" fmla="*/ 34 h 47"/>
                <a:gd name="T26" fmla="*/ 32 w 40"/>
                <a:gd name="T27" fmla="*/ 34 h 47"/>
                <a:gd name="T28" fmla="*/ 32 w 40"/>
                <a:gd name="T29" fmla="*/ 20 h 47"/>
                <a:gd name="T30" fmla="*/ 32 w 40"/>
                <a:gd name="T31" fmla="*/ 0 h 47"/>
                <a:gd name="T32" fmla="*/ 40 w 40"/>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7">
                  <a:moveTo>
                    <a:pt x="40" y="0"/>
                  </a:moveTo>
                  <a:cubicBezTo>
                    <a:pt x="40" y="47"/>
                    <a:pt x="40" y="47"/>
                    <a:pt x="40" y="47"/>
                  </a:cubicBezTo>
                  <a:cubicBezTo>
                    <a:pt x="33" y="47"/>
                    <a:pt x="33" y="47"/>
                    <a:pt x="33" y="47"/>
                  </a:cubicBezTo>
                  <a:cubicBezTo>
                    <a:pt x="16" y="24"/>
                    <a:pt x="16" y="24"/>
                    <a:pt x="16" y="24"/>
                  </a:cubicBezTo>
                  <a:cubicBezTo>
                    <a:pt x="12" y="18"/>
                    <a:pt x="8" y="12"/>
                    <a:pt x="8" y="12"/>
                  </a:cubicBezTo>
                  <a:cubicBezTo>
                    <a:pt x="7" y="12"/>
                    <a:pt x="7" y="12"/>
                    <a:pt x="7" y="12"/>
                  </a:cubicBezTo>
                  <a:cubicBezTo>
                    <a:pt x="7" y="12"/>
                    <a:pt x="8" y="19"/>
                    <a:pt x="8" y="27"/>
                  </a:cubicBezTo>
                  <a:cubicBezTo>
                    <a:pt x="8" y="47"/>
                    <a:pt x="8" y="47"/>
                    <a:pt x="8" y="47"/>
                  </a:cubicBezTo>
                  <a:cubicBezTo>
                    <a:pt x="0" y="47"/>
                    <a:pt x="0" y="47"/>
                    <a:pt x="0" y="47"/>
                  </a:cubicBezTo>
                  <a:cubicBezTo>
                    <a:pt x="0" y="0"/>
                    <a:pt x="0" y="0"/>
                    <a:pt x="0" y="0"/>
                  </a:cubicBezTo>
                  <a:cubicBezTo>
                    <a:pt x="7" y="0"/>
                    <a:pt x="7" y="0"/>
                    <a:pt x="7" y="0"/>
                  </a:cubicBezTo>
                  <a:cubicBezTo>
                    <a:pt x="24" y="23"/>
                    <a:pt x="24" y="23"/>
                    <a:pt x="24" y="23"/>
                  </a:cubicBezTo>
                  <a:cubicBezTo>
                    <a:pt x="28" y="28"/>
                    <a:pt x="32" y="34"/>
                    <a:pt x="32" y="34"/>
                  </a:cubicBezTo>
                  <a:cubicBezTo>
                    <a:pt x="32" y="34"/>
                    <a:pt x="32" y="34"/>
                    <a:pt x="32" y="34"/>
                  </a:cubicBezTo>
                  <a:cubicBezTo>
                    <a:pt x="32" y="34"/>
                    <a:pt x="32" y="27"/>
                    <a:pt x="32" y="20"/>
                  </a:cubicBezTo>
                  <a:cubicBezTo>
                    <a:pt x="32" y="0"/>
                    <a:pt x="32" y="0"/>
                    <a:pt x="32" y="0"/>
                  </a:cubicBez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0" name="Freeform 63">
              <a:extLst>
                <a:ext uri="{FF2B5EF4-FFF2-40B4-BE49-F238E27FC236}">
                  <a16:creationId xmlns:a16="http://schemas.microsoft.com/office/drawing/2014/main" id="{B465372F-4A5F-D748-BB61-12A6BE414481}"/>
                </a:ext>
              </a:extLst>
            </p:cNvPr>
            <p:cNvSpPr>
              <a:spLocks/>
            </p:cNvSpPr>
            <p:nvPr userDrawn="1"/>
          </p:nvSpPr>
          <p:spPr bwMode="auto">
            <a:xfrm>
              <a:off x="4930780" y="2588936"/>
              <a:ext cx="90589" cy="112044"/>
            </a:xfrm>
            <a:custGeom>
              <a:avLst/>
              <a:gdLst>
                <a:gd name="T0" fmla="*/ 76 w 76"/>
                <a:gd name="T1" fmla="*/ 0 h 94"/>
                <a:gd name="T2" fmla="*/ 76 w 76"/>
                <a:gd name="T3" fmla="*/ 14 h 94"/>
                <a:gd name="T4" fmla="*/ 46 w 76"/>
                <a:gd name="T5" fmla="*/ 14 h 94"/>
                <a:gd name="T6" fmla="*/ 46 w 76"/>
                <a:gd name="T7" fmla="*/ 94 h 94"/>
                <a:gd name="T8" fmla="*/ 32 w 76"/>
                <a:gd name="T9" fmla="*/ 94 h 94"/>
                <a:gd name="T10" fmla="*/ 32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2" y="94"/>
                  </a:lnTo>
                  <a:lnTo>
                    <a:pt x="32"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1" name="Freeform 64">
              <a:extLst>
                <a:ext uri="{FF2B5EF4-FFF2-40B4-BE49-F238E27FC236}">
                  <a16:creationId xmlns:a16="http://schemas.microsoft.com/office/drawing/2014/main" id="{B2AAE470-B04B-014F-8CAE-A2F5BC778370}"/>
                </a:ext>
              </a:extLst>
            </p:cNvPr>
            <p:cNvSpPr>
              <a:spLocks noEditPoints="1"/>
            </p:cNvSpPr>
            <p:nvPr userDrawn="1"/>
          </p:nvSpPr>
          <p:spPr bwMode="auto">
            <a:xfrm>
              <a:off x="5045208" y="2588936"/>
              <a:ext cx="83437" cy="112044"/>
            </a:xfrm>
            <a:custGeom>
              <a:avLst/>
              <a:gdLst>
                <a:gd name="T0" fmla="*/ 26 w 35"/>
                <a:gd name="T1" fmla="*/ 47 h 47"/>
                <a:gd name="T2" fmla="*/ 17 w 35"/>
                <a:gd name="T3" fmla="*/ 30 h 47"/>
                <a:gd name="T4" fmla="*/ 15 w 35"/>
                <a:gd name="T5" fmla="*/ 30 h 47"/>
                <a:gd name="T6" fmla="*/ 7 w 35"/>
                <a:gd name="T7" fmla="*/ 30 h 47"/>
                <a:gd name="T8" fmla="*/ 7 w 35"/>
                <a:gd name="T9" fmla="*/ 47 h 47"/>
                <a:gd name="T10" fmla="*/ 0 w 35"/>
                <a:gd name="T11" fmla="*/ 47 h 47"/>
                <a:gd name="T12" fmla="*/ 0 w 35"/>
                <a:gd name="T13" fmla="*/ 0 h 47"/>
                <a:gd name="T14" fmla="*/ 15 w 35"/>
                <a:gd name="T15" fmla="*/ 0 h 47"/>
                <a:gd name="T16" fmla="*/ 33 w 35"/>
                <a:gd name="T17" fmla="*/ 15 h 47"/>
                <a:gd name="T18" fmla="*/ 24 w 35"/>
                <a:gd name="T19" fmla="*/ 29 h 47"/>
                <a:gd name="T20" fmla="*/ 35 w 35"/>
                <a:gd name="T21" fmla="*/ 47 h 47"/>
                <a:gd name="T22" fmla="*/ 26 w 35"/>
                <a:gd name="T23" fmla="*/ 47 h 47"/>
                <a:gd name="T24" fmla="*/ 16 w 35"/>
                <a:gd name="T25" fmla="*/ 24 h 47"/>
                <a:gd name="T26" fmla="*/ 25 w 35"/>
                <a:gd name="T27" fmla="*/ 15 h 47"/>
                <a:gd name="T28" fmla="*/ 16 w 35"/>
                <a:gd name="T29" fmla="*/ 7 h 47"/>
                <a:gd name="T30" fmla="*/ 7 w 35"/>
                <a:gd name="T31" fmla="*/ 7 h 47"/>
                <a:gd name="T32" fmla="*/ 7 w 35"/>
                <a:gd name="T33" fmla="*/ 24 h 47"/>
                <a:gd name="T34" fmla="*/ 16 w 35"/>
                <a:gd name="T3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7">
                  <a:moveTo>
                    <a:pt x="26" y="47"/>
                  </a:moveTo>
                  <a:cubicBezTo>
                    <a:pt x="17" y="30"/>
                    <a:pt x="17" y="30"/>
                    <a:pt x="17" y="30"/>
                  </a:cubicBezTo>
                  <a:cubicBezTo>
                    <a:pt x="15" y="30"/>
                    <a:pt x="15" y="30"/>
                    <a:pt x="15" y="30"/>
                  </a:cubicBezTo>
                  <a:cubicBezTo>
                    <a:pt x="7" y="30"/>
                    <a:pt x="7" y="30"/>
                    <a:pt x="7" y="30"/>
                  </a:cubicBezTo>
                  <a:cubicBezTo>
                    <a:pt x="7" y="47"/>
                    <a:pt x="7" y="47"/>
                    <a:pt x="7" y="47"/>
                  </a:cubicBezTo>
                  <a:cubicBezTo>
                    <a:pt x="0" y="47"/>
                    <a:pt x="0" y="47"/>
                    <a:pt x="0" y="47"/>
                  </a:cubicBezTo>
                  <a:cubicBezTo>
                    <a:pt x="0" y="0"/>
                    <a:pt x="0" y="0"/>
                    <a:pt x="0" y="0"/>
                  </a:cubicBezTo>
                  <a:cubicBezTo>
                    <a:pt x="15" y="0"/>
                    <a:pt x="15" y="0"/>
                    <a:pt x="15" y="0"/>
                  </a:cubicBezTo>
                  <a:cubicBezTo>
                    <a:pt x="26" y="0"/>
                    <a:pt x="33" y="6"/>
                    <a:pt x="33" y="15"/>
                  </a:cubicBezTo>
                  <a:cubicBezTo>
                    <a:pt x="33" y="22"/>
                    <a:pt x="30" y="26"/>
                    <a:pt x="24" y="29"/>
                  </a:cubicBezTo>
                  <a:cubicBezTo>
                    <a:pt x="35" y="47"/>
                    <a:pt x="35" y="47"/>
                    <a:pt x="35" y="47"/>
                  </a:cubicBezTo>
                  <a:lnTo>
                    <a:pt x="26" y="47"/>
                  </a:lnTo>
                  <a:close/>
                  <a:moveTo>
                    <a:pt x="16" y="24"/>
                  </a:moveTo>
                  <a:cubicBezTo>
                    <a:pt x="22" y="24"/>
                    <a:pt x="25" y="20"/>
                    <a:pt x="25" y="15"/>
                  </a:cubicBezTo>
                  <a:cubicBezTo>
                    <a:pt x="25" y="10"/>
                    <a:pt x="22" y="7"/>
                    <a:pt x="16" y="7"/>
                  </a:cubicBezTo>
                  <a:cubicBezTo>
                    <a:pt x="7" y="7"/>
                    <a:pt x="7" y="7"/>
                    <a:pt x="7" y="7"/>
                  </a:cubicBezTo>
                  <a:cubicBezTo>
                    <a:pt x="7" y="24"/>
                    <a:pt x="7" y="24"/>
                    <a:pt x="7" y="24"/>
                  </a:cubicBezTo>
                  <a:lnTo>
                    <a:pt x="1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2" name="Freeform 65">
              <a:extLst>
                <a:ext uri="{FF2B5EF4-FFF2-40B4-BE49-F238E27FC236}">
                  <a16:creationId xmlns:a16="http://schemas.microsoft.com/office/drawing/2014/main" id="{1920E2DA-7A0F-2047-80BB-811D27539C90}"/>
                </a:ext>
              </a:extLst>
            </p:cNvPr>
            <p:cNvSpPr>
              <a:spLocks noEditPoints="1"/>
            </p:cNvSpPr>
            <p:nvPr userDrawn="1"/>
          </p:nvSpPr>
          <p:spPr bwMode="auto">
            <a:xfrm>
              <a:off x="5142949" y="2588936"/>
              <a:ext cx="109660" cy="112044"/>
            </a:xfrm>
            <a:custGeom>
              <a:avLst/>
              <a:gdLst>
                <a:gd name="T0" fmla="*/ 34 w 46"/>
                <a:gd name="T1" fmla="*/ 36 h 47"/>
                <a:gd name="T2" fmla="*/ 12 w 46"/>
                <a:gd name="T3" fmla="*/ 36 h 47"/>
                <a:gd name="T4" fmla="*/ 8 w 46"/>
                <a:gd name="T5" fmla="*/ 47 h 47"/>
                <a:gd name="T6" fmla="*/ 0 w 46"/>
                <a:gd name="T7" fmla="*/ 47 h 47"/>
                <a:gd name="T8" fmla="*/ 20 w 46"/>
                <a:gd name="T9" fmla="*/ 0 h 47"/>
                <a:gd name="T10" fmla="*/ 26 w 46"/>
                <a:gd name="T11" fmla="*/ 0 h 47"/>
                <a:gd name="T12" fmla="*/ 46 w 46"/>
                <a:gd name="T13" fmla="*/ 47 h 47"/>
                <a:gd name="T14" fmla="*/ 38 w 46"/>
                <a:gd name="T15" fmla="*/ 47 h 47"/>
                <a:gd name="T16" fmla="*/ 34 w 46"/>
                <a:gd name="T17" fmla="*/ 36 h 47"/>
                <a:gd name="T18" fmla="*/ 31 w 46"/>
                <a:gd name="T19" fmla="*/ 30 h 47"/>
                <a:gd name="T20" fmla="*/ 25 w 46"/>
                <a:gd name="T21" fmla="*/ 15 h 47"/>
                <a:gd name="T22" fmla="*/ 23 w 46"/>
                <a:gd name="T23" fmla="*/ 9 h 47"/>
                <a:gd name="T24" fmla="*/ 23 w 46"/>
                <a:gd name="T25" fmla="*/ 9 h 47"/>
                <a:gd name="T26" fmla="*/ 21 w 46"/>
                <a:gd name="T27" fmla="*/ 15 h 47"/>
                <a:gd name="T28" fmla="*/ 15 w 46"/>
                <a:gd name="T29" fmla="*/ 30 h 47"/>
                <a:gd name="T30" fmla="*/ 31 w 46"/>
                <a:gd name="T31"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7">
                  <a:moveTo>
                    <a:pt x="34" y="36"/>
                  </a:moveTo>
                  <a:cubicBezTo>
                    <a:pt x="12" y="36"/>
                    <a:pt x="12" y="36"/>
                    <a:pt x="12" y="36"/>
                  </a:cubicBezTo>
                  <a:cubicBezTo>
                    <a:pt x="8" y="47"/>
                    <a:pt x="8" y="47"/>
                    <a:pt x="8" y="47"/>
                  </a:cubicBezTo>
                  <a:cubicBezTo>
                    <a:pt x="0" y="47"/>
                    <a:pt x="0" y="47"/>
                    <a:pt x="0" y="47"/>
                  </a:cubicBezTo>
                  <a:cubicBezTo>
                    <a:pt x="20" y="0"/>
                    <a:pt x="20" y="0"/>
                    <a:pt x="20" y="0"/>
                  </a:cubicBezTo>
                  <a:cubicBezTo>
                    <a:pt x="26" y="0"/>
                    <a:pt x="26" y="0"/>
                    <a:pt x="26" y="0"/>
                  </a:cubicBezTo>
                  <a:cubicBezTo>
                    <a:pt x="46" y="47"/>
                    <a:pt x="46" y="47"/>
                    <a:pt x="46" y="47"/>
                  </a:cubicBezTo>
                  <a:cubicBezTo>
                    <a:pt x="38" y="47"/>
                    <a:pt x="38" y="47"/>
                    <a:pt x="38" y="47"/>
                  </a:cubicBezTo>
                  <a:lnTo>
                    <a:pt x="34" y="36"/>
                  </a:lnTo>
                  <a:close/>
                  <a:moveTo>
                    <a:pt x="31" y="30"/>
                  </a:moveTo>
                  <a:cubicBezTo>
                    <a:pt x="25" y="15"/>
                    <a:pt x="25" y="15"/>
                    <a:pt x="25" y="15"/>
                  </a:cubicBezTo>
                  <a:cubicBezTo>
                    <a:pt x="24" y="13"/>
                    <a:pt x="23" y="9"/>
                    <a:pt x="23" y="9"/>
                  </a:cubicBezTo>
                  <a:cubicBezTo>
                    <a:pt x="23" y="9"/>
                    <a:pt x="23" y="9"/>
                    <a:pt x="23" y="9"/>
                  </a:cubicBezTo>
                  <a:cubicBezTo>
                    <a:pt x="23" y="9"/>
                    <a:pt x="22" y="13"/>
                    <a:pt x="21" y="15"/>
                  </a:cubicBezTo>
                  <a:cubicBezTo>
                    <a:pt x="15" y="30"/>
                    <a:pt x="15" y="30"/>
                    <a:pt x="15" y="30"/>
                  </a:cubicBezTo>
                  <a:lnTo>
                    <a:pt x="31"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3" name="Freeform 66">
              <a:extLst>
                <a:ext uri="{FF2B5EF4-FFF2-40B4-BE49-F238E27FC236}">
                  <a16:creationId xmlns:a16="http://schemas.microsoft.com/office/drawing/2014/main" id="{3082F8DE-176C-E441-B54B-865F83A061A3}"/>
                </a:ext>
              </a:extLst>
            </p:cNvPr>
            <p:cNvSpPr>
              <a:spLocks/>
            </p:cNvSpPr>
            <p:nvPr userDrawn="1"/>
          </p:nvSpPr>
          <p:spPr bwMode="auto">
            <a:xfrm>
              <a:off x="5262145" y="2586552"/>
              <a:ext cx="109660" cy="116812"/>
            </a:xfrm>
            <a:custGeom>
              <a:avLst/>
              <a:gdLst>
                <a:gd name="T0" fmla="*/ 37 w 46"/>
                <a:gd name="T1" fmla="*/ 14 h 49"/>
                <a:gd name="T2" fmla="*/ 24 w 46"/>
                <a:gd name="T3" fmla="*/ 7 h 49"/>
                <a:gd name="T4" fmla="*/ 7 w 46"/>
                <a:gd name="T5" fmla="*/ 24 h 49"/>
                <a:gd name="T6" fmla="*/ 24 w 46"/>
                <a:gd name="T7" fmla="*/ 41 h 49"/>
                <a:gd name="T8" fmla="*/ 38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7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7" y="14"/>
                  </a:moveTo>
                  <a:cubicBezTo>
                    <a:pt x="35" y="10"/>
                    <a:pt x="29" y="7"/>
                    <a:pt x="24" y="7"/>
                  </a:cubicBezTo>
                  <a:cubicBezTo>
                    <a:pt x="14" y="7"/>
                    <a:pt x="7" y="14"/>
                    <a:pt x="7" y="24"/>
                  </a:cubicBezTo>
                  <a:cubicBezTo>
                    <a:pt x="7" y="35"/>
                    <a:pt x="14" y="41"/>
                    <a:pt x="24" y="41"/>
                  </a:cubicBezTo>
                  <a:cubicBezTo>
                    <a:pt x="30" y="41"/>
                    <a:pt x="36" y="38"/>
                    <a:pt x="38" y="33"/>
                  </a:cubicBezTo>
                  <a:cubicBezTo>
                    <a:pt x="46" y="35"/>
                    <a:pt x="46" y="35"/>
                    <a:pt x="46" y="35"/>
                  </a:cubicBezTo>
                  <a:cubicBezTo>
                    <a:pt x="42" y="43"/>
                    <a:pt x="33" y="49"/>
                    <a:pt x="24" y="49"/>
                  </a:cubicBezTo>
                  <a:cubicBezTo>
                    <a:pt x="10" y="49"/>
                    <a:pt x="0" y="39"/>
                    <a:pt x="0" y="24"/>
                  </a:cubicBezTo>
                  <a:cubicBezTo>
                    <a:pt x="0" y="10"/>
                    <a:pt x="10" y="0"/>
                    <a:pt x="24" y="0"/>
                  </a:cubicBezTo>
                  <a:cubicBezTo>
                    <a:pt x="33" y="0"/>
                    <a:pt x="41" y="5"/>
                    <a:pt x="45" y="12"/>
                  </a:cubicBez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4" name="Freeform 67">
              <a:extLst>
                <a:ext uri="{FF2B5EF4-FFF2-40B4-BE49-F238E27FC236}">
                  <a16:creationId xmlns:a16="http://schemas.microsoft.com/office/drawing/2014/main" id="{19C19B71-28F1-2F41-BA22-8BB8B112C970}"/>
                </a:ext>
              </a:extLst>
            </p:cNvPr>
            <p:cNvSpPr>
              <a:spLocks/>
            </p:cNvSpPr>
            <p:nvPr userDrawn="1"/>
          </p:nvSpPr>
          <p:spPr bwMode="auto">
            <a:xfrm>
              <a:off x="5383725" y="2588936"/>
              <a:ext cx="90589" cy="112044"/>
            </a:xfrm>
            <a:custGeom>
              <a:avLst/>
              <a:gdLst>
                <a:gd name="T0" fmla="*/ 76 w 76"/>
                <a:gd name="T1" fmla="*/ 0 h 94"/>
                <a:gd name="T2" fmla="*/ 76 w 76"/>
                <a:gd name="T3" fmla="*/ 14 h 94"/>
                <a:gd name="T4" fmla="*/ 46 w 76"/>
                <a:gd name="T5" fmla="*/ 14 h 94"/>
                <a:gd name="T6" fmla="*/ 46 w 76"/>
                <a:gd name="T7" fmla="*/ 94 h 94"/>
                <a:gd name="T8" fmla="*/ 30 w 76"/>
                <a:gd name="T9" fmla="*/ 94 h 94"/>
                <a:gd name="T10" fmla="*/ 30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0" y="94"/>
                  </a:lnTo>
                  <a:lnTo>
                    <a:pt x="30"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5" name="Freeform 68">
              <a:extLst>
                <a:ext uri="{FF2B5EF4-FFF2-40B4-BE49-F238E27FC236}">
                  <a16:creationId xmlns:a16="http://schemas.microsoft.com/office/drawing/2014/main" id="{F6DD68AA-3F47-2748-BA03-C7D885AADCE3}"/>
                </a:ext>
              </a:extLst>
            </p:cNvPr>
            <p:cNvSpPr>
              <a:spLocks/>
            </p:cNvSpPr>
            <p:nvPr userDrawn="1"/>
          </p:nvSpPr>
          <p:spPr bwMode="auto">
            <a:xfrm>
              <a:off x="4444461" y="2100233"/>
              <a:ext cx="45294" cy="66750"/>
            </a:xfrm>
            <a:custGeom>
              <a:avLst/>
              <a:gdLst>
                <a:gd name="T0" fmla="*/ 17 w 19"/>
                <a:gd name="T1" fmla="*/ 13 h 28"/>
                <a:gd name="T2" fmla="*/ 5 w 19"/>
                <a:gd name="T3" fmla="*/ 9 h 28"/>
                <a:gd name="T4" fmla="*/ 8 w 19"/>
                <a:gd name="T5" fmla="*/ 25 h 28"/>
                <a:gd name="T6" fmla="*/ 13 w 19"/>
                <a:gd name="T7" fmla="*/ 26 h 28"/>
                <a:gd name="T8" fmla="*/ 14 w 19"/>
                <a:gd name="T9" fmla="*/ 21 h 28"/>
                <a:gd name="T10" fmla="*/ 17 w 19"/>
                <a:gd name="T11" fmla="*/ 13 h 28"/>
              </a:gdLst>
              <a:ahLst/>
              <a:cxnLst>
                <a:cxn ang="0">
                  <a:pos x="T0" y="T1"/>
                </a:cxn>
                <a:cxn ang="0">
                  <a:pos x="T2" y="T3"/>
                </a:cxn>
                <a:cxn ang="0">
                  <a:pos x="T4" y="T5"/>
                </a:cxn>
                <a:cxn ang="0">
                  <a:pos x="T6" y="T7"/>
                </a:cxn>
                <a:cxn ang="0">
                  <a:pos x="T8" y="T9"/>
                </a:cxn>
                <a:cxn ang="0">
                  <a:pos x="T10" y="T11"/>
                </a:cxn>
              </a:cxnLst>
              <a:rect l="0" t="0" r="r" b="b"/>
              <a:pathLst>
                <a:path w="19" h="28">
                  <a:moveTo>
                    <a:pt x="17" y="13"/>
                  </a:moveTo>
                  <a:cubicBezTo>
                    <a:pt x="17" y="13"/>
                    <a:pt x="12" y="0"/>
                    <a:pt x="5" y="9"/>
                  </a:cubicBezTo>
                  <a:cubicBezTo>
                    <a:pt x="5" y="9"/>
                    <a:pt x="0" y="13"/>
                    <a:pt x="8" y="25"/>
                  </a:cubicBezTo>
                  <a:cubicBezTo>
                    <a:pt x="8" y="25"/>
                    <a:pt x="10" y="28"/>
                    <a:pt x="13" y="26"/>
                  </a:cubicBezTo>
                  <a:cubicBezTo>
                    <a:pt x="13" y="26"/>
                    <a:pt x="16" y="26"/>
                    <a:pt x="14" y="21"/>
                  </a:cubicBezTo>
                  <a:cubicBezTo>
                    <a:pt x="14" y="21"/>
                    <a:pt x="19" y="21"/>
                    <a:pt x="17"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6" name="Freeform 69">
              <a:extLst>
                <a:ext uri="{FF2B5EF4-FFF2-40B4-BE49-F238E27FC236}">
                  <a16:creationId xmlns:a16="http://schemas.microsoft.com/office/drawing/2014/main" id="{A92E308B-3B8A-B745-850C-67E3713C2D8E}"/>
                </a:ext>
              </a:extLst>
            </p:cNvPr>
            <p:cNvSpPr>
              <a:spLocks/>
            </p:cNvSpPr>
            <p:nvPr userDrawn="1"/>
          </p:nvSpPr>
          <p:spPr bwMode="auto">
            <a:xfrm>
              <a:off x="5884348" y="2088313"/>
              <a:ext cx="45294" cy="64366"/>
            </a:xfrm>
            <a:custGeom>
              <a:avLst/>
              <a:gdLst>
                <a:gd name="T0" fmla="*/ 16 w 19"/>
                <a:gd name="T1" fmla="*/ 12 h 27"/>
                <a:gd name="T2" fmla="*/ 4 w 19"/>
                <a:gd name="T3" fmla="*/ 8 h 27"/>
                <a:gd name="T4" fmla="*/ 8 w 19"/>
                <a:gd name="T5" fmla="*/ 24 h 27"/>
                <a:gd name="T6" fmla="*/ 12 w 19"/>
                <a:gd name="T7" fmla="*/ 26 h 27"/>
                <a:gd name="T8" fmla="*/ 14 w 19"/>
                <a:gd name="T9" fmla="*/ 21 h 27"/>
                <a:gd name="T10" fmla="*/ 16 w 19"/>
                <a:gd name="T11" fmla="*/ 12 h 27"/>
              </a:gdLst>
              <a:ahLst/>
              <a:cxnLst>
                <a:cxn ang="0">
                  <a:pos x="T0" y="T1"/>
                </a:cxn>
                <a:cxn ang="0">
                  <a:pos x="T2" y="T3"/>
                </a:cxn>
                <a:cxn ang="0">
                  <a:pos x="T4" y="T5"/>
                </a:cxn>
                <a:cxn ang="0">
                  <a:pos x="T6" y="T7"/>
                </a:cxn>
                <a:cxn ang="0">
                  <a:pos x="T8" y="T9"/>
                </a:cxn>
                <a:cxn ang="0">
                  <a:pos x="T10" y="T11"/>
                </a:cxn>
              </a:cxnLst>
              <a:rect l="0" t="0" r="r" b="b"/>
              <a:pathLst>
                <a:path w="19" h="27">
                  <a:moveTo>
                    <a:pt x="16" y="12"/>
                  </a:moveTo>
                  <a:cubicBezTo>
                    <a:pt x="16" y="12"/>
                    <a:pt x="12" y="0"/>
                    <a:pt x="4" y="8"/>
                  </a:cubicBezTo>
                  <a:cubicBezTo>
                    <a:pt x="4" y="8"/>
                    <a:pt x="0" y="12"/>
                    <a:pt x="8" y="24"/>
                  </a:cubicBezTo>
                  <a:cubicBezTo>
                    <a:pt x="8" y="24"/>
                    <a:pt x="10" y="27"/>
                    <a:pt x="12" y="26"/>
                  </a:cubicBezTo>
                  <a:cubicBezTo>
                    <a:pt x="12" y="26"/>
                    <a:pt x="16" y="25"/>
                    <a:pt x="14" y="21"/>
                  </a:cubicBezTo>
                  <a:cubicBezTo>
                    <a:pt x="14" y="21"/>
                    <a:pt x="19" y="20"/>
                    <a:pt x="16"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7" name="Freeform 70">
              <a:extLst>
                <a:ext uri="{FF2B5EF4-FFF2-40B4-BE49-F238E27FC236}">
                  <a16:creationId xmlns:a16="http://schemas.microsoft.com/office/drawing/2014/main" id="{CE989672-34B9-5740-AE98-034E89B85290}"/>
                </a:ext>
              </a:extLst>
            </p:cNvPr>
            <p:cNvSpPr>
              <a:spLocks noEditPoints="1"/>
            </p:cNvSpPr>
            <p:nvPr userDrawn="1"/>
          </p:nvSpPr>
          <p:spPr bwMode="auto">
            <a:xfrm>
              <a:off x="2697049" y="2076393"/>
              <a:ext cx="1022701" cy="488703"/>
            </a:xfrm>
            <a:custGeom>
              <a:avLst/>
              <a:gdLst>
                <a:gd name="T0" fmla="*/ 406 w 429"/>
                <a:gd name="T1" fmla="*/ 144 h 205"/>
                <a:gd name="T2" fmla="*/ 377 w 429"/>
                <a:gd name="T3" fmla="*/ 95 h 205"/>
                <a:gd name="T4" fmla="*/ 429 w 429"/>
                <a:gd name="T5" fmla="*/ 20 h 205"/>
                <a:gd name="T6" fmla="*/ 397 w 429"/>
                <a:gd name="T7" fmla="*/ 31 h 205"/>
                <a:gd name="T8" fmla="*/ 368 w 429"/>
                <a:gd name="T9" fmla="*/ 93 h 205"/>
                <a:gd name="T10" fmla="*/ 275 w 429"/>
                <a:gd name="T11" fmla="*/ 150 h 205"/>
                <a:gd name="T12" fmla="*/ 235 w 429"/>
                <a:gd name="T13" fmla="*/ 134 h 205"/>
                <a:gd name="T14" fmla="*/ 253 w 429"/>
                <a:gd name="T15" fmla="*/ 122 h 205"/>
                <a:gd name="T16" fmla="*/ 259 w 429"/>
                <a:gd name="T17" fmla="*/ 105 h 205"/>
                <a:gd name="T18" fmla="*/ 228 w 429"/>
                <a:gd name="T19" fmla="*/ 123 h 205"/>
                <a:gd name="T20" fmla="*/ 228 w 429"/>
                <a:gd name="T21" fmla="*/ 130 h 205"/>
                <a:gd name="T22" fmla="*/ 183 w 429"/>
                <a:gd name="T23" fmla="*/ 143 h 205"/>
                <a:gd name="T24" fmla="*/ 79 w 429"/>
                <a:gd name="T25" fmla="*/ 102 h 205"/>
                <a:gd name="T26" fmla="*/ 132 w 429"/>
                <a:gd name="T27" fmla="*/ 47 h 205"/>
                <a:gd name="T28" fmla="*/ 121 w 429"/>
                <a:gd name="T29" fmla="*/ 29 h 205"/>
                <a:gd name="T30" fmla="*/ 17 w 429"/>
                <a:gd name="T31" fmla="*/ 143 h 205"/>
                <a:gd name="T32" fmla="*/ 23 w 429"/>
                <a:gd name="T33" fmla="*/ 198 h 205"/>
                <a:gd name="T34" fmla="*/ 64 w 429"/>
                <a:gd name="T35" fmla="*/ 117 h 205"/>
                <a:gd name="T36" fmla="*/ 69 w 429"/>
                <a:gd name="T37" fmla="*/ 108 h 205"/>
                <a:gd name="T38" fmla="*/ 99 w 429"/>
                <a:gd name="T39" fmla="*/ 130 h 205"/>
                <a:gd name="T40" fmla="*/ 227 w 429"/>
                <a:gd name="T41" fmla="*/ 138 h 205"/>
                <a:gd name="T42" fmla="*/ 307 w 429"/>
                <a:gd name="T43" fmla="*/ 145 h 205"/>
                <a:gd name="T44" fmla="*/ 368 w 429"/>
                <a:gd name="T45" fmla="*/ 102 h 205"/>
                <a:gd name="T46" fmla="*/ 379 w 429"/>
                <a:gd name="T47" fmla="*/ 136 h 205"/>
                <a:gd name="T48" fmla="*/ 404 w 429"/>
                <a:gd name="T49" fmla="*/ 150 h 205"/>
                <a:gd name="T50" fmla="*/ 406 w 429"/>
                <a:gd name="T51" fmla="*/ 144 h 205"/>
                <a:gd name="T52" fmla="*/ 380 w 429"/>
                <a:gd name="T53" fmla="*/ 76 h 205"/>
                <a:gd name="T54" fmla="*/ 417 w 429"/>
                <a:gd name="T55" fmla="*/ 23 h 205"/>
                <a:gd name="T56" fmla="*/ 410 w 429"/>
                <a:gd name="T57" fmla="*/ 47 h 205"/>
                <a:gd name="T58" fmla="*/ 378 w 429"/>
                <a:gd name="T59" fmla="*/ 84 h 205"/>
                <a:gd name="T60" fmla="*/ 380 w 429"/>
                <a:gd name="T61" fmla="*/ 76 h 205"/>
                <a:gd name="T62" fmla="*/ 237 w 429"/>
                <a:gd name="T63" fmla="*/ 123 h 205"/>
                <a:gd name="T64" fmla="*/ 253 w 429"/>
                <a:gd name="T65" fmla="*/ 111 h 205"/>
                <a:gd name="T66" fmla="*/ 236 w 429"/>
                <a:gd name="T67" fmla="*/ 125 h 205"/>
                <a:gd name="T68" fmla="*/ 237 w 429"/>
                <a:gd name="T69" fmla="*/ 123 h 205"/>
                <a:gd name="T70" fmla="*/ 69 w 429"/>
                <a:gd name="T71" fmla="*/ 95 h 205"/>
                <a:gd name="T72" fmla="*/ 60 w 429"/>
                <a:gd name="T73" fmla="*/ 88 h 205"/>
                <a:gd name="T74" fmla="*/ 58 w 429"/>
                <a:gd name="T75" fmla="*/ 97 h 205"/>
                <a:gd name="T76" fmla="*/ 57 w 429"/>
                <a:gd name="T77" fmla="*/ 112 h 205"/>
                <a:gd name="T78" fmla="*/ 57 w 429"/>
                <a:gd name="T79" fmla="*/ 112 h 205"/>
                <a:gd name="T80" fmla="*/ 31 w 429"/>
                <a:gd name="T81" fmla="*/ 181 h 205"/>
                <a:gd name="T82" fmla="*/ 22 w 429"/>
                <a:gd name="T83" fmla="*/ 187 h 205"/>
                <a:gd name="T84" fmla="*/ 25 w 429"/>
                <a:gd name="T85" fmla="*/ 149 h 205"/>
                <a:gd name="T86" fmla="*/ 110 w 429"/>
                <a:gd name="T87" fmla="*/ 40 h 205"/>
                <a:gd name="T88" fmla="*/ 122 w 429"/>
                <a:gd name="T89" fmla="*/ 49 h 205"/>
                <a:gd name="T90" fmla="*/ 69 w 429"/>
                <a:gd name="T91" fmla="*/ 9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9" h="205">
                  <a:moveTo>
                    <a:pt x="406" y="144"/>
                  </a:moveTo>
                  <a:cubicBezTo>
                    <a:pt x="379" y="136"/>
                    <a:pt x="375" y="112"/>
                    <a:pt x="377" y="95"/>
                  </a:cubicBezTo>
                  <a:cubicBezTo>
                    <a:pt x="424" y="52"/>
                    <a:pt x="429" y="20"/>
                    <a:pt x="429" y="20"/>
                  </a:cubicBezTo>
                  <a:cubicBezTo>
                    <a:pt x="426" y="0"/>
                    <a:pt x="397" y="31"/>
                    <a:pt x="397" y="31"/>
                  </a:cubicBezTo>
                  <a:cubicBezTo>
                    <a:pt x="377" y="56"/>
                    <a:pt x="370" y="77"/>
                    <a:pt x="368" y="93"/>
                  </a:cubicBezTo>
                  <a:cubicBezTo>
                    <a:pt x="318" y="141"/>
                    <a:pt x="275" y="150"/>
                    <a:pt x="275" y="150"/>
                  </a:cubicBezTo>
                  <a:cubicBezTo>
                    <a:pt x="253" y="157"/>
                    <a:pt x="237" y="147"/>
                    <a:pt x="235" y="134"/>
                  </a:cubicBezTo>
                  <a:cubicBezTo>
                    <a:pt x="247" y="128"/>
                    <a:pt x="253" y="122"/>
                    <a:pt x="253" y="122"/>
                  </a:cubicBezTo>
                  <a:cubicBezTo>
                    <a:pt x="267" y="112"/>
                    <a:pt x="259" y="105"/>
                    <a:pt x="259" y="105"/>
                  </a:cubicBezTo>
                  <a:cubicBezTo>
                    <a:pt x="240" y="87"/>
                    <a:pt x="228" y="123"/>
                    <a:pt x="228" y="123"/>
                  </a:cubicBezTo>
                  <a:cubicBezTo>
                    <a:pt x="228" y="126"/>
                    <a:pt x="228" y="128"/>
                    <a:pt x="228" y="130"/>
                  </a:cubicBezTo>
                  <a:cubicBezTo>
                    <a:pt x="204" y="142"/>
                    <a:pt x="183" y="143"/>
                    <a:pt x="183" y="143"/>
                  </a:cubicBezTo>
                  <a:cubicBezTo>
                    <a:pt x="113" y="141"/>
                    <a:pt x="79" y="102"/>
                    <a:pt x="79" y="102"/>
                  </a:cubicBezTo>
                  <a:cubicBezTo>
                    <a:pt x="117" y="82"/>
                    <a:pt x="132" y="47"/>
                    <a:pt x="132" y="47"/>
                  </a:cubicBezTo>
                  <a:cubicBezTo>
                    <a:pt x="138" y="28"/>
                    <a:pt x="121" y="29"/>
                    <a:pt x="121" y="29"/>
                  </a:cubicBezTo>
                  <a:cubicBezTo>
                    <a:pt x="59" y="36"/>
                    <a:pt x="17" y="143"/>
                    <a:pt x="17" y="143"/>
                  </a:cubicBezTo>
                  <a:cubicBezTo>
                    <a:pt x="0" y="191"/>
                    <a:pt x="23" y="198"/>
                    <a:pt x="23" y="198"/>
                  </a:cubicBezTo>
                  <a:cubicBezTo>
                    <a:pt x="42" y="205"/>
                    <a:pt x="64" y="117"/>
                    <a:pt x="64" y="117"/>
                  </a:cubicBezTo>
                  <a:cubicBezTo>
                    <a:pt x="65" y="105"/>
                    <a:pt x="69" y="108"/>
                    <a:pt x="69" y="108"/>
                  </a:cubicBezTo>
                  <a:cubicBezTo>
                    <a:pt x="71" y="113"/>
                    <a:pt x="99" y="130"/>
                    <a:pt x="99" y="130"/>
                  </a:cubicBezTo>
                  <a:cubicBezTo>
                    <a:pt x="157" y="160"/>
                    <a:pt x="202" y="150"/>
                    <a:pt x="227" y="138"/>
                  </a:cubicBezTo>
                  <a:cubicBezTo>
                    <a:pt x="231" y="184"/>
                    <a:pt x="307" y="145"/>
                    <a:pt x="307" y="145"/>
                  </a:cubicBezTo>
                  <a:cubicBezTo>
                    <a:pt x="332" y="130"/>
                    <a:pt x="352" y="116"/>
                    <a:pt x="368" y="102"/>
                  </a:cubicBezTo>
                  <a:cubicBezTo>
                    <a:pt x="369" y="123"/>
                    <a:pt x="379" y="136"/>
                    <a:pt x="379" y="136"/>
                  </a:cubicBezTo>
                  <a:cubicBezTo>
                    <a:pt x="396" y="154"/>
                    <a:pt x="404" y="150"/>
                    <a:pt x="404" y="150"/>
                  </a:cubicBezTo>
                  <a:cubicBezTo>
                    <a:pt x="410" y="146"/>
                    <a:pt x="406" y="144"/>
                    <a:pt x="406" y="144"/>
                  </a:cubicBezTo>
                  <a:moveTo>
                    <a:pt x="380" y="76"/>
                  </a:moveTo>
                  <a:cubicBezTo>
                    <a:pt x="402" y="28"/>
                    <a:pt x="417" y="23"/>
                    <a:pt x="417" y="23"/>
                  </a:cubicBezTo>
                  <a:cubicBezTo>
                    <a:pt x="428" y="19"/>
                    <a:pt x="410" y="47"/>
                    <a:pt x="410" y="47"/>
                  </a:cubicBezTo>
                  <a:cubicBezTo>
                    <a:pt x="399" y="61"/>
                    <a:pt x="389" y="73"/>
                    <a:pt x="378" y="84"/>
                  </a:cubicBezTo>
                  <a:cubicBezTo>
                    <a:pt x="379" y="79"/>
                    <a:pt x="380" y="76"/>
                    <a:pt x="380" y="76"/>
                  </a:cubicBezTo>
                  <a:moveTo>
                    <a:pt x="237" y="123"/>
                  </a:moveTo>
                  <a:cubicBezTo>
                    <a:pt x="246" y="106"/>
                    <a:pt x="253" y="111"/>
                    <a:pt x="253" y="111"/>
                  </a:cubicBezTo>
                  <a:cubicBezTo>
                    <a:pt x="248" y="116"/>
                    <a:pt x="242" y="121"/>
                    <a:pt x="236" y="125"/>
                  </a:cubicBezTo>
                  <a:cubicBezTo>
                    <a:pt x="237" y="124"/>
                    <a:pt x="237" y="123"/>
                    <a:pt x="237" y="123"/>
                  </a:cubicBezTo>
                  <a:moveTo>
                    <a:pt x="69" y="95"/>
                  </a:moveTo>
                  <a:cubicBezTo>
                    <a:pt x="69" y="95"/>
                    <a:pt x="72" y="79"/>
                    <a:pt x="60" y="88"/>
                  </a:cubicBezTo>
                  <a:cubicBezTo>
                    <a:pt x="60" y="88"/>
                    <a:pt x="54" y="91"/>
                    <a:pt x="58" y="97"/>
                  </a:cubicBezTo>
                  <a:cubicBezTo>
                    <a:pt x="58" y="97"/>
                    <a:pt x="48" y="97"/>
                    <a:pt x="57" y="112"/>
                  </a:cubicBezTo>
                  <a:cubicBezTo>
                    <a:pt x="57" y="112"/>
                    <a:pt x="57" y="112"/>
                    <a:pt x="57" y="112"/>
                  </a:cubicBezTo>
                  <a:cubicBezTo>
                    <a:pt x="57" y="112"/>
                    <a:pt x="45" y="156"/>
                    <a:pt x="31" y="181"/>
                  </a:cubicBezTo>
                  <a:cubicBezTo>
                    <a:pt x="31" y="181"/>
                    <a:pt x="25" y="194"/>
                    <a:pt x="22" y="187"/>
                  </a:cubicBezTo>
                  <a:cubicBezTo>
                    <a:pt x="22" y="187"/>
                    <a:pt x="17" y="177"/>
                    <a:pt x="25" y="149"/>
                  </a:cubicBezTo>
                  <a:cubicBezTo>
                    <a:pt x="25" y="149"/>
                    <a:pt x="51" y="59"/>
                    <a:pt x="110" y="40"/>
                  </a:cubicBezTo>
                  <a:cubicBezTo>
                    <a:pt x="110" y="40"/>
                    <a:pt x="133" y="31"/>
                    <a:pt x="122" y="49"/>
                  </a:cubicBezTo>
                  <a:cubicBezTo>
                    <a:pt x="122" y="49"/>
                    <a:pt x="95" y="93"/>
                    <a:pt x="69" y="9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8" name="Freeform 71">
              <a:extLst>
                <a:ext uri="{FF2B5EF4-FFF2-40B4-BE49-F238E27FC236}">
                  <a16:creationId xmlns:a16="http://schemas.microsoft.com/office/drawing/2014/main" id="{A5884717-EDEB-494C-AAB3-6D91E900FEA6}"/>
                </a:ext>
              </a:extLst>
            </p:cNvPr>
            <p:cNvSpPr>
              <a:spLocks noEditPoints="1"/>
            </p:cNvSpPr>
            <p:nvPr userDrawn="1"/>
          </p:nvSpPr>
          <p:spPr bwMode="auto">
            <a:xfrm>
              <a:off x="3686375" y="2112152"/>
              <a:ext cx="1399360" cy="407650"/>
            </a:xfrm>
            <a:custGeom>
              <a:avLst/>
              <a:gdLst>
                <a:gd name="T0" fmla="*/ 518 w 587"/>
                <a:gd name="T1" fmla="*/ 69 h 171"/>
                <a:gd name="T2" fmla="*/ 511 w 587"/>
                <a:gd name="T3" fmla="*/ 62 h 171"/>
                <a:gd name="T4" fmla="*/ 432 w 587"/>
                <a:gd name="T5" fmla="*/ 47 h 171"/>
                <a:gd name="T6" fmla="*/ 407 w 587"/>
                <a:gd name="T7" fmla="*/ 45 h 171"/>
                <a:gd name="T8" fmla="*/ 395 w 587"/>
                <a:gd name="T9" fmla="*/ 52 h 171"/>
                <a:gd name="T10" fmla="*/ 407 w 587"/>
                <a:gd name="T11" fmla="*/ 57 h 171"/>
                <a:gd name="T12" fmla="*/ 441 w 587"/>
                <a:gd name="T13" fmla="*/ 71 h 171"/>
                <a:gd name="T14" fmla="*/ 407 w 587"/>
                <a:gd name="T15" fmla="*/ 89 h 171"/>
                <a:gd name="T16" fmla="*/ 380 w 587"/>
                <a:gd name="T17" fmla="*/ 79 h 171"/>
                <a:gd name="T18" fmla="*/ 381 w 587"/>
                <a:gd name="T19" fmla="*/ 69 h 171"/>
                <a:gd name="T20" fmla="*/ 377 w 587"/>
                <a:gd name="T21" fmla="*/ 63 h 171"/>
                <a:gd name="T22" fmla="*/ 370 w 587"/>
                <a:gd name="T23" fmla="*/ 67 h 171"/>
                <a:gd name="T24" fmla="*/ 297 w 587"/>
                <a:gd name="T25" fmla="*/ 89 h 171"/>
                <a:gd name="T26" fmla="*/ 289 w 587"/>
                <a:gd name="T27" fmla="*/ 61 h 171"/>
                <a:gd name="T28" fmla="*/ 290 w 587"/>
                <a:gd name="T29" fmla="*/ 46 h 171"/>
                <a:gd name="T30" fmla="*/ 285 w 587"/>
                <a:gd name="T31" fmla="*/ 53 h 171"/>
                <a:gd name="T32" fmla="*/ 201 w 587"/>
                <a:gd name="T33" fmla="*/ 107 h 171"/>
                <a:gd name="T34" fmla="*/ 199 w 587"/>
                <a:gd name="T35" fmla="*/ 66 h 171"/>
                <a:gd name="T36" fmla="*/ 232 w 587"/>
                <a:gd name="T37" fmla="*/ 31 h 171"/>
                <a:gd name="T38" fmla="*/ 279 w 587"/>
                <a:gd name="T39" fmla="*/ 6 h 171"/>
                <a:gd name="T40" fmla="*/ 281 w 587"/>
                <a:gd name="T41" fmla="*/ 2 h 171"/>
                <a:gd name="T42" fmla="*/ 281 w 587"/>
                <a:gd name="T43" fmla="*/ 2 h 171"/>
                <a:gd name="T44" fmla="*/ 272 w 587"/>
                <a:gd name="T45" fmla="*/ 2 h 171"/>
                <a:gd name="T46" fmla="*/ 233 w 587"/>
                <a:gd name="T47" fmla="*/ 21 h 171"/>
                <a:gd name="T48" fmla="*/ 227 w 587"/>
                <a:gd name="T49" fmla="*/ 9 h 171"/>
                <a:gd name="T50" fmla="*/ 195 w 587"/>
                <a:gd name="T51" fmla="*/ 55 h 171"/>
                <a:gd name="T52" fmla="*/ 100 w 587"/>
                <a:gd name="T53" fmla="*/ 116 h 171"/>
                <a:gd name="T54" fmla="*/ 88 w 587"/>
                <a:gd name="T55" fmla="*/ 83 h 171"/>
                <a:gd name="T56" fmla="*/ 83 w 587"/>
                <a:gd name="T57" fmla="*/ 79 h 171"/>
                <a:gd name="T58" fmla="*/ 73 w 587"/>
                <a:gd name="T59" fmla="*/ 86 h 171"/>
                <a:gd name="T60" fmla="*/ 58 w 587"/>
                <a:gd name="T61" fmla="*/ 101 h 171"/>
                <a:gd name="T62" fmla="*/ 62 w 587"/>
                <a:gd name="T63" fmla="*/ 65 h 171"/>
                <a:gd name="T64" fmla="*/ 17 w 587"/>
                <a:gd name="T65" fmla="*/ 87 h 171"/>
                <a:gd name="T66" fmla="*/ 14 w 587"/>
                <a:gd name="T67" fmla="*/ 123 h 171"/>
                <a:gd name="T68" fmla="*/ 79 w 587"/>
                <a:gd name="T69" fmla="*/ 91 h 171"/>
                <a:gd name="T70" fmla="*/ 81 w 587"/>
                <a:gd name="T71" fmla="*/ 90 h 171"/>
                <a:gd name="T72" fmla="*/ 119 w 587"/>
                <a:gd name="T73" fmla="*/ 122 h 171"/>
                <a:gd name="T74" fmla="*/ 184 w 587"/>
                <a:gd name="T75" fmla="*/ 77 h 171"/>
                <a:gd name="T76" fmla="*/ 277 w 587"/>
                <a:gd name="T77" fmla="*/ 72 h 171"/>
                <a:gd name="T78" fmla="*/ 332 w 587"/>
                <a:gd name="T79" fmla="*/ 97 h 171"/>
                <a:gd name="T80" fmla="*/ 371 w 587"/>
                <a:gd name="T81" fmla="*/ 78 h 171"/>
                <a:gd name="T82" fmla="*/ 412 w 587"/>
                <a:gd name="T83" fmla="*/ 99 h 171"/>
                <a:gd name="T84" fmla="*/ 446 w 587"/>
                <a:gd name="T85" fmla="*/ 80 h 171"/>
                <a:gd name="T86" fmla="*/ 437 w 587"/>
                <a:gd name="T87" fmla="*/ 56 h 171"/>
                <a:gd name="T88" fmla="*/ 506 w 587"/>
                <a:gd name="T89" fmla="*/ 77 h 171"/>
                <a:gd name="T90" fmla="*/ 502 w 587"/>
                <a:gd name="T91" fmla="*/ 98 h 171"/>
                <a:gd name="T92" fmla="*/ 519 w 587"/>
                <a:gd name="T93" fmla="*/ 77 h 171"/>
                <a:gd name="T94" fmla="*/ 564 w 587"/>
                <a:gd name="T95" fmla="*/ 59 h 171"/>
                <a:gd name="T96" fmla="*/ 560 w 587"/>
                <a:gd name="T97" fmla="*/ 84 h 171"/>
                <a:gd name="T98" fmla="*/ 556 w 587"/>
                <a:gd name="T99" fmla="*/ 98 h 171"/>
                <a:gd name="T100" fmla="*/ 573 w 587"/>
                <a:gd name="T101" fmla="*/ 51 h 171"/>
                <a:gd name="T102" fmla="*/ 518 w 587"/>
                <a:gd name="T103" fmla="*/ 69 h 171"/>
                <a:gd name="T104" fmla="*/ 20 w 587"/>
                <a:gd name="T105" fmla="*/ 105 h 171"/>
                <a:gd name="T106" fmla="*/ 45 w 587"/>
                <a:gd name="T107" fmla="*/ 73 h 171"/>
                <a:gd name="T108" fmla="*/ 49 w 587"/>
                <a:gd name="T109" fmla="*/ 105 h 171"/>
                <a:gd name="T110" fmla="*/ 20 w 587"/>
                <a:gd name="T111" fmla="*/ 10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7" h="171">
                  <a:moveTo>
                    <a:pt x="518" y="69"/>
                  </a:moveTo>
                  <a:cubicBezTo>
                    <a:pt x="518" y="69"/>
                    <a:pt x="516" y="71"/>
                    <a:pt x="511" y="62"/>
                  </a:cubicBezTo>
                  <a:cubicBezTo>
                    <a:pt x="511" y="62"/>
                    <a:pt x="500" y="42"/>
                    <a:pt x="432" y="47"/>
                  </a:cubicBezTo>
                  <a:cubicBezTo>
                    <a:pt x="432" y="47"/>
                    <a:pt x="418" y="47"/>
                    <a:pt x="407" y="45"/>
                  </a:cubicBezTo>
                  <a:cubicBezTo>
                    <a:pt x="407" y="45"/>
                    <a:pt x="396" y="43"/>
                    <a:pt x="395" y="52"/>
                  </a:cubicBezTo>
                  <a:cubicBezTo>
                    <a:pt x="395" y="52"/>
                    <a:pt x="394" y="57"/>
                    <a:pt x="407" y="57"/>
                  </a:cubicBezTo>
                  <a:cubicBezTo>
                    <a:pt x="407" y="57"/>
                    <a:pt x="440" y="52"/>
                    <a:pt x="441" y="71"/>
                  </a:cubicBezTo>
                  <a:cubicBezTo>
                    <a:pt x="441" y="71"/>
                    <a:pt x="441" y="87"/>
                    <a:pt x="407" y="89"/>
                  </a:cubicBezTo>
                  <a:cubicBezTo>
                    <a:pt x="407" y="89"/>
                    <a:pt x="385" y="90"/>
                    <a:pt x="380" y="79"/>
                  </a:cubicBezTo>
                  <a:cubicBezTo>
                    <a:pt x="380" y="79"/>
                    <a:pt x="379" y="77"/>
                    <a:pt x="381" y="69"/>
                  </a:cubicBezTo>
                  <a:cubicBezTo>
                    <a:pt x="381" y="69"/>
                    <a:pt x="383" y="63"/>
                    <a:pt x="377" y="63"/>
                  </a:cubicBezTo>
                  <a:cubicBezTo>
                    <a:pt x="377" y="63"/>
                    <a:pt x="373" y="60"/>
                    <a:pt x="370" y="67"/>
                  </a:cubicBezTo>
                  <a:cubicBezTo>
                    <a:pt x="370" y="67"/>
                    <a:pt x="330" y="99"/>
                    <a:pt x="297" y="89"/>
                  </a:cubicBezTo>
                  <a:cubicBezTo>
                    <a:pt x="297" y="89"/>
                    <a:pt x="281" y="84"/>
                    <a:pt x="289" y="61"/>
                  </a:cubicBezTo>
                  <a:cubicBezTo>
                    <a:pt x="289" y="61"/>
                    <a:pt x="298" y="46"/>
                    <a:pt x="290" y="46"/>
                  </a:cubicBezTo>
                  <a:cubicBezTo>
                    <a:pt x="290" y="46"/>
                    <a:pt x="286" y="45"/>
                    <a:pt x="285" y="53"/>
                  </a:cubicBezTo>
                  <a:cubicBezTo>
                    <a:pt x="285" y="53"/>
                    <a:pt x="243" y="106"/>
                    <a:pt x="201" y="107"/>
                  </a:cubicBezTo>
                  <a:cubicBezTo>
                    <a:pt x="201" y="107"/>
                    <a:pt x="177" y="110"/>
                    <a:pt x="199" y="66"/>
                  </a:cubicBezTo>
                  <a:cubicBezTo>
                    <a:pt x="199" y="66"/>
                    <a:pt x="212" y="43"/>
                    <a:pt x="232" y="31"/>
                  </a:cubicBezTo>
                  <a:cubicBezTo>
                    <a:pt x="232" y="31"/>
                    <a:pt x="278" y="7"/>
                    <a:pt x="279" y="6"/>
                  </a:cubicBezTo>
                  <a:cubicBezTo>
                    <a:pt x="280" y="5"/>
                    <a:pt x="283" y="4"/>
                    <a:pt x="281" y="2"/>
                  </a:cubicBezTo>
                  <a:cubicBezTo>
                    <a:pt x="281" y="2"/>
                    <a:pt x="281" y="2"/>
                    <a:pt x="281" y="2"/>
                  </a:cubicBezTo>
                  <a:cubicBezTo>
                    <a:pt x="281" y="2"/>
                    <a:pt x="277" y="0"/>
                    <a:pt x="272" y="2"/>
                  </a:cubicBezTo>
                  <a:cubicBezTo>
                    <a:pt x="233" y="21"/>
                    <a:pt x="233" y="21"/>
                    <a:pt x="233" y="21"/>
                  </a:cubicBezTo>
                  <a:cubicBezTo>
                    <a:pt x="233" y="21"/>
                    <a:pt x="238" y="4"/>
                    <a:pt x="227" y="9"/>
                  </a:cubicBezTo>
                  <a:cubicBezTo>
                    <a:pt x="227" y="9"/>
                    <a:pt x="212" y="22"/>
                    <a:pt x="195" y="55"/>
                  </a:cubicBezTo>
                  <a:cubicBezTo>
                    <a:pt x="195" y="55"/>
                    <a:pt x="131" y="120"/>
                    <a:pt x="100" y="116"/>
                  </a:cubicBezTo>
                  <a:cubicBezTo>
                    <a:pt x="100" y="116"/>
                    <a:pt x="80" y="117"/>
                    <a:pt x="88" y="83"/>
                  </a:cubicBezTo>
                  <a:cubicBezTo>
                    <a:pt x="88" y="83"/>
                    <a:pt x="89" y="80"/>
                    <a:pt x="83" y="79"/>
                  </a:cubicBezTo>
                  <a:cubicBezTo>
                    <a:pt x="83" y="79"/>
                    <a:pt x="79" y="77"/>
                    <a:pt x="73" y="86"/>
                  </a:cubicBezTo>
                  <a:cubicBezTo>
                    <a:pt x="73" y="86"/>
                    <a:pt x="69" y="94"/>
                    <a:pt x="58" y="101"/>
                  </a:cubicBezTo>
                  <a:cubicBezTo>
                    <a:pt x="58" y="101"/>
                    <a:pt x="77" y="79"/>
                    <a:pt x="62" y="65"/>
                  </a:cubicBezTo>
                  <a:cubicBezTo>
                    <a:pt x="62" y="65"/>
                    <a:pt x="44" y="49"/>
                    <a:pt x="17" y="87"/>
                  </a:cubicBezTo>
                  <a:cubicBezTo>
                    <a:pt x="17" y="87"/>
                    <a:pt x="0" y="113"/>
                    <a:pt x="14" y="123"/>
                  </a:cubicBezTo>
                  <a:cubicBezTo>
                    <a:pt x="14" y="123"/>
                    <a:pt x="29" y="136"/>
                    <a:pt x="79" y="91"/>
                  </a:cubicBezTo>
                  <a:cubicBezTo>
                    <a:pt x="81" y="90"/>
                    <a:pt x="81" y="90"/>
                    <a:pt x="81" y="90"/>
                  </a:cubicBezTo>
                  <a:cubicBezTo>
                    <a:pt x="81" y="90"/>
                    <a:pt x="66" y="139"/>
                    <a:pt x="119" y="122"/>
                  </a:cubicBezTo>
                  <a:cubicBezTo>
                    <a:pt x="119" y="122"/>
                    <a:pt x="152" y="109"/>
                    <a:pt x="184" y="77"/>
                  </a:cubicBezTo>
                  <a:cubicBezTo>
                    <a:pt x="184" y="77"/>
                    <a:pt x="157" y="171"/>
                    <a:pt x="277" y="72"/>
                  </a:cubicBezTo>
                  <a:cubicBezTo>
                    <a:pt x="277" y="72"/>
                    <a:pt x="270" y="111"/>
                    <a:pt x="332" y="97"/>
                  </a:cubicBezTo>
                  <a:cubicBezTo>
                    <a:pt x="332" y="97"/>
                    <a:pt x="355" y="90"/>
                    <a:pt x="371" y="78"/>
                  </a:cubicBezTo>
                  <a:cubicBezTo>
                    <a:pt x="371" y="78"/>
                    <a:pt x="372" y="101"/>
                    <a:pt x="412" y="99"/>
                  </a:cubicBezTo>
                  <a:cubicBezTo>
                    <a:pt x="412" y="99"/>
                    <a:pt x="435" y="99"/>
                    <a:pt x="446" y="80"/>
                  </a:cubicBezTo>
                  <a:cubicBezTo>
                    <a:pt x="446" y="80"/>
                    <a:pt x="454" y="64"/>
                    <a:pt x="437" y="56"/>
                  </a:cubicBezTo>
                  <a:cubicBezTo>
                    <a:pt x="437" y="56"/>
                    <a:pt x="515" y="54"/>
                    <a:pt x="506" y="77"/>
                  </a:cubicBezTo>
                  <a:cubicBezTo>
                    <a:pt x="506" y="77"/>
                    <a:pt x="490" y="100"/>
                    <a:pt x="502" y="98"/>
                  </a:cubicBezTo>
                  <a:cubicBezTo>
                    <a:pt x="502" y="98"/>
                    <a:pt x="508" y="98"/>
                    <a:pt x="519" y="77"/>
                  </a:cubicBezTo>
                  <a:cubicBezTo>
                    <a:pt x="519" y="77"/>
                    <a:pt x="545" y="46"/>
                    <a:pt x="564" y="59"/>
                  </a:cubicBezTo>
                  <a:cubicBezTo>
                    <a:pt x="564" y="59"/>
                    <a:pt x="572" y="67"/>
                    <a:pt x="560" y="84"/>
                  </a:cubicBezTo>
                  <a:cubicBezTo>
                    <a:pt x="560" y="84"/>
                    <a:pt x="547" y="103"/>
                    <a:pt x="556" y="98"/>
                  </a:cubicBezTo>
                  <a:cubicBezTo>
                    <a:pt x="556" y="98"/>
                    <a:pt x="587" y="67"/>
                    <a:pt x="573" y="51"/>
                  </a:cubicBezTo>
                  <a:cubicBezTo>
                    <a:pt x="573" y="51"/>
                    <a:pt x="558" y="32"/>
                    <a:pt x="518" y="69"/>
                  </a:cubicBezTo>
                  <a:moveTo>
                    <a:pt x="20" y="105"/>
                  </a:moveTo>
                  <a:cubicBezTo>
                    <a:pt x="20" y="105"/>
                    <a:pt x="18" y="88"/>
                    <a:pt x="45" y="73"/>
                  </a:cubicBezTo>
                  <a:cubicBezTo>
                    <a:pt x="45" y="73"/>
                    <a:pt x="77" y="60"/>
                    <a:pt x="49" y="105"/>
                  </a:cubicBezTo>
                  <a:cubicBezTo>
                    <a:pt x="49" y="105"/>
                    <a:pt x="22" y="125"/>
                    <a:pt x="20"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99" name="Freeform 72">
              <a:extLst>
                <a:ext uri="{FF2B5EF4-FFF2-40B4-BE49-F238E27FC236}">
                  <a16:creationId xmlns:a16="http://schemas.microsoft.com/office/drawing/2014/main" id="{F93F8086-7BD0-B340-ABAA-FD70F68D17BD}"/>
                </a:ext>
              </a:extLst>
            </p:cNvPr>
            <p:cNvSpPr>
              <a:spLocks noEditPoints="1"/>
            </p:cNvSpPr>
            <p:nvPr userDrawn="1"/>
          </p:nvSpPr>
          <p:spPr bwMode="auto">
            <a:xfrm>
              <a:off x="5080967" y="1983421"/>
              <a:ext cx="1304003" cy="796229"/>
            </a:xfrm>
            <a:custGeom>
              <a:avLst/>
              <a:gdLst>
                <a:gd name="T0" fmla="*/ 530 w 547"/>
                <a:gd name="T1" fmla="*/ 96 h 334"/>
                <a:gd name="T2" fmla="*/ 435 w 547"/>
                <a:gd name="T3" fmla="*/ 85 h 334"/>
                <a:gd name="T4" fmla="*/ 425 w 547"/>
                <a:gd name="T5" fmla="*/ 88 h 334"/>
                <a:gd name="T6" fmla="*/ 359 w 547"/>
                <a:gd name="T7" fmla="*/ 121 h 334"/>
                <a:gd name="T8" fmla="*/ 333 w 547"/>
                <a:gd name="T9" fmla="*/ 102 h 334"/>
                <a:gd name="T10" fmla="*/ 324 w 547"/>
                <a:gd name="T11" fmla="*/ 99 h 334"/>
                <a:gd name="T12" fmla="*/ 298 w 547"/>
                <a:gd name="T13" fmla="*/ 118 h 334"/>
                <a:gd name="T14" fmla="*/ 245 w 547"/>
                <a:gd name="T15" fmla="*/ 113 h 334"/>
                <a:gd name="T16" fmla="*/ 237 w 547"/>
                <a:gd name="T17" fmla="*/ 94 h 334"/>
                <a:gd name="T18" fmla="*/ 195 w 547"/>
                <a:gd name="T19" fmla="*/ 120 h 334"/>
                <a:gd name="T20" fmla="*/ 183 w 547"/>
                <a:gd name="T21" fmla="*/ 135 h 334"/>
                <a:gd name="T22" fmla="*/ 218 w 547"/>
                <a:gd name="T23" fmla="*/ 68 h 334"/>
                <a:gd name="T24" fmla="*/ 233 w 547"/>
                <a:gd name="T25" fmla="*/ 12 h 334"/>
                <a:gd name="T26" fmla="*/ 223 w 547"/>
                <a:gd name="T27" fmla="*/ 16 h 334"/>
                <a:gd name="T28" fmla="*/ 214 w 547"/>
                <a:gd name="T29" fmla="*/ 46 h 334"/>
                <a:gd name="T30" fmla="*/ 194 w 547"/>
                <a:gd name="T31" fmla="*/ 86 h 334"/>
                <a:gd name="T32" fmla="*/ 97 w 547"/>
                <a:gd name="T33" fmla="*/ 124 h 334"/>
                <a:gd name="T34" fmla="*/ 99 w 547"/>
                <a:gd name="T35" fmla="*/ 96 h 334"/>
                <a:gd name="T36" fmla="*/ 73 w 547"/>
                <a:gd name="T37" fmla="*/ 72 h 334"/>
                <a:gd name="T38" fmla="*/ 10 w 547"/>
                <a:gd name="T39" fmla="*/ 129 h 334"/>
                <a:gd name="T40" fmla="*/ 15 w 547"/>
                <a:gd name="T41" fmla="*/ 152 h 334"/>
                <a:gd name="T42" fmla="*/ 17 w 547"/>
                <a:gd name="T43" fmla="*/ 144 h 334"/>
                <a:gd name="T44" fmla="*/ 34 w 547"/>
                <a:gd name="T45" fmla="*/ 110 h 334"/>
                <a:gd name="T46" fmla="*/ 81 w 547"/>
                <a:gd name="T47" fmla="*/ 83 h 334"/>
                <a:gd name="T48" fmla="*/ 88 w 547"/>
                <a:gd name="T49" fmla="*/ 114 h 334"/>
                <a:gd name="T50" fmla="*/ 87 w 547"/>
                <a:gd name="T51" fmla="*/ 124 h 334"/>
                <a:gd name="T52" fmla="*/ 75 w 547"/>
                <a:gd name="T53" fmla="*/ 121 h 334"/>
                <a:gd name="T54" fmla="*/ 67 w 547"/>
                <a:gd name="T55" fmla="*/ 117 h 334"/>
                <a:gd name="T56" fmla="*/ 65 w 547"/>
                <a:gd name="T57" fmla="*/ 150 h 334"/>
                <a:gd name="T58" fmla="*/ 89 w 547"/>
                <a:gd name="T59" fmla="*/ 146 h 334"/>
                <a:gd name="T60" fmla="*/ 94 w 547"/>
                <a:gd name="T61" fmla="*/ 135 h 334"/>
                <a:gd name="T62" fmla="*/ 186 w 547"/>
                <a:gd name="T63" fmla="*/ 103 h 334"/>
                <a:gd name="T64" fmla="*/ 177 w 547"/>
                <a:gd name="T65" fmla="*/ 126 h 334"/>
                <a:gd name="T66" fmla="*/ 166 w 547"/>
                <a:gd name="T67" fmla="*/ 154 h 334"/>
                <a:gd name="T68" fmla="*/ 180 w 547"/>
                <a:gd name="T69" fmla="*/ 149 h 334"/>
                <a:gd name="T70" fmla="*/ 230 w 547"/>
                <a:gd name="T71" fmla="*/ 100 h 334"/>
                <a:gd name="T72" fmla="*/ 233 w 547"/>
                <a:gd name="T73" fmla="*/ 109 h 334"/>
                <a:gd name="T74" fmla="*/ 321 w 547"/>
                <a:gd name="T75" fmla="*/ 111 h 334"/>
                <a:gd name="T76" fmla="*/ 393 w 547"/>
                <a:gd name="T77" fmla="*/ 117 h 334"/>
                <a:gd name="T78" fmla="*/ 323 w 547"/>
                <a:gd name="T79" fmla="*/ 285 h 334"/>
                <a:gd name="T80" fmla="*/ 333 w 547"/>
                <a:gd name="T81" fmla="*/ 321 h 334"/>
                <a:gd name="T82" fmla="*/ 391 w 547"/>
                <a:gd name="T83" fmla="*/ 235 h 334"/>
                <a:gd name="T84" fmla="*/ 424 w 547"/>
                <a:gd name="T85" fmla="*/ 121 h 334"/>
                <a:gd name="T86" fmla="*/ 432 w 547"/>
                <a:gd name="T87" fmla="*/ 100 h 334"/>
                <a:gd name="T88" fmla="*/ 435 w 547"/>
                <a:gd name="T89" fmla="*/ 96 h 334"/>
                <a:gd name="T90" fmla="*/ 438 w 547"/>
                <a:gd name="T91" fmla="*/ 94 h 334"/>
                <a:gd name="T92" fmla="*/ 510 w 547"/>
                <a:gd name="T93" fmla="*/ 92 h 334"/>
                <a:gd name="T94" fmla="*/ 524 w 547"/>
                <a:gd name="T95" fmla="*/ 134 h 334"/>
                <a:gd name="T96" fmla="*/ 461 w 547"/>
                <a:gd name="T97" fmla="*/ 149 h 334"/>
                <a:gd name="T98" fmla="*/ 448 w 547"/>
                <a:gd name="T99" fmla="*/ 146 h 334"/>
                <a:gd name="T100" fmla="*/ 494 w 547"/>
                <a:gd name="T101" fmla="*/ 160 h 334"/>
                <a:gd name="T102" fmla="*/ 534 w 547"/>
                <a:gd name="T103" fmla="*/ 137 h 334"/>
                <a:gd name="T104" fmla="*/ 530 w 547"/>
                <a:gd name="T105" fmla="*/ 96 h 334"/>
                <a:gd name="T106" fmla="*/ 74 w 547"/>
                <a:gd name="T107" fmla="*/ 145 h 334"/>
                <a:gd name="T108" fmla="*/ 68 w 547"/>
                <a:gd name="T109" fmla="*/ 130 h 334"/>
                <a:gd name="T110" fmla="*/ 85 w 547"/>
                <a:gd name="T111" fmla="*/ 135 h 334"/>
                <a:gd name="T112" fmla="*/ 74 w 547"/>
                <a:gd name="T113" fmla="*/ 145 h 334"/>
                <a:gd name="T114" fmla="*/ 373 w 547"/>
                <a:gd name="T115" fmla="*/ 259 h 334"/>
                <a:gd name="T116" fmla="*/ 345 w 547"/>
                <a:gd name="T117" fmla="*/ 310 h 334"/>
                <a:gd name="T118" fmla="*/ 343 w 547"/>
                <a:gd name="T119" fmla="*/ 234 h 334"/>
                <a:gd name="T120" fmla="*/ 417 w 547"/>
                <a:gd name="T121" fmla="*/ 109 h 334"/>
                <a:gd name="T122" fmla="*/ 373 w 547"/>
                <a:gd name="T123" fmla="*/ 25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7" h="334">
                  <a:moveTo>
                    <a:pt x="530" y="96"/>
                  </a:moveTo>
                  <a:cubicBezTo>
                    <a:pt x="492" y="54"/>
                    <a:pt x="435" y="85"/>
                    <a:pt x="435" y="85"/>
                  </a:cubicBezTo>
                  <a:cubicBezTo>
                    <a:pt x="427" y="83"/>
                    <a:pt x="425" y="88"/>
                    <a:pt x="425" y="88"/>
                  </a:cubicBezTo>
                  <a:cubicBezTo>
                    <a:pt x="393" y="114"/>
                    <a:pt x="359" y="121"/>
                    <a:pt x="359" y="121"/>
                  </a:cubicBezTo>
                  <a:cubicBezTo>
                    <a:pt x="328" y="127"/>
                    <a:pt x="333" y="102"/>
                    <a:pt x="333" y="102"/>
                  </a:cubicBezTo>
                  <a:cubicBezTo>
                    <a:pt x="333" y="89"/>
                    <a:pt x="324" y="99"/>
                    <a:pt x="324" y="99"/>
                  </a:cubicBezTo>
                  <a:cubicBezTo>
                    <a:pt x="318" y="107"/>
                    <a:pt x="298" y="118"/>
                    <a:pt x="298" y="118"/>
                  </a:cubicBezTo>
                  <a:cubicBezTo>
                    <a:pt x="257" y="139"/>
                    <a:pt x="245" y="113"/>
                    <a:pt x="245" y="113"/>
                  </a:cubicBezTo>
                  <a:cubicBezTo>
                    <a:pt x="237" y="94"/>
                    <a:pt x="237" y="94"/>
                    <a:pt x="237" y="94"/>
                  </a:cubicBezTo>
                  <a:cubicBezTo>
                    <a:pt x="228" y="71"/>
                    <a:pt x="195" y="120"/>
                    <a:pt x="195" y="120"/>
                  </a:cubicBezTo>
                  <a:cubicBezTo>
                    <a:pt x="185" y="137"/>
                    <a:pt x="183" y="135"/>
                    <a:pt x="183" y="135"/>
                  </a:cubicBezTo>
                  <a:cubicBezTo>
                    <a:pt x="190" y="110"/>
                    <a:pt x="218" y="68"/>
                    <a:pt x="218" y="68"/>
                  </a:cubicBezTo>
                  <a:cubicBezTo>
                    <a:pt x="239" y="31"/>
                    <a:pt x="233" y="12"/>
                    <a:pt x="233" y="12"/>
                  </a:cubicBezTo>
                  <a:cubicBezTo>
                    <a:pt x="228" y="0"/>
                    <a:pt x="223" y="16"/>
                    <a:pt x="223" y="16"/>
                  </a:cubicBezTo>
                  <a:cubicBezTo>
                    <a:pt x="221" y="29"/>
                    <a:pt x="214" y="46"/>
                    <a:pt x="214" y="46"/>
                  </a:cubicBezTo>
                  <a:cubicBezTo>
                    <a:pt x="204" y="73"/>
                    <a:pt x="194" y="86"/>
                    <a:pt x="194" y="86"/>
                  </a:cubicBezTo>
                  <a:cubicBezTo>
                    <a:pt x="147" y="117"/>
                    <a:pt x="116" y="124"/>
                    <a:pt x="97" y="124"/>
                  </a:cubicBezTo>
                  <a:cubicBezTo>
                    <a:pt x="100" y="109"/>
                    <a:pt x="99" y="96"/>
                    <a:pt x="99" y="96"/>
                  </a:cubicBezTo>
                  <a:cubicBezTo>
                    <a:pt x="96" y="67"/>
                    <a:pt x="73" y="72"/>
                    <a:pt x="73" y="72"/>
                  </a:cubicBezTo>
                  <a:cubicBezTo>
                    <a:pt x="35" y="77"/>
                    <a:pt x="10" y="129"/>
                    <a:pt x="10" y="129"/>
                  </a:cubicBezTo>
                  <a:cubicBezTo>
                    <a:pt x="0" y="154"/>
                    <a:pt x="15" y="152"/>
                    <a:pt x="15" y="152"/>
                  </a:cubicBezTo>
                  <a:cubicBezTo>
                    <a:pt x="25" y="149"/>
                    <a:pt x="17" y="144"/>
                    <a:pt x="17" y="144"/>
                  </a:cubicBezTo>
                  <a:cubicBezTo>
                    <a:pt x="17" y="130"/>
                    <a:pt x="34" y="110"/>
                    <a:pt x="34" y="110"/>
                  </a:cubicBezTo>
                  <a:cubicBezTo>
                    <a:pt x="72" y="70"/>
                    <a:pt x="81" y="83"/>
                    <a:pt x="81" y="83"/>
                  </a:cubicBezTo>
                  <a:cubicBezTo>
                    <a:pt x="80" y="83"/>
                    <a:pt x="92" y="89"/>
                    <a:pt x="88" y="114"/>
                  </a:cubicBezTo>
                  <a:cubicBezTo>
                    <a:pt x="88" y="118"/>
                    <a:pt x="87" y="121"/>
                    <a:pt x="87" y="124"/>
                  </a:cubicBezTo>
                  <a:cubicBezTo>
                    <a:pt x="79" y="123"/>
                    <a:pt x="75" y="121"/>
                    <a:pt x="75" y="121"/>
                  </a:cubicBezTo>
                  <a:cubicBezTo>
                    <a:pt x="69" y="115"/>
                    <a:pt x="67" y="117"/>
                    <a:pt x="67" y="117"/>
                  </a:cubicBezTo>
                  <a:cubicBezTo>
                    <a:pt x="50" y="123"/>
                    <a:pt x="65" y="150"/>
                    <a:pt x="65" y="150"/>
                  </a:cubicBezTo>
                  <a:cubicBezTo>
                    <a:pt x="77" y="167"/>
                    <a:pt x="89" y="146"/>
                    <a:pt x="89" y="146"/>
                  </a:cubicBezTo>
                  <a:cubicBezTo>
                    <a:pt x="91" y="142"/>
                    <a:pt x="93" y="139"/>
                    <a:pt x="94" y="135"/>
                  </a:cubicBezTo>
                  <a:cubicBezTo>
                    <a:pt x="135" y="134"/>
                    <a:pt x="186" y="103"/>
                    <a:pt x="186" y="103"/>
                  </a:cubicBezTo>
                  <a:cubicBezTo>
                    <a:pt x="185" y="112"/>
                    <a:pt x="177" y="126"/>
                    <a:pt x="177" y="126"/>
                  </a:cubicBezTo>
                  <a:cubicBezTo>
                    <a:pt x="161" y="155"/>
                    <a:pt x="166" y="154"/>
                    <a:pt x="166" y="154"/>
                  </a:cubicBezTo>
                  <a:cubicBezTo>
                    <a:pt x="171" y="165"/>
                    <a:pt x="180" y="149"/>
                    <a:pt x="180" y="149"/>
                  </a:cubicBezTo>
                  <a:cubicBezTo>
                    <a:pt x="230" y="82"/>
                    <a:pt x="230" y="100"/>
                    <a:pt x="230" y="100"/>
                  </a:cubicBezTo>
                  <a:cubicBezTo>
                    <a:pt x="233" y="109"/>
                    <a:pt x="233" y="109"/>
                    <a:pt x="233" y="109"/>
                  </a:cubicBezTo>
                  <a:cubicBezTo>
                    <a:pt x="257" y="165"/>
                    <a:pt x="321" y="111"/>
                    <a:pt x="321" y="111"/>
                  </a:cubicBezTo>
                  <a:cubicBezTo>
                    <a:pt x="337" y="152"/>
                    <a:pt x="393" y="117"/>
                    <a:pt x="393" y="117"/>
                  </a:cubicBezTo>
                  <a:cubicBezTo>
                    <a:pt x="332" y="198"/>
                    <a:pt x="323" y="285"/>
                    <a:pt x="323" y="285"/>
                  </a:cubicBezTo>
                  <a:cubicBezTo>
                    <a:pt x="319" y="317"/>
                    <a:pt x="333" y="321"/>
                    <a:pt x="333" y="321"/>
                  </a:cubicBezTo>
                  <a:cubicBezTo>
                    <a:pt x="368" y="334"/>
                    <a:pt x="391" y="235"/>
                    <a:pt x="391" y="235"/>
                  </a:cubicBezTo>
                  <a:cubicBezTo>
                    <a:pt x="424" y="121"/>
                    <a:pt x="424" y="121"/>
                    <a:pt x="424" y="121"/>
                  </a:cubicBezTo>
                  <a:cubicBezTo>
                    <a:pt x="429" y="100"/>
                    <a:pt x="432" y="100"/>
                    <a:pt x="432" y="100"/>
                  </a:cubicBezTo>
                  <a:cubicBezTo>
                    <a:pt x="434" y="97"/>
                    <a:pt x="435" y="96"/>
                    <a:pt x="435" y="96"/>
                  </a:cubicBezTo>
                  <a:cubicBezTo>
                    <a:pt x="437" y="94"/>
                    <a:pt x="438" y="94"/>
                    <a:pt x="438" y="94"/>
                  </a:cubicBezTo>
                  <a:cubicBezTo>
                    <a:pt x="485" y="70"/>
                    <a:pt x="510" y="92"/>
                    <a:pt x="510" y="92"/>
                  </a:cubicBezTo>
                  <a:cubicBezTo>
                    <a:pt x="540" y="114"/>
                    <a:pt x="524" y="134"/>
                    <a:pt x="524" y="134"/>
                  </a:cubicBezTo>
                  <a:cubicBezTo>
                    <a:pt x="496" y="163"/>
                    <a:pt x="461" y="149"/>
                    <a:pt x="461" y="149"/>
                  </a:cubicBezTo>
                  <a:cubicBezTo>
                    <a:pt x="447" y="142"/>
                    <a:pt x="448" y="146"/>
                    <a:pt x="448" y="146"/>
                  </a:cubicBezTo>
                  <a:cubicBezTo>
                    <a:pt x="467" y="163"/>
                    <a:pt x="494" y="160"/>
                    <a:pt x="494" y="160"/>
                  </a:cubicBezTo>
                  <a:cubicBezTo>
                    <a:pt x="518" y="158"/>
                    <a:pt x="534" y="137"/>
                    <a:pt x="534" y="137"/>
                  </a:cubicBezTo>
                  <a:cubicBezTo>
                    <a:pt x="547" y="117"/>
                    <a:pt x="530" y="96"/>
                    <a:pt x="530" y="96"/>
                  </a:cubicBezTo>
                  <a:moveTo>
                    <a:pt x="74" y="145"/>
                  </a:moveTo>
                  <a:cubicBezTo>
                    <a:pt x="70" y="142"/>
                    <a:pt x="68" y="130"/>
                    <a:pt x="68" y="130"/>
                  </a:cubicBezTo>
                  <a:cubicBezTo>
                    <a:pt x="73" y="133"/>
                    <a:pt x="79" y="134"/>
                    <a:pt x="85" y="135"/>
                  </a:cubicBezTo>
                  <a:cubicBezTo>
                    <a:pt x="80" y="154"/>
                    <a:pt x="74" y="145"/>
                    <a:pt x="74" y="145"/>
                  </a:cubicBezTo>
                  <a:moveTo>
                    <a:pt x="373" y="259"/>
                  </a:moveTo>
                  <a:cubicBezTo>
                    <a:pt x="359" y="304"/>
                    <a:pt x="345" y="310"/>
                    <a:pt x="345" y="310"/>
                  </a:cubicBezTo>
                  <a:cubicBezTo>
                    <a:pt x="317" y="318"/>
                    <a:pt x="343" y="234"/>
                    <a:pt x="343" y="234"/>
                  </a:cubicBezTo>
                  <a:cubicBezTo>
                    <a:pt x="372" y="140"/>
                    <a:pt x="417" y="109"/>
                    <a:pt x="417" y="109"/>
                  </a:cubicBezTo>
                  <a:cubicBezTo>
                    <a:pt x="421" y="107"/>
                    <a:pt x="373" y="259"/>
                    <a:pt x="373" y="2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100" name="Freeform 73">
              <a:extLst>
                <a:ext uri="{FF2B5EF4-FFF2-40B4-BE49-F238E27FC236}">
                  <a16:creationId xmlns:a16="http://schemas.microsoft.com/office/drawing/2014/main" id="{79FEA98E-BB87-0B44-9F8B-FC36922AC1BB}"/>
                </a:ext>
              </a:extLst>
            </p:cNvPr>
            <p:cNvSpPr>
              <a:spLocks/>
            </p:cNvSpPr>
            <p:nvPr userDrawn="1"/>
          </p:nvSpPr>
          <p:spPr bwMode="auto">
            <a:xfrm>
              <a:off x="3080859" y="2410142"/>
              <a:ext cx="2784417" cy="123964"/>
            </a:xfrm>
            <a:custGeom>
              <a:avLst/>
              <a:gdLst>
                <a:gd name="T0" fmla="*/ 0 w 1168"/>
                <a:gd name="T1" fmla="*/ 46 h 52"/>
                <a:gd name="T2" fmla="*/ 607 w 1168"/>
                <a:gd name="T3" fmla="*/ 14 h 52"/>
                <a:gd name="T4" fmla="*/ 1168 w 1168"/>
                <a:gd name="T5" fmla="*/ 32 h 52"/>
                <a:gd name="T6" fmla="*/ 1164 w 1168"/>
                <a:gd name="T7" fmla="*/ 40 h 52"/>
                <a:gd name="T8" fmla="*/ 756 w 1168"/>
                <a:gd name="T9" fmla="*/ 18 h 52"/>
                <a:gd name="T10" fmla="*/ 12 w 1168"/>
                <a:gd name="T11" fmla="*/ 52 h 52"/>
                <a:gd name="T12" fmla="*/ 0 w 1168"/>
                <a:gd name="T13" fmla="*/ 46 h 52"/>
              </a:gdLst>
              <a:ahLst/>
              <a:cxnLst>
                <a:cxn ang="0">
                  <a:pos x="T0" y="T1"/>
                </a:cxn>
                <a:cxn ang="0">
                  <a:pos x="T2" y="T3"/>
                </a:cxn>
                <a:cxn ang="0">
                  <a:pos x="T4" y="T5"/>
                </a:cxn>
                <a:cxn ang="0">
                  <a:pos x="T6" y="T7"/>
                </a:cxn>
                <a:cxn ang="0">
                  <a:pos x="T8" y="T9"/>
                </a:cxn>
                <a:cxn ang="0">
                  <a:pos x="T10" y="T11"/>
                </a:cxn>
                <a:cxn ang="0">
                  <a:pos x="T12" y="T13"/>
                </a:cxn>
              </a:cxnLst>
              <a:rect l="0" t="0" r="r" b="b"/>
              <a:pathLst>
                <a:path w="1168" h="52">
                  <a:moveTo>
                    <a:pt x="0" y="46"/>
                  </a:moveTo>
                  <a:cubicBezTo>
                    <a:pt x="0" y="46"/>
                    <a:pt x="417" y="14"/>
                    <a:pt x="607" y="14"/>
                  </a:cubicBezTo>
                  <a:cubicBezTo>
                    <a:pt x="607" y="14"/>
                    <a:pt x="1089" y="0"/>
                    <a:pt x="1168" y="32"/>
                  </a:cubicBezTo>
                  <a:cubicBezTo>
                    <a:pt x="1164" y="40"/>
                    <a:pt x="1164" y="40"/>
                    <a:pt x="1164" y="40"/>
                  </a:cubicBezTo>
                  <a:cubicBezTo>
                    <a:pt x="1164" y="40"/>
                    <a:pt x="1059" y="16"/>
                    <a:pt x="756" y="18"/>
                  </a:cubicBezTo>
                  <a:cubicBezTo>
                    <a:pt x="756" y="18"/>
                    <a:pt x="183" y="28"/>
                    <a:pt x="12" y="52"/>
                  </a:cubicBez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101" name="Freeform 74">
              <a:extLst>
                <a:ext uri="{FF2B5EF4-FFF2-40B4-BE49-F238E27FC236}">
                  <a16:creationId xmlns:a16="http://schemas.microsoft.com/office/drawing/2014/main" id="{D6794B8A-EEB4-9541-BD62-77B7355C5A31}"/>
                </a:ext>
              </a:extLst>
            </p:cNvPr>
            <p:cNvSpPr>
              <a:spLocks/>
            </p:cNvSpPr>
            <p:nvPr userDrawn="1"/>
          </p:nvSpPr>
          <p:spPr bwMode="auto">
            <a:xfrm>
              <a:off x="6284846" y="2045402"/>
              <a:ext cx="57214" cy="69134"/>
            </a:xfrm>
            <a:custGeom>
              <a:avLst/>
              <a:gdLst>
                <a:gd name="T0" fmla="*/ 48 w 48"/>
                <a:gd name="T1" fmla="*/ 0 h 58"/>
                <a:gd name="T2" fmla="*/ 48 w 48"/>
                <a:gd name="T3" fmla="*/ 8 h 58"/>
                <a:gd name="T4" fmla="*/ 28 w 48"/>
                <a:gd name="T5" fmla="*/ 8 h 58"/>
                <a:gd name="T6" fmla="*/ 28 w 48"/>
                <a:gd name="T7" fmla="*/ 58 h 58"/>
                <a:gd name="T8" fmla="*/ 20 w 48"/>
                <a:gd name="T9" fmla="*/ 58 h 58"/>
                <a:gd name="T10" fmla="*/ 20 w 48"/>
                <a:gd name="T11" fmla="*/ 8 h 58"/>
                <a:gd name="T12" fmla="*/ 0 w 48"/>
                <a:gd name="T13" fmla="*/ 8 h 58"/>
                <a:gd name="T14" fmla="*/ 0 w 48"/>
                <a:gd name="T15" fmla="*/ 0 h 58"/>
                <a:gd name="T16" fmla="*/ 48 w 4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8">
                  <a:moveTo>
                    <a:pt x="48" y="0"/>
                  </a:moveTo>
                  <a:lnTo>
                    <a:pt x="48" y="8"/>
                  </a:lnTo>
                  <a:lnTo>
                    <a:pt x="28" y="8"/>
                  </a:lnTo>
                  <a:lnTo>
                    <a:pt x="28" y="58"/>
                  </a:lnTo>
                  <a:lnTo>
                    <a:pt x="20" y="58"/>
                  </a:lnTo>
                  <a:lnTo>
                    <a:pt x="20" y="8"/>
                  </a:lnTo>
                  <a:lnTo>
                    <a:pt x="0" y="8"/>
                  </a:lnTo>
                  <a:lnTo>
                    <a:pt x="0"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sp>
          <p:nvSpPr>
            <p:cNvPr id="102" name="Freeform 75">
              <a:extLst>
                <a:ext uri="{FF2B5EF4-FFF2-40B4-BE49-F238E27FC236}">
                  <a16:creationId xmlns:a16="http://schemas.microsoft.com/office/drawing/2014/main" id="{1B0908A7-98A9-BA48-B88A-905370A16B01}"/>
                </a:ext>
              </a:extLst>
            </p:cNvPr>
            <p:cNvSpPr>
              <a:spLocks/>
            </p:cNvSpPr>
            <p:nvPr userDrawn="1"/>
          </p:nvSpPr>
          <p:spPr bwMode="auto">
            <a:xfrm>
              <a:off x="6349212" y="2045402"/>
              <a:ext cx="66750" cy="69134"/>
            </a:xfrm>
            <a:custGeom>
              <a:avLst/>
              <a:gdLst>
                <a:gd name="T0" fmla="*/ 28 w 28"/>
                <a:gd name="T1" fmla="*/ 0 h 29"/>
                <a:gd name="T2" fmla="*/ 28 w 28"/>
                <a:gd name="T3" fmla="*/ 29 h 29"/>
                <a:gd name="T4" fmla="*/ 24 w 28"/>
                <a:gd name="T5" fmla="*/ 29 h 29"/>
                <a:gd name="T6" fmla="*/ 24 w 28"/>
                <a:gd name="T7" fmla="*/ 18 h 29"/>
                <a:gd name="T8" fmla="*/ 24 w 28"/>
                <a:gd name="T9" fmla="*/ 7 h 29"/>
                <a:gd name="T10" fmla="*/ 24 w 28"/>
                <a:gd name="T11" fmla="*/ 7 h 29"/>
                <a:gd name="T12" fmla="*/ 21 w 28"/>
                <a:gd name="T13" fmla="*/ 12 h 29"/>
                <a:gd name="T14" fmla="*/ 16 w 28"/>
                <a:gd name="T15" fmla="*/ 22 h 29"/>
                <a:gd name="T16" fmla="*/ 13 w 28"/>
                <a:gd name="T17" fmla="*/ 22 h 29"/>
                <a:gd name="T18" fmla="*/ 7 w 28"/>
                <a:gd name="T19" fmla="*/ 12 h 29"/>
                <a:gd name="T20" fmla="*/ 5 w 28"/>
                <a:gd name="T21" fmla="*/ 7 h 29"/>
                <a:gd name="T22" fmla="*/ 5 w 28"/>
                <a:gd name="T23" fmla="*/ 7 h 29"/>
                <a:gd name="T24" fmla="*/ 5 w 28"/>
                <a:gd name="T25" fmla="*/ 18 h 29"/>
                <a:gd name="T26" fmla="*/ 5 w 28"/>
                <a:gd name="T27" fmla="*/ 29 h 29"/>
                <a:gd name="T28" fmla="*/ 0 w 28"/>
                <a:gd name="T29" fmla="*/ 29 h 29"/>
                <a:gd name="T30" fmla="*/ 0 w 28"/>
                <a:gd name="T31" fmla="*/ 0 h 29"/>
                <a:gd name="T32" fmla="*/ 5 w 28"/>
                <a:gd name="T33" fmla="*/ 0 h 29"/>
                <a:gd name="T34" fmla="*/ 11 w 28"/>
                <a:gd name="T35" fmla="*/ 11 h 29"/>
                <a:gd name="T36" fmla="*/ 14 w 28"/>
                <a:gd name="T37" fmla="*/ 16 h 29"/>
                <a:gd name="T38" fmla="*/ 14 w 28"/>
                <a:gd name="T39" fmla="*/ 16 h 29"/>
                <a:gd name="T40" fmla="*/ 17 w 28"/>
                <a:gd name="T41" fmla="*/ 11 h 29"/>
                <a:gd name="T42" fmla="*/ 24 w 28"/>
                <a:gd name="T43" fmla="*/ 0 h 29"/>
                <a:gd name="T44" fmla="*/ 28 w 28"/>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9">
                  <a:moveTo>
                    <a:pt x="28" y="0"/>
                  </a:moveTo>
                  <a:cubicBezTo>
                    <a:pt x="28" y="29"/>
                    <a:pt x="28" y="29"/>
                    <a:pt x="28" y="29"/>
                  </a:cubicBezTo>
                  <a:cubicBezTo>
                    <a:pt x="24" y="29"/>
                    <a:pt x="24" y="29"/>
                    <a:pt x="24" y="29"/>
                  </a:cubicBezTo>
                  <a:cubicBezTo>
                    <a:pt x="24" y="18"/>
                    <a:pt x="24" y="18"/>
                    <a:pt x="24" y="18"/>
                  </a:cubicBezTo>
                  <a:cubicBezTo>
                    <a:pt x="24" y="12"/>
                    <a:pt x="24" y="7"/>
                    <a:pt x="24" y="7"/>
                  </a:cubicBezTo>
                  <a:cubicBezTo>
                    <a:pt x="24" y="7"/>
                    <a:pt x="24" y="7"/>
                    <a:pt x="24" y="7"/>
                  </a:cubicBezTo>
                  <a:cubicBezTo>
                    <a:pt x="24" y="7"/>
                    <a:pt x="22" y="10"/>
                    <a:pt x="21" y="12"/>
                  </a:cubicBezTo>
                  <a:cubicBezTo>
                    <a:pt x="16" y="22"/>
                    <a:pt x="16" y="22"/>
                    <a:pt x="16" y="22"/>
                  </a:cubicBezTo>
                  <a:cubicBezTo>
                    <a:pt x="13" y="22"/>
                    <a:pt x="13" y="22"/>
                    <a:pt x="13" y="22"/>
                  </a:cubicBezTo>
                  <a:cubicBezTo>
                    <a:pt x="7" y="12"/>
                    <a:pt x="7" y="12"/>
                    <a:pt x="7" y="12"/>
                  </a:cubicBezTo>
                  <a:cubicBezTo>
                    <a:pt x="7" y="10"/>
                    <a:pt x="5" y="7"/>
                    <a:pt x="5" y="7"/>
                  </a:cubicBezTo>
                  <a:cubicBezTo>
                    <a:pt x="5" y="7"/>
                    <a:pt x="5" y="7"/>
                    <a:pt x="5" y="7"/>
                  </a:cubicBezTo>
                  <a:cubicBezTo>
                    <a:pt x="5" y="7"/>
                    <a:pt x="5" y="12"/>
                    <a:pt x="5" y="18"/>
                  </a:cubicBezTo>
                  <a:cubicBezTo>
                    <a:pt x="5" y="29"/>
                    <a:pt x="5" y="29"/>
                    <a:pt x="5" y="29"/>
                  </a:cubicBezTo>
                  <a:cubicBezTo>
                    <a:pt x="0" y="29"/>
                    <a:pt x="0" y="29"/>
                    <a:pt x="0" y="29"/>
                  </a:cubicBezTo>
                  <a:cubicBezTo>
                    <a:pt x="0" y="0"/>
                    <a:pt x="0" y="0"/>
                    <a:pt x="0" y="0"/>
                  </a:cubicBezTo>
                  <a:cubicBezTo>
                    <a:pt x="5" y="0"/>
                    <a:pt x="5" y="0"/>
                    <a:pt x="5" y="0"/>
                  </a:cubicBezTo>
                  <a:cubicBezTo>
                    <a:pt x="11" y="11"/>
                    <a:pt x="11" y="11"/>
                    <a:pt x="11" y="11"/>
                  </a:cubicBezTo>
                  <a:cubicBezTo>
                    <a:pt x="14" y="15"/>
                    <a:pt x="14" y="16"/>
                    <a:pt x="14" y="16"/>
                  </a:cubicBezTo>
                  <a:cubicBezTo>
                    <a:pt x="14" y="16"/>
                    <a:pt x="14" y="16"/>
                    <a:pt x="14" y="16"/>
                  </a:cubicBezTo>
                  <a:cubicBezTo>
                    <a:pt x="14" y="16"/>
                    <a:pt x="15" y="15"/>
                    <a:pt x="17" y="11"/>
                  </a:cubicBezTo>
                  <a:cubicBezTo>
                    <a:pt x="24" y="0"/>
                    <a:pt x="24" y="0"/>
                    <a:pt x="24"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b="0" i="0">
                <a:solidFill>
                  <a:srgbClr val="000000"/>
                </a:solidFill>
                <a:latin typeface="Gotham Book" panose="02000604040000020004" pitchFamily="2" charset="0"/>
              </a:endParaRPr>
            </a:p>
          </p:txBody>
        </p:sp>
      </p:grpSp>
      <p:sp>
        <p:nvSpPr>
          <p:cNvPr id="103" name="TextBox 48">
            <a:extLst>
              <a:ext uri="{FF2B5EF4-FFF2-40B4-BE49-F238E27FC236}">
                <a16:creationId xmlns:a16="http://schemas.microsoft.com/office/drawing/2014/main" id="{822F8383-E7E9-C549-8BAF-95F3FE0EFE72}"/>
              </a:ext>
            </a:extLst>
          </p:cNvPr>
          <p:cNvSpPr txBox="1">
            <a:spLocks noChangeArrowheads="1"/>
          </p:cNvSpPr>
          <p:nvPr userDrawn="1"/>
        </p:nvSpPr>
        <p:spPr bwMode="auto">
          <a:xfrm>
            <a:off x="3140223" y="4052465"/>
            <a:ext cx="59115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lgn="ctr">
              <a:defRPr/>
            </a:pPr>
            <a:r>
              <a:rPr lang="en-US" sz="1600" b="0" i="0">
                <a:solidFill>
                  <a:srgbClr val="FFFFFF"/>
                </a:solidFill>
                <a:latin typeface="Gotham Book" panose="02000604040000020004" pitchFamily="2" charset="0"/>
              </a:rPr>
              <a:t>$8.4 BILLION ENTERPRISE | 132,000 IDEAPRENEURS | 44 COUNTRIES</a:t>
            </a:r>
          </a:p>
        </p:txBody>
      </p:sp>
      <p:sp>
        <p:nvSpPr>
          <p:cNvPr id="2" name="TextBox 1">
            <a:extLst>
              <a:ext uri="{FF2B5EF4-FFF2-40B4-BE49-F238E27FC236}">
                <a16:creationId xmlns:a16="http://schemas.microsoft.com/office/drawing/2014/main" id="{0B0AF840-7B31-6948-9FE3-C67C0E30EA61}"/>
              </a:ext>
            </a:extLst>
          </p:cNvPr>
          <p:cNvSpPr txBox="1"/>
          <p:nvPr userDrawn="1"/>
        </p:nvSpPr>
        <p:spPr>
          <a:xfrm>
            <a:off x="5462675" y="5893535"/>
            <a:ext cx="2341282" cy="461537"/>
          </a:xfrm>
          <a:prstGeom prst="rect">
            <a:avLst/>
          </a:prstGeom>
          <a:noFill/>
        </p:spPr>
        <p:txBody>
          <a:bodyPr wrap="non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2399" b="0" i="0">
                <a:solidFill>
                  <a:schemeClr val="bg1"/>
                </a:solidFill>
                <a:latin typeface="Gotham Book" panose="02000604040000020004" pitchFamily="2" charset="0"/>
              </a:rPr>
              <a:t>WATCH THE FILM</a:t>
            </a:r>
          </a:p>
        </p:txBody>
      </p:sp>
    </p:spTree>
    <p:extLst>
      <p:ext uri="{BB962C8B-B14F-4D97-AF65-F5344CB8AC3E}">
        <p14:creationId xmlns:p14="http://schemas.microsoft.com/office/powerpoint/2010/main" val="13312739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95B04-E55D-43C9-916B-E0FE56D24A3C}" type="datetimeFigureOut">
              <a:rPr lang="en-IN" smtClean="0"/>
              <a:t>26-06-2022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B3F2E6-4F7A-48A2-80B0-D49B4CA3C834}" type="slidenum">
              <a:rPr lang="en-IN" smtClean="0"/>
              <a:t>‹#›</a:t>
            </a:fld>
            <a:endParaRPr lang="en-IN"/>
          </a:p>
        </p:txBody>
      </p:sp>
    </p:spTree>
    <p:extLst>
      <p:ext uri="{BB962C8B-B14F-4D97-AF65-F5344CB8AC3E}">
        <p14:creationId xmlns:p14="http://schemas.microsoft.com/office/powerpoint/2010/main" val="2483163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AB95B04-E55D-43C9-916B-E0FE56D24A3C}" type="datetimeFigureOut">
              <a:rPr lang="en-IN" smtClean="0"/>
              <a:t>26-06-2022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B3F2E6-4F7A-48A2-80B0-D49B4CA3C834}" type="slidenum">
              <a:rPr lang="en-IN" smtClean="0"/>
              <a:t>‹#›</a:t>
            </a:fld>
            <a:endParaRPr lang="en-IN"/>
          </a:p>
        </p:txBody>
      </p:sp>
    </p:spTree>
    <p:extLst>
      <p:ext uri="{BB962C8B-B14F-4D97-AF65-F5344CB8AC3E}">
        <p14:creationId xmlns:p14="http://schemas.microsoft.com/office/powerpoint/2010/main" val="1941648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07C5-2B64-4649-91E4-9DB3CD5C727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F3E0988-B8D9-4BDF-BADB-948D63046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E52931-2581-4C34-A5C4-494EDF539A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BD23638-B1CC-4E73-95FE-6B01DAFF76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7EDBA7-EDBB-4D27-96CF-FAC36A374D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B7B324D-EEA1-4AEE-8079-4A5ADE1E03AA}"/>
              </a:ext>
            </a:extLst>
          </p:cNvPr>
          <p:cNvSpPr>
            <a:spLocks noGrp="1"/>
          </p:cNvSpPr>
          <p:nvPr>
            <p:ph type="dt" sz="half" idx="10"/>
          </p:nvPr>
        </p:nvSpPr>
        <p:spPr/>
        <p:txBody>
          <a:bodyPr/>
          <a:lstStyle/>
          <a:p>
            <a:fld id="{09B2E9A9-B149-4681-9337-349B318436EE}" type="datetimeFigureOut">
              <a:rPr lang="en-IN" smtClean="0"/>
              <a:t>26-06-2022</a:t>
            </a:fld>
            <a:endParaRPr lang="en-IN"/>
          </a:p>
        </p:txBody>
      </p:sp>
      <p:sp>
        <p:nvSpPr>
          <p:cNvPr id="8" name="Footer Placeholder 7">
            <a:extLst>
              <a:ext uri="{FF2B5EF4-FFF2-40B4-BE49-F238E27FC236}">
                <a16:creationId xmlns:a16="http://schemas.microsoft.com/office/drawing/2014/main" id="{26C50506-2924-407D-8F5C-34F59BF5E54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69BDA67-8D77-4569-8FFE-20B2EA5C7089}"/>
              </a:ext>
            </a:extLst>
          </p:cNvPr>
          <p:cNvSpPr>
            <a:spLocks noGrp="1"/>
          </p:cNvSpPr>
          <p:nvPr>
            <p:ph type="sldNum" sz="quarter" idx="12"/>
          </p:nvPr>
        </p:nvSpPr>
        <p:spPr/>
        <p:txBody>
          <a:bodyPr/>
          <a:lstStyle/>
          <a:p>
            <a:fld id="{878896A2-AE96-45B4-ACAA-41E8EAF88B2A}" type="slidenum">
              <a:rPr lang="en-IN" smtClean="0"/>
              <a:t>‹#›</a:t>
            </a:fld>
            <a:endParaRPr lang="en-IN"/>
          </a:p>
        </p:txBody>
      </p:sp>
    </p:spTree>
    <p:extLst>
      <p:ext uri="{BB962C8B-B14F-4D97-AF65-F5344CB8AC3E}">
        <p14:creationId xmlns:p14="http://schemas.microsoft.com/office/powerpoint/2010/main" val="393612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A29B-21EC-4293-A7E1-29D579F9ECB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517BFF6-6272-4D10-8FFC-6DF81CB22EB9}"/>
              </a:ext>
            </a:extLst>
          </p:cNvPr>
          <p:cNvSpPr>
            <a:spLocks noGrp="1"/>
          </p:cNvSpPr>
          <p:nvPr>
            <p:ph type="dt" sz="half" idx="10"/>
          </p:nvPr>
        </p:nvSpPr>
        <p:spPr/>
        <p:txBody>
          <a:bodyPr/>
          <a:lstStyle/>
          <a:p>
            <a:fld id="{09B2E9A9-B149-4681-9337-349B318436EE}" type="datetimeFigureOut">
              <a:rPr lang="en-IN" smtClean="0"/>
              <a:t>26-06-2022</a:t>
            </a:fld>
            <a:endParaRPr lang="en-IN"/>
          </a:p>
        </p:txBody>
      </p:sp>
      <p:sp>
        <p:nvSpPr>
          <p:cNvPr id="4" name="Footer Placeholder 3">
            <a:extLst>
              <a:ext uri="{FF2B5EF4-FFF2-40B4-BE49-F238E27FC236}">
                <a16:creationId xmlns:a16="http://schemas.microsoft.com/office/drawing/2014/main" id="{36529BA4-0E1A-4BD0-8FAF-C2E79DF7049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A5BFC92-7A2A-4A09-9BA5-E7CB912BFB9F}"/>
              </a:ext>
            </a:extLst>
          </p:cNvPr>
          <p:cNvSpPr>
            <a:spLocks noGrp="1"/>
          </p:cNvSpPr>
          <p:nvPr>
            <p:ph type="sldNum" sz="quarter" idx="12"/>
          </p:nvPr>
        </p:nvSpPr>
        <p:spPr/>
        <p:txBody>
          <a:bodyPr/>
          <a:lstStyle/>
          <a:p>
            <a:fld id="{878896A2-AE96-45B4-ACAA-41E8EAF88B2A}" type="slidenum">
              <a:rPr lang="en-IN" smtClean="0"/>
              <a:t>‹#›</a:t>
            </a:fld>
            <a:endParaRPr lang="en-IN"/>
          </a:p>
        </p:txBody>
      </p:sp>
    </p:spTree>
    <p:extLst>
      <p:ext uri="{BB962C8B-B14F-4D97-AF65-F5344CB8AC3E}">
        <p14:creationId xmlns:p14="http://schemas.microsoft.com/office/powerpoint/2010/main" val="394378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3AD6BF-E1D5-4E59-BDC7-B295A748B91D}"/>
              </a:ext>
            </a:extLst>
          </p:cNvPr>
          <p:cNvSpPr>
            <a:spLocks noGrp="1"/>
          </p:cNvSpPr>
          <p:nvPr>
            <p:ph type="dt" sz="half" idx="10"/>
          </p:nvPr>
        </p:nvSpPr>
        <p:spPr/>
        <p:txBody>
          <a:bodyPr/>
          <a:lstStyle/>
          <a:p>
            <a:fld id="{09B2E9A9-B149-4681-9337-349B318436EE}" type="datetimeFigureOut">
              <a:rPr lang="en-IN" smtClean="0"/>
              <a:t>26-06-2022</a:t>
            </a:fld>
            <a:endParaRPr lang="en-IN"/>
          </a:p>
        </p:txBody>
      </p:sp>
      <p:sp>
        <p:nvSpPr>
          <p:cNvPr id="3" name="Footer Placeholder 2">
            <a:extLst>
              <a:ext uri="{FF2B5EF4-FFF2-40B4-BE49-F238E27FC236}">
                <a16:creationId xmlns:a16="http://schemas.microsoft.com/office/drawing/2014/main" id="{20E95203-6E02-4024-96EE-79CBFFBBD2D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495C9FF-9176-4BF6-B191-3D4328EC9E92}"/>
              </a:ext>
            </a:extLst>
          </p:cNvPr>
          <p:cNvSpPr>
            <a:spLocks noGrp="1"/>
          </p:cNvSpPr>
          <p:nvPr>
            <p:ph type="sldNum" sz="quarter" idx="12"/>
          </p:nvPr>
        </p:nvSpPr>
        <p:spPr/>
        <p:txBody>
          <a:bodyPr/>
          <a:lstStyle/>
          <a:p>
            <a:fld id="{878896A2-AE96-45B4-ACAA-41E8EAF88B2A}" type="slidenum">
              <a:rPr lang="en-IN" smtClean="0"/>
              <a:t>‹#›</a:t>
            </a:fld>
            <a:endParaRPr lang="en-IN"/>
          </a:p>
        </p:txBody>
      </p:sp>
    </p:spTree>
    <p:extLst>
      <p:ext uri="{BB962C8B-B14F-4D97-AF65-F5344CB8AC3E}">
        <p14:creationId xmlns:p14="http://schemas.microsoft.com/office/powerpoint/2010/main" val="125584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35DC-9B80-4975-912F-7D30FB885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EDD736D-ECCA-4E53-8B74-D7712F2F95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1003E53-6739-401A-85B5-770D42E37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D52E52-D717-48C7-9F7A-3EA15722C0B8}"/>
              </a:ext>
            </a:extLst>
          </p:cNvPr>
          <p:cNvSpPr>
            <a:spLocks noGrp="1"/>
          </p:cNvSpPr>
          <p:nvPr>
            <p:ph type="dt" sz="half" idx="10"/>
          </p:nvPr>
        </p:nvSpPr>
        <p:spPr/>
        <p:txBody>
          <a:bodyPr/>
          <a:lstStyle/>
          <a:p>
            <a:fld id="{09B2E9A9-B149-4681-9337-349B318436EE}" type="datetimeFigureOut">
              <a:rPr lang="en-IN" smtClean="0"/>
              <a:t>26-06-2022</a:t>
            </a:fld>
            <a:endParaRPr lang="en-IN"/>
          </a:p>
        </p:txBody>
      </p:sp>
      <p:sp>
        <p:nvSpPr>
          <p:cNvPr id="6" name="Footer Placeholder 5">
            <a:extLst>
              <a:ext uri="{FF2B5EF4-FFF2-40B4-BE49-F238E27FC236}">
                <a16:creationId xmlns:a16="http://schemas.microsoft.com/office/drawing/2014/main" id="{ED29C248-48FD-4627-926C-7A92D6B7B2A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2E20425-8529-42D0-B93D-EF01C98D0558}"/>
              </a:ext>
            </a:extLst>
          </p:cNvPr>
          <p:cNvSpPr>
            <a:spLocks noGrp="1"/>
          </p:cNvSpPr>
          <p:nvPr>
            <p:ph type="sldNum" sz="quarter" idx="12"/>
          </p:nvPr>
        </p:nvSpPr>
        <p:spPr/>
        <p:txBody>
          <a:bodyPr/>
          <a:lstStyle/>
          <a:p>
            <a:fld id="{878896A2-AE96-45B4-ACAA-41E8EAF88B2A}" type="slidenum">
              <a:rPr lang="en-IN" smtClean="0"/>
              <a:t>‹#›</a:t>
            </a:fld>
            <a:endParaRPr lang="en-IN"/>
          </a:p>
        </p:txBody>
      </p:sp>
    </p:spTree>
    <p:extLst>
      <p:ext uri="{BB962C8B-B14F-4D97-AF65-F5344CB8AC3E}">
        <p14:creationId xmlns:p14="http://schemas.microsoft.com/office/powerpoint/2010/main" val="1922495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E7293-E1BE-4B09-AF28-099246F44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9FDBD31-B960-4EBE-BC30-794D2BD473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2AA3B1E-168D-4594-BE60-5C82A6E20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F94DA7-1A7A-4C1F-9C43-B11DE8B7280C}"/>
              </a:ext>
            </a:extLst>
          </p:cNvPr>
          <p:cNvSpPr>
            <a:spLocks noGrp="1"/>
          </p:cNvSpPr>
          <p:nvPr>
            <p:ph type="dt" sz="half" idx="10"/>
          </p:nvPr>
        </p:nvSpPr>
        <p:spPr/>
        <p:txBody>
          <a:bodyPr/>
          <a:lstStyle/>
          <a:p>
            <a:fld id="{09B2E9A9-B149-4681-9337-349B318436EE}" type="datetimeFigureOut">
              <a:rPr lang="en-IN" smtClean="0"/>
              <a:t>26-06-2022</a:t>
            </a:fld>
            <a:endParaRPr lang="en-IN"/>
          </a:p>
        </p:txBody>
      </p:sp>
      <p:sp>
        <p:nvSpPr>
          <p:cNvPr id="6" name="Footer Placeholder 5">
            <a:extLst>
              <a:ext uri="{FF2B5EF4-FFF2-40B4-BE49-F238E27FC236}">
                <a16:creationId xmlns:a16="http://schemas.microsoft.com/office/drawing/2014/main" id="{707DA903-6D3B-4714-A407-5349500C4C0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041D37F-B6CA-4E65-AA27-ECBB395B9580}"/>
              </a:ext>
            </a:extLst>
          </p:cNvPr>
          <p:cNvSpPr>
            <a:spLocks noGrp="1"/>
          </p:cNvSpPr>
          <p:nvPr>
            <p:ph type="sldNum" sz="quarter" idx="12"/>
          </p:nvPr>
        </p:nvSpPr>
        <p:spPr/>
        <p:txBody>
          <a:bodyPr/>
          <a:lstStyle/>
          <a:p>
            <a:fld id="{878896A2-AE96-45B4-ACAA-41E8EAF88B2A}" type="slidenum">
              <a:rPr lang="en-IN" smtClean="0"/>
              <a:t>‹#›</a:t>
            </a:fld>
            <a:endParaRPr lang="en-IN"/>
          </a:p>
        </p:txBody>
      </p:sp>
    </p:spTree>
    <p:extLst>
      <p:ext uri="{BB962C8B-B14F-4D97-AF65-F5344CB8AC3E}">
        <p14:creationId xmlns:p14="http://schemas.microsoft.com/office/powerpoint/2010/main" val="3091023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486F6D-D7C7-4021-869C-D036860EA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4238082-43E0-4664-BBDD-9F87647913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B1E5239-F1A2-467D-B705-36F392D3C4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2E9A9-B149-4681-9337-349B318436EE}" type="datetimeFigureOut">
              <a:rPr lang="en-IN" smtClean="0"/>
              <a:t>26-06-2022</a:t>
            </a:fld>
            <a:endParaRPr lang="en-IN"/>
          </a:p>
        </p:txBody>
      </p:sp>
      <p:sp>
        <p:nvSpPr>
          <p:cNvPr id="5" name="Footer Placeholder 4">
            <a:extLst>
              <a:ext uri="{FF2B5EF4-FFF2-40B4-BE49-F238E27FC236}">
                <a16:creationId xmlns:a16="http://schemas.microsoft.com/office/drawing/2014/main" id="{A60B9E68-614D-4273-9EF4-AD0CDBC005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2621D81-89F7-4B0A-A288-D7028C43CE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896A2-AE96-45B4-ACAA-41E8EAF88B2A}" type="slidenum">
              <a:rPr lang="en-IN" smtClean="0"/>
              <a:t>‹#›</a:t>
            </a:fld>
            <a:endParaRPr lang="en-IN"/>
          </a:p>
        </p:txBody>
      </p:sp>
    </p:spTree>
    <p:extLst>
      <p:ext uri="{BB962C8B-B14F-4D97-AF65-F5344CB8AC3E}">
        <p14:creationId xmlns:p14="http://schemas.microsoft.com/office/powerpoint/2010/main" val="3925554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B85EAD1-F56D-294F-B2B4-58C52E7FF8E4}"/>
              </a:ext>
            </a:extLst>
          </p:cNvPr>
          <p:cNvPicPr>
            <a:picLocks noChangeAspect="1"/>
          </p:cNvPicPr>
          <p:nvPr userDrawn="1"/>
        </p:nvPicPr>
        <p:blipFill>
          <a:blip r:embed="rId33"/>
          <a:stretch>
            <a:fillRect/>
          </a:stretch>
        </p:blipFill>
        <p:spPr>
          <a:xfrm>
            <a:off x="11116236" y="161367"/>
            <a:ext cx="806823" cy="112580"/>
          </a:xfrm>
          <a:prstGeom prst="rect">
            <a:avLst/>
          </a:prstGeom>
        </p:spPr>
      </p:pic>
    </p:spTree>
    <p:extLst>
      <p:ext uri="{BB962C8B-B14F-4D97-AF65-F5344CB8AC3E}">
        <p14:creationId xmlns:p14="http://schemas.microsoft.com/office/powerpoint/2010/main" val="3638187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emf"/><Relationship Id="rId4" Type="http://schemas.openxmlformats.org/officeDocument/2006/relationships/diagramLayout" Target="../diagrams/layout1.xml"/><Relationship Id="rId9" Type="http://schemas.openxmlformats.org/officeDocument/2006/relationships/image" Target="../media/image11.emf"/></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5.png"/><Relationship Id="rId4" Type="http://schemas.openxmlformats.org/officeDocument/2006/relationships/diagramLayout" Target="../diagrams/layout2.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465D3-A19C-3643-A19C-8EF4038101C9}"/>
              </a:ext>
            </a:extLst>
          </p:cNvPr>
          <p:cNvSpPr>
            <a:spLocks noGrp="1"/>
          </p:cNvSpPr>
          <p:nvPr>
            <p:ph type="ctrTitle"/>
          </p:nvPr>
        </p:nvSpPr>
        <p:spPr/>
        <p:txBody>
          <a:bodyPr/>
          <a:lstStyle/>
          <a:p>
            <a:r>
              <a:rPr lang="en-US" sz="6000" dirty="0"/>
              <a:t>Configuring components and component processes</a:t>
            </a:r>
            <a:endParaRPr lang="en-IN" sz="6000" b="1" dirty="0"/>
          </a:p>
        </p:txBody>
      </p:sp>
    </p:spTree>
    <p:extLst>
      <p:ext uri="{BB962C8B-B14F-4D97-AF65-F5344CB8AC3E}">
        <p14:creationId xmlns:p14="http://schemas.microsoft.com/office/powerpoint/2010/main" val="957967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4724"/>
          <a:stretch/>
        </p:blipFill>
        <p:spPr>
          <a:xfrm>
            <a:off x="381001" y="1676401"/>
            <a:ext cx="8664691" cy="4610519"/>
          </a:xfrm>
          <a:prstGeom prst="rect">
            <a:avLst/>
          </a:prstGeom>
        </p:spPr>
      </p:pic>
      <p:sp>
        <p:nvSpPr>
          <p:cNvPr id="7" name="Title 1"/>
          <p:cNvSpPr txBox="1">
            <a:spLocks/>
          </p:cNvSpPr>
          <p:nvPr/>
        </p:nvSpPr>
        <p:spPr>
          <a:xfrm>
            <a:off x="250715" y="575208"/>
            <a:ext cx="11795759" cy="460800"/>
          </a:xfrm>
          <a:prstGeom prst="rect">
            <a:avLst/>
          </a:prstGeom>
        </p:spPr>
        <p:txBody>
          <a:bodyPr/>
          <a:lstStyle>
            <a:lvl1pPr algn="l" defTabSz="896900" rtl="0" eaLnBrk="1" fontAlgn="base" hangingPunct="1">
              <a:lnSpc>
                <a:spcPct val="90000"/>
              </a:lnSpc>
              <a:spcBef>
                <a:spcPct val="0"/>
              </a:spcBef>
              <a:spcAft>
                <a:spcPct val="0"/>
              </a:spcAft>
              <a:defRPr sz="2400" b="1" i="0" u="none" kern="1200">
                <a:solidFill>
                  <a:srgbClr val="00649D"/>
                </a:solidFill>
                <a:latin typeface="Arial" panose="020B0604020202020204" pitchFamily="34" charset="0"/>
                <a:ea typeface="+mj-ea"/>
                <a:cs typeface="Arial" panose="020B0604020202020204" pitchFamily="34" charset="0"/>
              </a:defRPr>
            </a:lvl1pPr>
            <a:lvl2pPr algn="l" defTabSz="896900" rtl="0" eaLnBrk="1" fontAlgn="base" hangingPunct="1">
              <a:spcBef>
                <a:spcPct val="0"/>
              </a:spcBef>
              <a:spcAft>
                <a:spcPct val="0"/>
              </a:spcAft>
              <a:defRPr sz="2300" b="1">
                <a:solidFill>
                  <a:srgbClr val="008ABF"/>
                </a:solidFill>
                <a:latin typeface="Arial" panose="020B0604020202020204" pitchFamily="34" charset="0"/>
              </a:defRPr>
            </a:lvl2pPr>
            <a:lvl3pPr algn="l" defTabSz="896900" rtl="0" eaLnBrk="1" fontAlgn="base" hangingPunct="1">
              <a:spcBef>
                <a:spcPct val="0"/>
              </a:spcBef>
              <a:spcAft>
                <a:spcPct val="0"/>
              </a:spcAft>
              <a:defRPr sz="2300" b="1">
                <a:solidFill>
                  <a:srgbClr val="008ABF"/>
                </a:solidFill>
                <a:latin typeface="Arial" panose="020B0604020202020204" pitchFamily="34" charset="0"/>
              </a:defRPr>
            </a:lvl3pPr>
            <a:lvl4pPr algn="l" defTabSz="896900" rtl="0" eaLnBrk="1" fontAlgn="base" hangingPunct="1">
              <a:spcBef>
                <a:spcPct val="0"/>
              </a:spcBef>
              <a:spcAft>
                <a:spcPct val="0"/>
              </a:spcAft>
              <a:defRPr sz="2300" b="1">
                <a:solidFill>
                  <a:srgbClr val="008ABF"/>
                </a:solidFill>
                <a:latin typeface="Arial" panose="020B0604020202020204" pitchFamily="34" charset="0"/>
              </a:defRPr>
            </a:lvl4pPr>
            <a:lvl5pPr algn="l" defTabSz="896900" rtl="0" eaLnBrk="1" fontAlgn="base" hangingPunct="1">
              <a:spcBef>
                <a:spcPct val="0"/>
              </a:spcBef>
              <a:spcAft>
                <a:spcPct val="0"/>
              </a:spcAft>
              <a:defRPr sz="2300" b="1">
                <a:solidFill>
                  <a:srgbClr val="008ABF"/>
                </a:solidFill>
                <a:latin typeface="Arial" panose="020B0604020202020204" pitchFamily="34" charset="0"/>
              </a:defRPr>
            </a:lvl5pPr>
            <a:lvl6pPr marL="668354" algn="l" defTabSz="898100" rtl="0" eaLnBrk="1" fontAlgn="base" hangingPunct="1">
              <a:spcBef>
                <a:spcPct val="0"/>
              </a:spcBef>
              <a:spcAft>
                <a:spcPct val="0"/>
              </a:spcAft>
              <a:defRPr sz="2400" b="1">
                <a:solidFill>
                  <a:srgbClr val="1966B2"/>
                </a:solidFill>
                <a:latin typeface="Arial" panose="020B0604020202020204" pitchFamily="34" charset="0"/>
              </a:defRPr>
            </a:lvl6pPr>
            <a:lvl7pPr marL="1336705" algn="l" defTabSz="898100" rtl="0" eaLnBrk="1" fontAlgn="base" hangingPunct="1">
              <a:spcBef>
                <a:spcPct val="0"/>
              </a:spcBef>
              <a:spcAft>
                <a:spcPct val="0"/>
              </a:spcAft>
              <a:defRPr sz="2400" b="1">
                <a:solidFill>
                  <a:srgbClr val="1966B2"/>
                </a:solidFill>
                <a:latin typeface="Arial" panose="020B0604020202020204" pitchFamily="34" charset="0"/>
              </a:defRPr>
            </a:lvl7pPr>
            <a:lvl8pPr marL="2005058" algn="l" defTabSz="898100" rtl="0" eaLnBrk="1" fontAlgn="base" hangingPunct="1">
              <a:spcBef>
                <a:spcPct val="0"/>
              </a:spcBef>
              <a:spcAft>
                <a:spcPct val="0"/>
              </a:spcAft>
              <a:defRPr sz="2400" b="1">
                <a:solidFill>
                  <a:srgbClr val="1966B2"/>
                </a:solidFill>
                <a:latin typeface="Arial" panose="020B0604020202020204" pitchFamily="34" charset="0"/>
              </a:defRPr>
            </a:lvl8pPr>
            <a:lvl9pPr marL="2673412" algn="l" defTabSz="898100" rtl="0" eaLnBrk="1" fontAlgn="base" hangingPunct="1">
              <a:spcBef>
                <a:spcPct val="0"/>
              </a:spcBef>
              <a:spcAft>
                <a:spcPct val="0"/>
              </a:spcAft>
              <a:defRPr sz="2400" b="1">
                <a:solidFill>
                  <a:srgbClr val="1966B2"/>
                </a:solidFill>
                <a:latin typeface="Arial" panose="020B0604020202020204" pitchFamily="34" charset="0"/>
              </a:defRPr>
            </a:lvl9pPr>
          </a:lstStyle>
          <a:p>
            <a:r>
              <a:rPr lang="en-US" dirty="0"/>
              <a:t>Change logs provide information about modifications to components</a:t>
            </a:r>
          </a:p>
        </p:txBody>
      </p:sp>
      <p:sp>
        <p:nvSpPr>
          <p:cNvPr id="8" name="Rectangle 7"/>
          <p:cNvSpPr/>
          <p:nvPr/>
        </p:nvSpPr>
        <p:spPr bwMode="auto">
          <a:xfrm>
            <a:off x="4598934" y="2428614"/>
            <a:ext cx="581881" cy="216816"/>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latin typeface="Arial" panose="020B0604020202020204" pitchFamily="34" charset="0"/>
            </a:endParaRPr>
          </a:p>
        </p:txBody>
      </p:sp>
      <p:grpSp>
        <p:nvGrpSpPr>
          <p:cNvPr id="2" name="Group 1"/>
          <p:cNvGrpSpPr/>
          <p:nvPr/>
        </p:nvGrpSpPr>
        <p:grpSpPr>
          <a:xfrm>
            <a:off x="7010400" y="3124200"/>
            <a:ext cx="4419884" cy="2546808"/>
            <a:chOff x="7008812" y="3124200"/>
            <a:chExt cx="4419884" cy="2546808"/>
          </a:xfrm>
        </p:grpSpPr>
        <p:pic>
          <p:nvPicPr>
            <p:cNvPr id="4" name="Picture 3"/>
            <p:cNvPicPr>
              <a:picLocks noChangeAspect="1"/>
            </p:cNvPicPr>
            <p:nvPr/>
          </p:nvPicPr>
          <p:blipFill>
            <a:blip r:embed="rId4"/>
            <a:stretch>
              <a:fillRect/>
            </a:stretch>
          </p:blipFill>
          <p:spPr>
            <a:xfrm>
              <a:off x="8151812" y="3124200"/>
              <a:ext cx="3276884" cy="1996613"/>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bwMode="auto">
            <a:xfrm flipV="1">
              <a:off x="7590693" y="4648200"/>
              <a:ext cx="713519" cy="795843"/>
            </a:xfrm>
            <a:prstGeom prst="straightConnector1">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9" name="Rectangle 8"/>
            <p:cNvSpPr/>
            <p:nvPr/>
          </p:nvSpPr>
          <p:spPr bwMode="auto">
            <a:xfrm>
              <a:off x="7008812" y="5454192"/>
              <a:ext cx="581881" cy="216816"/>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latin typeface="Arial" panose="020B0604020202020204" pitchFamily="34" charset="0"/>
              </a:endParaRPr>
            </a:p>
          </p:txBody>
        </p:sp>
      </p:grpSp>
    </p:spTree>
    <p:extLst>
      <p:ext uri="{BB962C8B-B14F-4D97-AF65-F5344CB8AC3E}">
        <p14:creationId xmlns:p14="http://schemas.microsoft.com/office/powerpoint/2010/main" val="96287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p:nvPr>
        </p:nvSpPr>
        <p:spPr/>
        <p:txBody>
          <a:bodyPr>
            <a:normAutofit/>
          </a:bodyPr>
          <a:lstStyle/>
          <a:p>
            <a:pPr eaLnBrk="1" hangingPunct="1"/>
            <a:r>
              <a:rPr lang="en-US" altLang="en-US" sz="2800" dirty="0">
                <a:latin typeface="Arial" panose="020B0604020202020204" pitchFamily="34" charset="0"/>
                <a:ea typeface="ＭＳ Ｐゴシック" panose="020B0600070205080204" pitchFamily="34" charset="-128"/>
                <a:cs typeface="Arial" panose="020B0604020202020204" pitchFamily="34" charset="0"/>
              </a:rPr>
              <a:t>Components describe </a:t>
            </a:r>
            <a:r>
              <a:rPr lang="en-US" altLang="en-US" sz="2800" i="1" dirty="0">
                <a:latin typeface="Arial" panose="020B0604020202020204" pitchFamily="34" charset="0"/>
                <a:ea typeface="ＭＳ Ｐゴシック" panose="020B0600070205080204" pitchFamily="34" charset="-128"/>
                <a:cs typeface="Arial" panose="020B0604020202020204" pitchFamily="34" charset="0"/>
              </a:rPr>
              <a:t>what</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gets deployed</a:t>
            </a:r>
          </a:p>
        </p:txBody>
      </p:sp>
      <p:sp>
        <p:nvSpPr>
          <p:cNvPr id="96" name="TextBox 95"/>
          <p:cNvSpPr txBox="1"/>
          <p:nvPr/>
        </p:nvSpPr>
        <p:spPr>
          <a:xfrm>
            <a:off x="5396093" y="5486385"/>
            <a:ext cx="1004707" cy="461665"/>
          </a:xfrm>
          <a:prstGeom prst="rect">
            <a:avLst/>
          </a:prstGeom>
          <a:noFill/>
        </p:spPr>
        <p:txBody>
          <a:bodyPr wrap="square" rtlCol="0">
            <a:spAutoFit/>
          </a:bodyPr>
          <a:lstStyle/>
          <a:p>
            <a:pPr defTabSz="1218835"/>
            <a:r>
              <a:rPr lang="en-US" sz="2400" dirty="0">
                <a:solidFill>
                  <a:srgbClr val="000000"/>
                </a:solidFill>
                <a:latin typeface="Calibri" panose="020F0502020204030204"/>
              </a:rPr>
              <a:t>What</a:t>
            </a:r>
          </a:p>
        </p:txBody>
      </p:sp>
      <p:grpSp>
        <p:nvGrpSpPr>
          <p:cNvPr id="36" name="Group 35"/>
          <p:cNvGrpSpPr/>
          <p:nvPr/>
        </p:nvGrpSpPr>
        <p:grpSpPr>
          <a:xfrm>
            <a:off x="1806440" y="1905001"/>
            <a:ext cx="8305800" cy="3560363"/>
            <a:chOff x="150812" y="1264342"/>
            <a:chExt cx="11627071" cy="4984058"/>
          </a:xfrm>
        </p:grpSpPr>
        <p:sp>
          <p:nvSpPr>
            <p:cNvPr id="37" name="Rectangle: Rounded Corners 36"/>
            <p:cNvSpPr/>
            <p:nvPr/>
          </p:nvSpPr>
          <p:spPr bwMode="auto">
            <a:xfrm>
              <a:off x="150812" y="1750694"/>
              <a:ext cx="11627071" cy="4497706"/>
            </a:xfrm>
            <a:prstGeom prst="roundRect">
              <a:avLst/>
            </a:prstGeom>
            <a:solidFill>
              <a:srgbClr val="82D1F5">
                <a:lumMod val="20000"/>
                <a:lumOff val="80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38" name="Rectangle: Rounded Corners 37"/>
            <p:cNvSpPr/>
            <p:nvPr/>
          </p:nvSpPr>
          <p:spPr bwMode="auto">
            <a:xfrm>
              <a:off x="376246" y="2071953"/>
              <a:ext cx="3361451" cy="3886201"/>
            </a:xfrm>
            <a:prstGeom prst="roundRect">
              <a:avLst/>
            </a:prstGeom>
            <a:solidFill>
              <a:srgbClr val="FFFFFF">
                <a:lumMod val="95000"/>
              </a:srgbClr>
            </a:solidFill>
            <a:ln w="12700" cap="flat" cmpd="sng" algn="ctr">
              <a:solidFill>
                <a:srgbClr val="FFFFFF">
                  <a:lumMod val="50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39" name="Rectangle: Rounded Corners 38"/>
            <p:cNvSpPr/>
            <p:nvPr/>
          </p:nvSpPr>
          <p:spPr bwMode="auto">
            <a:xfrm>
              <a:off x="3957646" y="2071954"/>
              <a:ext cx="3962400" cy="3886200"/>
            </a:xfrm>
            <a:prstGeom prst="roundRect">
              <a:avLst/>
            </a:prstGeom>
            <a:solidFill>
              <a:srgbClr val="FFCF01">
                <a:lumMod val="20000"/>
                <a:lumOff val="80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40" name="Rectangle: Rounded Corners 39"/>
            <p:cNvSpPr/>
            <p:nvPr/>
          </p:nvSpPr>
          <p:spPr bwMode="auto">
            <a:xfrm>
              <a:off x="8075612" y="2071954"/>
              <a:ext cx="3482840" cy="3871646"/>
            </a:xfrm>
            <a:prstGeom prst="roundRect">
              <a:avLst/>
            </a:prstGeom>
            <a:solidFill>
              <a:srgbClr val="FFFFFF">
                <a:lumMod val="95000"/>
              </a:srgbClr>
            </a:solidFill>
            <a:ln w="12700" cap="flat" cmpd="sng" algn="ctr">
              <a:solidFill>
                <a:srgbClr val="FFFFFF">
                  <a:lumMod val="50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41" name="Rectangle: Rounded Corners 40"/>
            <p:cNvSpPr/>
            <p:nvPr/>
          </p:nvSpPr>
          <p:spPr bwMode="auto">
            <a:xfrm>
              <a:off x="4252054" y="2705100"/>
              <a:ext cx="3200400" cy="1447800"/>
            </a:xfrm>
            <a:prstGeom prst="roundRect">
              <a:avLst/>
            </a:prstGeom>
            <a:solidFill>
              <a:srgbClr val="FFCF01">
                <a:lumMod val="60000"/>
                <a:lumOff val="40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42" name="Rectangle: Rounded Corners 41"/>
            <p:cNvSpPr/>
            <p:nvPr/>
          </p:nvSpPr>
          <p:spPr bwMode="auto">
            <a:xfrm>
              <a:off x="4709254" y="3238500"/>
              <a:ext cx="2209800" cy="685800"/>
            </a:xfrm>
            <a:prstGeom prst="roundRect">
              <a:avLst/>
            </a:prstGeom>
            <a:solidFill>
              <a:srgbClr val="B8471B">
                <a:lumMod val="60000"/>
                <a:lumOff val="40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43" name="Rectangle: Rounded Corners 42"/>
            <p:cNvSpPr/>
            <p:nvPr/>
          </p:nvSpPr>
          <p:spPr bwMode="auto">
            <a:xfrm>
              <a:off x="4348437" y="4416523"/>
              <a:ext cx="3200400" cy="505461"/>
            </a:xfrm>
            <a:prstGeom prst="roundRect">
              <a:avLst/>
            </a:prstGeom>
            <a:solidFill>
              <a:srgbClr val="FFCF01">
                <a:lumMod val="40000"/>
                <a:lumOff val="60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44" name="Rectangle: Rounded Corners 43"/>
            <p:cNvSpPr/>
            <p:nvPr/>
          </p:nvSpPr>
          <p:spPr bwMode="auto">
            <a:xfrm>
              <a:off x="4348437" y="5092161"/>
              <a:ext cx="3200400" cy="563885"/>
            </a:xfrm>
            <a:prstGeom prst="roundRect">
              <a:avLst/>
            </a:prstGeom>
            <a:solidFill>
              <a:srgbClr val="FFCF01">
                <a:lumMod val="40000"/>
                <a:lumOff val="60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45" name="Rectangle: Rounded Corners 44"/>
            <p:cNvSpPr/>
            <p:nvPr/>
          </p:nvSpPr>
          <p:spPr bwMode="auto">
            <a:xfrm>
              <a:off x="6120231" y="5206461"/>
              <a:ext cx="1295400" cy="351849"/>
            </a:xfrm>
            <a:prstGeom prst="roundRect">
              <a:avLst/>
            </a:prstGeom>
            <a:solidFill>
              <a:srgbClr val="FFCF01">
                <a:lumMod val="60000"/>
                <a:lumOff val="40000"/>
              </a:srgb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46" name="TextBox 45"/>
            <p:cNvSpPr txBox="1"/>
            <p:nvPr/>
          </p:nvSpPr>
          <p:spPr>
            <a:xfrm>
              <a:off x="5003210" y="1264342"/>
              <a:ext cx="2895600" cy="430849"/>
            </a:xfrm>
            <a:prstGeom prst="rect">
              <a:avLst/>
            </a:prstGeom>
            <a:noFill/>
          </p:spPr>
          <p:txBody>
            <a:bodyPr wrap="square" rtlCol="0">
              <a:spAutoFit/>
            </a:bodyPr>
            <a:lstStyle/>
            <a:p>
              <a:pPr>
                <a:defRPr/>
              </a:pPr>
              <a:r>
                <a:rPr lang="en-US" sz="1400" b="1" kern="0" dirty="0">
                  <a:solidFill>
                    <a:srgbClr val="000000"/>
                  </a:solidFill>
                  <a:latin typeface="Arial"/>
                </a:rPr>
                <a:t>Application</a:t>
              </a:r>
            </a:p>
          </p:txBody>
        </p:sp>
        <p:sp>
          <p:nvSpPr>
            <p:cNvPr id="47" name="TextBox 46"/>
            <p:cNvSpPr txBox="1"/>
            <p:nvPr/>
          </p:nvSpPr>
          <p:spPr>
            <a:xfrm>
              <a:off x="688488" y="2137145"/>
              <a:ext cx="2895600" cy="430849"/>
            </a:xfrm>
            <a:prstGeom prst="rect">
              <a:avLst/>
            </a:prstGeom>
            <a:noFill/>
          </p:spPr>
          <p:txBody>
            <a:bodyPr wrap="square" rtlCol="0">
              <a:spAutoFit/>
            </a:bodyPr>
            <a:lstStyle/>
            <a:p>
              <a:pPr>
                <a:defRPr/>
              </a:pPr>
              <a:r>
                <a:rPr lang="en-US" sz="1400" b="1" kern="0" dirty="0">
                  <a:solidFill>
                    <a:srgbClr val="FFFFFF">
                      <a:lumMod val="50000"/>
                    </a:srgbClr>
                  </a:solidFill>
                  <a:latin typeface="Arial"/>
                </a:rPr>
                <a:t>Application process</a:t>
              </a:r>
            </a:p>
          </p:txBody>
        </p:sp>
        <p:sp>
          <p:nvSpPr>
            <p:cNvPr id="48" name="TextBox 47"/>
            <p:cNvSpPr txBox="1"/>
            <p:nvPr/>
          </p:nvSpPr>
          <p:spPr>
            <a:xfrm>
              <a:off x="5065857" y="2090038"/>
              <a:ext cx="1942955" cy="430849"/>
            </a:xfrm>
            <a:prstGeom prst="rect">
              <a:avLst/>
            </a:prstGeom>
            <a:noFill/>
          </p:spPr>
          <p:txBody>
            <a:bodyPr wrap="square" rtlCol="0">
              <a:spAutoFit/>
            </a:bodyPr>
            <a:lstStyle/>
            <a:p>
              <a:pPr>
                <a:defRPr/>
              </a:pPr>
              <a:r>
                <a:rPr lang="en-US" sz="1400" b="1" kern="0" dirty="0">
                  <a:solidFill>
                    <a:srgbClr val="000000"/>
                  </a:solidFill>
                  <a:latin typeface="Arial"/>
                </a:rPr>
                <a:t>Component</a:t>
              </a:r>
            </a:p>
          </p:txBody>
        </p:sp>
        <p:sp>
          <p:nvSpPr>
            <p:cNvPr id="49" name="TextBox 48"/>
            <p:cNvSpPr txBox="1"/>
            <p:nvPr/>
          </p:nvSpPr>
          <p:spPr>
            <a:xfrm>
              <a:off x="4576048" y="2766968"/>
              <a:ext cx="2895600" cy="430849"/>
            </a:xfrm>
            <a:prstGeom prst="rect">
              <a:avLst/>
            </a:prstGeom>
            <a:noFill/>
          </p:spPr>
          <p:txBody>
            <a:bodyPr wrap="square" rtlCol="0">
              <a:spAutoFit/>
            </a:bodyPr>
            <a:lstStyle/>
            <a:p>
              <a:pPr>
                <a:defRPr/>
              </a:pPr>
              <a:r>
                <a:rPr lang="en-US" sz="1400" kern="0" dirty="0">
                  <a:solidFill>
                    <a:srgbClr val="000000"/>
                  </a:solidFill>
                  <a:latin typeface="Arial"/>
                </a:rPr>
                <a:t>Component processes</a:t>
              </a:r>
            </a:p>
          </p:txBody>
        </p:sp>
        <p:sp>
          <p:nvSpPr>
            <p:cNvPr id="50" name="TextBox 49"/>
            <p:cNvSpPr txBox="1"/>
            <p:nvPr/>
          </p:nvSpPr>
          <p:spPr>
            <a:xfrm>
              <a:off x="5028197" y="3382032"/>
              <a:ext cx="1332758" cy="438043"/>
            </a:xfrm>
            <a:prstGeom prst="rect">
              <a:avLst/>
            </a:prstGeom>
            <a:noFill/>
          </p:spPr>
          <p:txBody>
            <a:bodyPr wrap="square" rtlCol="0">
              <a:spAutoFit/>
            </a:bodyPr>
            <a:lstStyle/>
            <a:p>
              <a:pPr>
                <a:defRPr/>
              </a:pPr>
              <a:r>
                <a:rPr lang="en-US" sz="1400" kern="0" dirty="0">
                  <a:solidFill>
                    <a:srgbClr val="000000"/>
                  </a:solidFill>
                  <a:latin typeface="Arial"/>
                </a:rPr>
                <a:t>Steps</a:t>
              </a:r>
            </a:p>
          </p:txBody>
        </p:sp>
        <p:sp>
          <p:nvSpPr>
            <p:cNvPr id="51" name="TextBox 50"/>
            <p:cNvSpPr txBox="1"/>
            <p:nvPr/>
          </p:nvSpPr>
          <p:spPr>
            <a:xfrm>
              <a:off x="4520031" y="4445067"/>
              <a:ext cx="2895600" cy="430849"/>
            </a:xfrm>
            <a:prstGeom prst="rect">
              <a:avLst/>
            </a:prstGeom>
            <a:noFill/>
          </p:spPr>
          <p:txBody>
            <a:bodyPr wrap="square" rtlCol="0">
              <a:spAutoFit/>
            </a:bodyPr>
            <a:lstStyle/>
            <a:p>
              <a:pPr>
                <a:defRPr/>
              </a:pPr>
              <a:r>
                <a:rPr lang="en-US" sz="1400" kern="0" dirty="0">
                  <a:solidFill>
                    <a:srgbClr val="000000"/>
                  </a:solidFill>
                  <a:latin typeface="Arial"/>
                </a:rPr>
                <a:t>Properties</a:t>
              </a:r>
            </a:p>
          </p:txBody>
        </p:sp>
        <p:sp>
          <p:nvSpPr>
            <p:cNvPr id="52" name="TextBox 51"/>
            <p:cNvSpPr txBox="1"/>
            <p:nvPr/>
          </p:nvSpPr>
          <p:spPr>
            <a:xfrm>
              <a:off x="4511517" y="5158199"/>
              <a:ext cx="1414752" cy="430849"/>
            </a:xfrm>
            <a:prstGeom prst="rect">
              <a:avLst/>
            </a:prstGeom>
            <a:noFill/>
          </p:spPr>
          <p:txBody>
            <a:bodyPr wrap="square" rtlCol="0">
              <a:spAutoFit/>
            </a:bodyPr>
            <a:lstStyle/>
            <a:p>
              <a:pPr>
                <a:defRPr/>
              </a:pPr>
              <a:r>
                <a:rPr lang="en-US" sz="1400" kern="0" dirty="0">
                  <a:solidFill>
                    <a:srgbClr val="000000"/>
                  </a:solidFill>
                  <a:latin typeface="Arial"/>
                </a:rPr>
                <a:t>Versions</a:t>
              </a:r>
            </a:p>
          </p:txBody>
        </p:sp>
        <p:sp>
          <p:nvSpPr>
            <p:cNvPr id="53" name="TextBox 52"/>
            <p:cNvSpPr txBox="1"/>
            <p:nvPr/>
          </p:nvSpPr>
          <p:spPr>
            <a:xfrm>
              <a:off x="6360956" y="5182330"/>
              <a:ext cx="1537854" cy="430849"/>
            </a:xfrm>
            <a:prstGeom prst="rect">
              <a:avLst/>
            </a:prstGeom>
            <a:noFill/>
          </p:spPr>
          <p:txBody>
            <a:bodyPr wrap="square" rtlCol="0">
              <a:spAutoFit/>
            </a:bodyPr>
            <a:lstStyle/>
            <a:p>
              <a:pPr>
                <a:defRPr/>
              </a:pPr>
              <a:r>
                <a:rPr lang="en-US" sz="1400" kern="0" dirty="0">
                  <a:solidFill>
                    <a:srgbClr val="000000"/>
                  </a:solidFill>
                  <a:latin typeface="Arial"/>
                </a:rPr>
                <a:t>Files</a:t>
              </a:r>
            </a:p>
          </p:txBody>
        </p:sp>
        <p:sp>
          <p:nvSpPr>
            <p:cNvPr id="54" name="TextBox 53"/>
            <p:cNvSpPr txBox="1"/>
            <p:nvPr/>
          </p:nvSpPr>
          <p:spPr>
            <a:xfrm>
              <a:off x="8894871" y="2146805"/>
              <a:ext cx="1954280" cy="430849"/>
            </a:xfrm>
            <a:prstGeom prst="rect">
              <a:avLst/>
            </a:prstGeom>
            <a:noFill/>
          </p:spPr>
          <p:txBody>
            <a:bodyPr wrap="square" rtlCol="0">
              <a:spAutoFit/>
            </a:bodyPr>
            <a:lstStyle/>
            <a:p>
              <a:pPr>
                <a:defRPr/>
              </a:pPr>
              <a:r>
                <a:rPr lang="en-US" sz="1400" b="1" kern="0" dirty="0">
                  <a:solidFill>
                    <a:srgbClr val="FFFFFF">
                      <a:lumMod val="50000"/>
                    </a:srgbClr>
                  </a:solidFill>
                  <a:latin typeface="Arial"/>
                </a:rPr>
                <a:t>Environment</a:t>
              </a:r>
            </a:p>
          </p:txBody>
        </p:sp>
        <p:sp>
          <p:nvSpPr>
            <p:cNvPr id="55" name="Rectangle: Rounded Corners 54"/>
            <p:cNvSpPr/>
            <p:nvPr/>
          </p:nvSpPr>
          <p:spPr bwMode="auto">
            <a:xfrm>
              <a:off x="8533540" y="2766968"/>
              <a:ext cx="2528952" cy="2825296"/>
            </a:xfrm>
            <a:prstGeom prst="roundRect">
              <a:avLst/>
            </a:prstGeom>
            <a:solidFill>
              <a:srgbClr val="FFFFFF">
                <a:lumMod val="95000"/>
              </a:srgbClr>
            </a:solidFill>
            <a:ln w="12700" cap="flat" cmpd="sng" algn="ctr">
              <a:solidFill>
                <a:srgbClr val="FFFFFF">
                  <a:lumMod val="50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56" name="Rectangle: Rounded Corners 55"/>
            <p:cNvSpPr/>
            <p:nvPr/>
          </p:nvSpPr>
          <p:spPr bwMode="auto">
            <a:xfrm>
              <a:off x="8776271" y="3680255"/>
              <a:ext cx="2011285" cy="1704944"/>
            </a:xfrm>
            <a:prstGeom prst="roundRect">
              <a:avLst/>
            </a:prstGeom>
            <a:solidFill>
              <a:srgbClr val="FFFFFF">
                <a:lumMod val="95000"/>
              </a:srgbClr>
            </a:solidFill>
            <a:ln w="12700" cap="flat" cmpd="sng" algn="ctr">
              <a:solidFill>
                <a:srgbClr val="FFFFFF">
                  <a:lumMod val="50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57" name="Rectangle: Rounded Corners 56"/>
            <p:cNvSpPr/>
            <p:nvPr/>
          </p:nvSpPr>
          <p:spPr bwMode="auto">
            <a:xfrm>
              <a:off x="8963716" y="4608321"/>
              <a:ext cx="1702696" cy="541622"/>
            </a:xfrm>
            <a:prstGeom prst="roundRect">
              <a:avLst/>
            </a:prstGeom>
            <a:solidFill>
              <a:srgbClr val="FFFFFF">
                <a:lumMod val="95000"/>
              </a:srgbClr>
            </a:solidFill>
            <a:ln w="12700" cap="flat" cmpd="sng" algn="ctr">
              <a:solidFill>
                <a:srgbClr val="FFFFFF">
                  <a:lumMod val="50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58" name="TextBox 57"/>
            <p:cNvSpPr txBox="1"/>
            <p:nvPr/>
          </p:nvSpPr>
          <p:spPr>
            <a:xfrm>
              <a:off x="8689220" y="2953336"/>
              <a:ext cx="2155959" cy="430849"/>
            </a:xfrm>
            <a:prstGeom prst="rect">
              <a:avLst/>
            </a:prstGeom>
            <a:solidFill>
              <a:srgbClr val="FFFFFF">
                <a:lumMod val="95000"/>
              </a:srgbClr>
            </a:solidFill>
          </p:spPr>
          <p:txBody>
            <a:bodyPr wrap="square" rtlCol="0">
              <a:spAutoFit/>
            </a:bodyPr>
            <a:lstStyle/>
            <a:p>
              <a:pPr>
                <a:defRPr/>
              </a:pPr>
              <a:r>
                <a:rPr lang="en-US" sz="1400" kern="0" dirty="0">
                  <a:solidFill>
                    <a:srgbClr val="FFFFFF">
                      <a:lumMod val="50000"/>
                    </a:srgbClr>
                  </a:solidFill>
                  <a:latin typeface="Arial"/>
                </a:rPr>
                <a:t>Resources</a:t>
              </a:r>
            </a:p>
          </p:txBody>
        </p:sp>
        <p:sp>
          <p:nvSpPr>
            <p:cNvPr id="59" name="TextBox 58"/>
            <p:cNvSpPr txBox="1"/>
            <p:nvPr/>
          </p:nvSpPr>
          <p:spPr>
            <a:xfrm>
              <a:off x="8894763" y="3888909"/>
              <a:ext cx="1878080" cy="430849"/>
            </a:xfrm>
            <a:prstGeom prst="rect">
              <a:avLst/>
            </a:prstGeom>
            <a:noFill/>
          </p:spPr>
          <p:txBody>
            <a:bodyPr wrap="square" rtlCol="0">
              <a:spAutoFit/>
            </a:bodyPr>
            <a:lstStyle/>
            <a:p>
              <a:pPr>
                <a:defRPr/>
              </a:pPr>
              <a:r>
                <a:rPr lang="en-US" sz="1400" kern="0" dirty="0">
                  <a:solidFill>
                    <a:srgbClr val="FFFFFF">
                      <a:lumMod val="50000"/>
                    </a:srgbClr>
                  </a:solidFill>
                  <a:latin typeface="Arial"/>
                </a:rPr>
                <a:t>Agent</a:t>
              </a:r>
            </a:p>
          </p:txBody>
        </p:sp>
        <p:sp>
          <p:nvSpPr>
            <p:cNvPr id="60" name="TextBox 59"/>
            <p:cNvSpPr txBox="1"/>
            <p:nvPr/>
          </p:nvSpPr>
          <p:spPr>
            <a:xfrm>
              <a:off x="9040721" y="4650909"/>
              <a:ext cx="1596265" cy="430849"/>
            </a:xfrm>
            <a:prstGeom prst="rect">
              <a:avLst/>
            </a:prstGeom>
            <a:noFill/>
          </p:spPr>
          <p:txBody>
            <a:bodyPr wrap="square" rtlCol="0">
              <a:spAutoFit/>
            </a:bodyPr>
            <a:lstStyle/>
            <a:p>
              <a:pPr>
                <a:defRPr/>
              </a:pPr>
              <a:r>
                <a:rPr lang="en-US" sz="1400" kern="0" dirty="0">
                  <a:solidFill>
                    <a:srgbClr val="FFFFFF">
                      <a:lumMod val="50000"/>
                    </a:srgbClr>
                  </a:solidFill>
                  <a:latin typeface="Arial"/>
                </a:rPr>
                <a:t>Component</a:t>
              </a:r>
            </a:p>
          </p:txBody>
        </p:sp>
        <p:sp>
          <p:nvSpPr>
            <p:cNvPr id="61" name="Rectangle: Rounded Corners 60"/>
            <p:cNvSpPr/>
            <p:nvPr/>
          </p:nvSpPr>
          <p:spPr bwMode="auto">
            <a:xfrm>
              <a:off x="473227" y="2799178"/>
              <a:ext cx="3110861" cy="858422"/>
            </a:xfrm>
            <a:prstGeom prst="roundRect">
              <a:avLst/>
            </a:prstGeom>
            <a:solidFill>
              <a:srgbClr val="FFFFFF">
                <a:lumMod val="95000"/>
              </a:srgbClr>
            </a:solidFill>
            <a:ln w="12700" cap="flat" cmpd="sng" algn="ctr">
              <a:solidFill>
                <a:srgbClr val="FFFFFF">
                  <a:lumMod val="50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62" name="TextBox 61"/>
            <p:cNvSpPr txBox="1"/>
            <p:nvPr/>
          </p:nvSpPr>
          <p:spPr>
            <a:xfrm>
              <a:off x="635297" y="2953336"/>
              <a:ext cx="2895600" cy="430849"/>
            </a:xfrm>
            <a:prstGeom prst="rect">
              <a:avLst/>
            </a:prstGeom>
            <a:noFill/>
          </p:spPr>
          <p:txBody>
            <a:bodyPr wrap="square" rtlCol="0">
              <a:spAutoFit/>
            </a:bodyPr>
            <a:lstStyle/>
            <a:p>
              <a:pPr>
                <a:defRPr/>
              </a:pPr>
              <a:r>
                <a:rPr lang="en-US" sz="1400" kern="0" dirty="0">
                  <a:solidFill>
                    <a:srgbClr val="FFFFFF">
                      <a:lumMod val="50000"/>
                    </a:srgbClr>
                  </a:solidFill>
                  <a:latin typeface="Arial"/>
                </a:rPr>
                <a:t>Component processes</a:t>
              </a:r>
            </a:p>
          </p:txBody>
        </p:sp>
        <p:sp>
          <p:nvSpPr>
            <p:cNvPr id="63" name="Rectangle: Rounded Corners 62"/>
            <p:cNvSpPr/>
            <p:nvPr/>
          </p:nvSpPr>
          <p:spPr bwMode="auto">
            <a:xfrm>
              <a:off x="554097" y="4164558"/>
              <a:ext cx="3029992" cy="505461"/>
            </a:xfrm>
            <a:prstGeom prst="roundRect">
              <a:avLst/>
            </a:prstGeom>
            <a:solidFill>
              <a:srgbClr val="FFFFFF">
                <a:lumMod val="95000"/>
              </a:srgbClr>
            </a:solidFill>
            <a:ln w="12700" cap="flat" cmpd="sng" algn="ctr">
              <a:solidFill>
                <a:srgbClr val="FFFFFF">
                  <a:lumMod val="50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64" name="Rectangle: Rounded Corners 63"/>
            <p:cNvSpPr/>
            <p:nvPr/>
          </p:nvSpPr>
          <p:spPr bwMode="auto">
            <a:xfrm>
              <a:off x="554096" y="4840196"/>
              <a:ext cx="3053578" cy="563885"/>
            </a:xfrm>
            <a:prstGeom prst="roundRect">
              <a:avLst/>
            </a:prstGeom>
            <a:solidFill>
              <a:srgbClr val="FFFFFF">
                <a:lumMod val="95000"/>
              </a:srgbClr>
            </a:solidFill>
            <a:ln w="12700" cap="flat" cmpd="sng" algn="ctr">
              <a:solidFill>
                <a:srgbClr val="FFFFFF">
                  <a:lumMod val="50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400" kern="0" dirty="0">
                <a:solidFill>
                  <a:srgbClr val="000000"/>
                </a:solidFill>
                <a:latin typeface="Arial" panose="020B0604020202020204" pitchFamily="34" charset="0"/>
              </a:endParaRPr>
            </a:p>
          </p:txBody>
        </p:sp>
        <p:sp>
          <p:nvSpPr>
            <p:cNvPr id="65" name="TextBox 64"/>
            <p:cNvSpPr txBox="1"/>
            <p:nvPr/>
          </p:nvSpPr>
          <p:spPr>
            <a:xfrm>
              <a:off x="688488" y="4167111"/>
              <a:ext cx="2895600" cy="430849"/>
            </a:xfrm>
            <a:prstGeom prst="rect">
              <a:avLst/>
            </a:prstGeom>
            <a:noFill/>
          </p:spPr>
          <p:txBody>
            <a:bodyPr wrap="square" rtlCol="0">
              <a:spAutoFit/>
            </a:bodyPr>
            <a:lstStyle/>
            <a:p>
              <a:pPr>
                <a:defRPr/>
              </a:pPr>
              <a:r>
                <a:rPr lang="en-US" sz="1400" kern="0" dirty="0">
                  <a:solidFill>
                    <a:srgbClr val="FFFFFF">
                      <a:lumMod val="50000"/>
                    </a:srgbClr>
                  </a:solidFill>
                  <a:latin typeface="Arial"/>
                </a:rPr>
                <a:t>Properties</a:t>
              </a:r>
            </a:p>
          </p:txBody>
        </p:sp>
        <p:sp>
          <p:nvSpPr>
            <p:cNvPr id="95" name="TextBox 94"/>
            <p:cNvSpPr txBox="1"/>
            <p:nvPr/>
          </p:nvSpPr>
          <p:spPr>
            <a:xfrm>
              <a:off x="627708" y="4916900"/>
              <a:ext cx="1414752" cy="430849"/>
            </a:xfrm>
            <a:prstGeom prst="rect">
              <a:avLst/>
            </a:prstGeom>
            <a:noFill/>
          </p:spPr>
          <p:txBody>
            <a:bodyPr wrap="square" rtlCol="0">
              <a:spAutoFit/>
            </a:bodyPr>
            <a:lstStyle/>
            <a:p>
              <a:pPr>
                <a:defRPr/>
              </a:pPr>
              <a:r>
                <a:rPr lang="en-US" sz="1400" kern="0" dirty="0">
                  <a:solidFill>
                    <a:srgbClr val="FFFFFF">
                      <a:lumMod val="50000"/>
                    </a:srgbClr>
                  </a:solidFill>
                  <a:latin typeface="Arial"/>
                </a:rPr>
                <a:t>Versions</a:t>
              </a:r>
            </a:p>
          </p:txBody>
        </p:sp>
      </p:grpSp>
    </p:spTree>
    <p:extLst>
      <p:ext uri="{BB962C8B-B14F-4D97-AF65-F5344CB8AC3E}">
        <p14:creationId xmlns:p14="http://schemas.microsoft.com/office/powerpoint/2010/main" val="252366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Arial" panose="020B0604020202020204" pitchFamily="34" charset="0"/>
                <a:cs typeface="Arial" panose="020B0604020202020204" pitchFamily="34" charset="0"/>
              </a:rPr>
              <a:t>Each component represents artifacts from a single source</a:t>
            </a:r>
          </a:p>
        </p:txBody>
      </p:sp>
      <p:graphicFrame>
        <p:nvGraphicFramePr>
          <p:cNvPr id="5" name="Diagram 4"/>
          <p:cNvGraphicFramePr/>
          <p:nvPr/>
        </p:nvGraphicFramePr>
        <p:xfrm>
          <a:off x="1219201" y="1939572"/>
          <a:ext cx="5891741" cy="3775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Brace 6"/>
          <p:cNvSpPr/>
          <p:nvPr/>
        </p:nvSpPr>
        <p:spPr bwMode="auto">
          <a:xfrm>
            <a:off x="7239000" y="2244372"/>
            <a:ext cx="533400" cy="838200"/>
          </a:xfrm>
          <a:prstGeom prst="rightBrace">
            <a:avLst/>
          </a:pr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sp>
        <p:nvSpPr>
          <p:cNvPr id="8" name="TextBox 7"/>
          <p:cNvSpPr txBox="1"/>
          <p:nvPr/>
        </p:nvSpPr>
        <p:spPr>
          <a:xfrm>
            <a:off x="7900460" y="2478806"/>
            <a:ext cx="2926079" cy="369332"/>
          </a:xfrm>
          <a:prstGeom prst="rect">
            <a:avLst/>
          </a:prstGeom>
          <a:noFill/>
        </p:spPr>
        <p:txBody>
          <a:bodyPr wrap="square" rtlCol="0">
            <a:spAutoFit/>
          </a:bodyPr>
          <a:lstStyle/>
          <a:p>
            <a:pPr defTabSz="1218835"/>
            <a:r>
              <a:rPr lang="en-US" dirty="0">
                <a:solidFill>
                  <a:srgbClr val="000000"/>
                </a:solidFill>
                <a:latin typeface="Calibri" panose="020F0502020204030204"/>
              </a:rPr>
              <a:t>Images and static content</a:t>
            </a:r>
          </a:p>
        </p:txBody>
      </p:sp>
      <p:sp>
        <p:nvSpPr>
          <p:cNvPr id="10" name="Right Brace 9"/>
          <p:cNvSpPr/>
          <p:nvPr/>
        </p:nvSpPr>
        <p:spPr bwMode="auto">
          <a:xfrm>
            <a:off x="7239000" y="3437446"/>
            <a:ext cx="533400" cy="838200"/>
          </a:xfrm>
          <a:prstGeom prst="rightBrace">
            <a:avLst/>
          </a:pr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b="1" dirty="0">
              <a:solidFill>
                <a:srgbClr val="000000"/>
              </a:solidFill>
              <a:latin typeface="Arial" panose="020B0604020202020204" pitchFamily="34" charset="0"/>
            </a:endParaRPr>
          </a:p>
        </p:txBody>
      </p:sp>
      <p:sp>
        <p:nvSpPr>
          <p:cNvPr id="11" name="TextBox 10"/>
          <p:cNvSpPr txBox="1"/>
          <p:nvPr/>
        </p:nvSpPr>
        <p:spPr>
          <a:xfrm>
            <a:off x="7900460" y="4764806"/>
            <a:ext cx="2926079" cy="369332"/>
          </a:xfrm>
          <a:prstGeom prst="rect">
            <a:avLst/>
          </a:prstGeom>
          <a:noFill/>
        </p:spPr>
        <p:txBody>
          <a:bodyPr wrap="square" rtlCol="0">
            <a:spAutoFit/>
          </a:bodyPr>
          <a:lstStyle/>
          <a:p>
            <a:pPr defTabSz="1218835"/>
            <a:r>
              <a:rPr lang="en-US" dirty="0">
                <a:solidFill>
                  <a:srgbClr val="000000"/>
                </a:solidFill>
                <a:latin typeface="Calibri" panose="020F0502020204030204"/>
              </a:rPr>
              <a:t>Application WAR file</a:t>
            </a:r>
          </a:p>
        </p:txBody>
      </p:sp>
      <p:sp>
        <p:nvSpPr>
          <p:cNvPr id="12" name="Right Brace 11"/>
          <p:cNvSpPr/>
          <p:nvPr/>
        </p:nvSpPr>
        <p:spPr bwMode="auto">
          <a:xfrm>
            <a:off x="7232862" y="4530372"/>
            <a:ext cx="533400" cy="838200"/>
          </a:xfrm>
          <a:prstGeom prst="rightBrace">
            <a:avLst/>
          </a:pr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sp>
        <p:nvSpPr>
          <p:cNvPr id="13" name="TextBox 12"/>
          <p:cNvSpPr txBox="1"/>
          <p:nvPr/>
        </p:nvSpPr>
        <p:spPr>
          <a:xfrm>
            <a:off x="7900460" y="3672507"/>
            <a:ext cx="2926079" cy="369332"/>
          </a:xfrm>
          <a:prstGeom prst="rect">
            <a:avLst/>
          </a:prstGeom>
          <a:noFill/>
        </p:spPr>
        <p:txBody>
          <a:bodyPr wrap="square" rtlCol="0">
            <a:spAutoFit/>
          </a:bodyPr>
          <a:lstStyle/>
          <a:p>
            <a:pPr defTabSz="1218835"/>
            <a:r>
              <a:rPr lang="en-US" dirty="0">
                <a:solidFill>
                  <a:srgbClr val="000000"/>
                </a:solidFill>
                <a:latin typeface="Calibri" panose="020F0502020204030204"/>
              </a:rPr>
              <a:t>SQL</a:t>
            </a:r>
          </a:p>
        </p:txBody>
      </p:sp>
      <p:sp>
        <p:nvSpPr>
          <p:cNvPr id="14" name="TextBox 13"/>
          <p:cNvSpPr txBox="1"/>
          <p:nvPr/>
        </p:nvSpPr>
        <p:spPr>
          <a:xfrm>
            <a:off x="1902915" y="1364795"/>
            <a:ext cx="2284517" cy="707886"/>
          </a:xfrm>
          <a:prstGeom prst="rect">
            <a:avLst/>
          </a:prstGeom>
          <a:noFill/>
        </p:spPr>
        <p:txBody>
          <a:bodyPr wrap="square" rtlCol="0">
            <a:spAutoFit/>
          </a:bodyPr>
          <a:lstStyle/>
          <a:p>
            <a:pPr defTabSz="1218835"/>
            <a:r>
              <a:rPr lang="en-US" sz="2000" dirty="0">
                <a:solidFill>
                  <a:srgbClr val="000000"/>
                </a:solidFill>
                <a:latin typeface="Calibri" panose="020F0502020204030204"/>
              </a:rPr>
              <a:t>Component tiers of an application</a:t>
            </a:r>
          </a:p>
        </p:txBody>
      </p:sp>
      <p:cxnSp>
        <p:nvCxnSpPr>
          <p:cNvPr id="16" name="Connector: Curved 15"/>
          <p:cNvCxnSpPr/>
          <p:nvPr/>
        </p:nvCxnSpPr>
        <p:spPr bwMode="auto">
          <a:xfrm>
            <a:off x="3048000" y="2133600"/>
            <a:ext cx="990600" cy="948972"/>
          </a:xfrm>
          <a:prstGeom prst="curvedConnector3">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pic>
        <p:nvPicPr>
          <p:cNvPr id="15" name="Picture 8" descr="C:\!!!!Clip_art\!!!Large_Emf_collection\we_Rule_repository_2XSmall_145pc.e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7239" y="3671880"/>
            <a:ext cx="326250" cy="3037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2" descr="C:\!!!!Clip_art\!!!Large_Emf_collection\Globe_2XSmall_145pc.e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4739" y="2524350"/>
            <a:ext cx="371250" cy="3712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Clip_art\!!!Large_Emf_collection\Application_window_2XSmall_145pc.em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1372" y="4819152"/>
            <a:ext cx="377984" cy="314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815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vert="horz" wrap="square" lIns="91401" tIns="45701" rIns="91401" bIns="45701" numCol="1" anchor="ctr" anchorCtr="0" compatLnSpc="1">
            <a:prstTxWarp prst="textNoShape">
              <a:avLst/>
            </a:prstTxWarp>
            <a:noAutofit/>
          </a:bodyPr>
          <a:lstStyle/>
          <a:p>
            <a:r>
              <a:rPr lang="en-US" sz="2800" dirty="0">
                <a:latin typeface="Arial" panose="020B0604020202020204" pitchFamily="34" charset="0"/>
                <a:cs typeface="Arial" panose="020B0604020202020204" pitchFamily="34" charset="0"/>
              </a:rPr>
              <a:t>A component contains versioned files, component processes, and properties</a:t>
            </a:r>
            <a:endParaRPr lang="en-US" altLang="en-US" sz="2800" dirty="0">
              <a:latin typeface="Arial" panose="020B0604020202020204" pitchFamily="34" charset="0"/>
              <a:cs typeface="Arial" panose="020B0604020202020204" pitchFamily="34" charset="0"/>
            </a:endParaRPr>
          </a:p>
        </p:txBody>
      </p:sp>
      <p:graphicFrame>
        <p:nvGraphicFramePr>
          <p:cNvPr id="3" name="Diagram 2"/>
          <p:cNvGraphicFramePr/>
          <p:nvPr/>
        </p:nvGraphicFramePr>
        <p:xfrm>
          <a:off x="2819401" y="1251186"/>
          <a:ext cx="7433733" cy="5190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peech Bubble: Rectangle with Corners Rounded 8"/>
          <p:cNvSpPr/>
          <p:nvPr/>
        </p:nvSpPr>
        <p:spPr bwMode="auto">
          <a:xfrm>
            <a:off x="217966" y="1721866"/>
            <a:ext cx="2677635" cy="1859535"/>
          </a:xfrm>
          <a:prstGeom prst="wedgeRoundRectCallout">
            <a:avLst>
              <a:gd name="adj1" fmla="val 72649"/>
              <a:gd name="adj2" fmla="val -9790"/>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200" dirty="0">
              <a:solidFill>
                <a:prstClr val="black"/>
              </a:solidFill>
              <a:latin typeface="Arial" panose="020B0604020202020204" pitchFamily="34" charset="0"/>
            </a:endParaRPr>
          </a:p>
        </p:txBody>
      </p:sp>
      <p:sp>
        <p:nvSpPr>
          <p:cNvPr id="10" name="Speech Bubble: Rectangle with Corners Rounded 9"/>
          <p:cNvSpPr/>
          <p:nvPr/>
        </p:nvSpPr>
        <p:spPr bwMode="auto">
          <a:xfrm>
            <a:off x="8313696" y="1251186"/>
            <a:ext cx="3802105" cy="2025415"/>
          </a:xfrm>
          <a:prstGeom prst="wedgeRoundRectCallout">
            <a:avLst>
              <a:gd name="adj1" fmla="val -68769"/>
              <a:gd name="adj2" fmla="val -6853"/>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200" dirty="0">
              <a:solidFill>
                <a:prstClr val="black"/>
              </a:solidFill>
              <a:latin typeface="Arial" panose="020B0604020202020204" pitchFamily="34" charset="0"/>
            </a:endParaRPr>
          </a:p>
        </p:txBody>
      </p:sp>
      <p:sp>
        <p:nvSpPr>
          <p:cNvPr id="11" name="Speech Bubble: Rectangle with Corners Rounded 10"/>
          <p:cNvSpPr/>
          <p:nvPr/>
        </p:nvSpPr>
        <p:spPr bwMode="auto">
          <a:xfrm>
            <a:off x="7239000" y="4114801"/>
            <a:ext cx="4343400" cy="2137203"/>
          </a:xfrm>
          <a:prstGeom prst="wedgeRoundRectCallout">
            <a:avLst>
              <a:gd name="adj1" fmla="val -61498"/>
              <a:gd name="adj2" fmla="val 19919"/>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defRPr/>
            </a:pPr>
            <a:endParaRPr lang="en-US" sz="1200" dirty="0">
              <a:solidFill>
                <a:prstClr val="black"/>
              </a:solidFill>
              <a:latin typeface="Arial" panose="020B0604020202020204" pitchFamily="34" charset="0"/>
            </a:endParaRPr>
          </a:p>
        </p:txBody>
      </p:sp>
      <p:pic>
        <p:nvPicPr>
          <p:cNvPr id="13" name="Picture 12"/>
          <p:cNvPicPr>
            <a:picLocks noChangeAspect="1"/>
          </p:cNvPicPr>
          <p:nvPr/>
        </p:nvPicPr>
        <p:blipFill>
          <a:blip r:embed="rId8"/>
          <a:stretch>
            <a:fillRect/>
          </a:stretch>
        </p:blipFill>
        <p:spPr>
          <a:xfrm>
            <a:off x="330391" y="1905000"/>
            <a:ext cx="2315407" cy="1548384"/>
          </a:xfrm>
          <a:prstGeom prst="rect">
            <a:avLst/>
          </a:prstGeom>
        </p:spPr>
      </p:pic>
      <p:pic>
        <p:nvPicPr>
          <p:cNvPr id="15" name="Picture 14"/>
          <p:cNvPicPr>
            <a:picLocks noChangeAspect="1"/>
          </p:cNvPicPr>
          <p:nvPr/>
        </p:nvPicPr>
        <p:blipFill>
          <a:blip r:embed="rId9"/>
          <a:stretch>
            <a:fillRect/>
          </a:stretch>
        </p:blipFill>
        <p:spPr>
          <a:xfrm>
            <a:off x="8539683" y="1496569"/>
            <a:ext cx="3389530" cy="1549913"/>
          </a:xfrm>
          <a:prstGeom prst="rect">
            <a:avLst/>
          </a:prstGeom>
        </p:spPr>
      </p:pic>
      <p:pic>
        <p:nvPicPr>
          <p:cNvPr id="17" name="Picture 16"/>
          <p:cNvPicPr>
            <a:picLocks noChangeAspect="1"/>
          </p:cNvPicPr>
          <p:nvPr/>
        </p:nvPicPr>
        <p:blipFill>
          <a:blip r:embed="rId10"/>
          <a:stretch>
            <a:fillRect/>
          </a:stretch>
        </p:blipFill>
        <p:spPr>
          <a:xfrm>
            <a:off x="7620001" y="4266961"/>
            <a:ext cx="3859805" cy="1713970"/>
          </a:xfrm>
          <a:prstGeom prst="rect">
            <a:avLst/>
          </a:prstGeom>
        </p:spPr>
      </p:pic>
    </p:spTree>
    <p:extLst>
      <p:ext uri="{BB962C8B-B14F-4D97-AF65-F5344CB8AC3E}">
        <p14:creationId xmlns:p14="http://schemas.microsoft.com/office/powerpoint/2010/main" val="356939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8342"/>
          <a:stretch/>
        </p:blipFill>
        <p:spPr>
          <a:xfrm>
            <a:off x="457200" y="1447800"/>
            <a:ext cx="9365792" cy="2570472"/>
          </a:xfrm>
          <a:prstGeom prst="rect">
            <a:avLst/>
          </a:prstGeom>
        </p:spPr>
      </p:pic>
      <p:sp>
        <p:nvSpPr>
          <p:cNvPr id="3" name="Title 1"/>
          <p:cNvSpPr txBox="1">
            <a:spLocks/>
          </p:cNvSpPr>
          <p:nvPr/>
        </p:nvSpPr>
        <p:spPr bwMode="gray">
          <a:xfrm>
            <a:off x="260130" y="550123"/>
            <a:ext cx="11795759" cy="4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1" rIns="91401" bIns="45701" numCol="1" anchor="ctr" anchorCtr="0" compatLnSpc="1">
            <a:prstTxWarp prst="textNoShape">
              <a:avLst/>
            </a:prstTxWarp>
          </a:bodyPr>
          <a:lstStyle>
            <a:lvl1pPr algn="l" defTabSz="896900" rtl="0" eaLnBrk="1" fontAlgn="base" hangingPunct="1">
              <a:lnSpc>
                <a:spcPct val="90000"/>
              </a:lnSpc>
              <a:spcBef>
                <a:spcPct val="0"/>
              </a:spcBef>
              <a:spcAft>
                <a:spcPct val="0"/>
              </a:spcAft>
              <a:defRPr sz="2400" b="1" i="0" u="none" kern="1200">
                <a:solidFill>
                  <a:srgbClr val="00649D"/>
                </a:solidFill>
                <a:latin typeface="Arial" panose="020B0604020202020204" pitchFamily="34" charset="0"/>
                <a:ea typeface="+mj-ea"/>
                <a:cs typeface="Arial" panose="020B0604020202020204" pitchFamily="34" charset="0"/>
              </a:defRPr>
            </a:lvl1pPr>
            <a:lvl2pPr algn="l" defTabSz="896900" rtl="0" eaLnBrk="1" fontAlgn="base" hangingPunct="1">
              <a:spcBef>
                <a:spcPct val="0"/>
              </a:spcBef>
              <a:spcAft>
                <a:spcPct val="0"/>
              </a:spcAft>
              <a:defRPr sz="2300" b="1">
                <a:solidFill>
                  <a:srgbClr val="008ABF"/>
                </a:solidFill>
                <a:latin typeface="Arial" panose="020B0604020202020204" pitchFamily="34" charset="0"/>
              </a:defRPr>
            </a:lvl2pPr>
            <a:lvl3pPr algn="l" defTabSz="896900" rtl="0" eaLnBrk="1" fontAlgn="base" hangingPunct="1">
              <a:spcBef>
                <a:spcPct val="0"/>
              </a:spcBef>
              <a:spcAft>
                <a:spcPct val="0"/>
              </a:spcAft>
              <a:defRPr sz="2300" b="1">
                <a:solidFill>
                  <a:srgbClr val="008ABF"/>
                </a:solidFill>
                <a:latin typeface="Arial" panose="020B0604020202020204" pitchFamily="34" charset="0"/>
              </a:defRPr>
            </a:lvl3pPr>
            <a:lvl4pPr algn="l" defTabSz="896900" rtl="0" eaLnBrk="1" fontAlgn="base" hangingPunct="1">
              <a:spcBef>
                <a:spcPct val="0"/>
              </a:spcBef>
              <a:spcAft>
                <a:spcPct val="0"/>
              </a:spcAft>
              <a:defRPr sz="2300" b="1">
                <a:solidFill>
                  <a:srgbClr val="008ABF"/>
                </a:solidFill>
                <a:latin typeface="Arial" panose="020B0604020202020204" pitchFamily="34" charset="0"/>
              </a:defRPr>
            </a:lvl4pPr>
            <a:lvl5pPr algn="l" defTabSz="896900" rtl="0" eaLnBrk="1" fontAlgn="base" hangingPunct="1">
              <a:spcBef>
                <a:spcPct val="0"/>
              </a:spcBef>
              <a:spcAft>
                <a:spcPct val="0"/>
              </a:spcAft>
              <a:defRPr sz="2300" b="1">
                <a:solidFill>
                  <a:srgbClr val="008ABF"/>
                </a:solidFill>
                <a:latin typeface="Arial" panose="020B0604020202020204" pitchFamily="34" charset="0"/>
              </a:defRPr>
            </a:lvl5pPr>
            <a:lvl6pPr marL="668354" algn="l" defTabSz="898100" rtl="0" eaLnBrk="1" fontAlgn="base" hangingPunct="1">
              <a:spcBef>
                <a:spcPct val="0"/>
              </a:spcBef>
              <a:spcAft>
                <a:spcPct val="0"/>
              </a:spcAft>
              <a:defRPr sz="2400" b="1">
                <a:solidFill>
                  <a:srgbClr val="1966B2"/>
                </a:solidFill>
                <a:latin typeface="Arial" panose="020B0604020202020204" pitchFamily="34" charset="0"/>
              </a:defRPr>
            </a:lvl6pPr>
            <a:lvl7pPr marL="1336705" algn="l" defTabSz="898100" rtl="0" eaLnBrk="1" fontAlgn="base" hangingPunct="1">
              <a:spcBef>
                <a:spcPct val="0"/>
              </a:spcBef>
              <a:spcAft>
                <a:spcPct val="0"/>
              </a:spcAft>
              <a:defRPr sz="2400" b="1">
                <a:solidFill>
                  <a:srgbClr val="1966B2"/>
                </a:solidFill>
                <a:latin typeface="Arial" panose="020B0604020202020204" pitchFamily="34" charset="0"/>
              </a:defRPr>
            </a:lvl7pPr>
            <a:lvl8pPr marL="2005058" algn="l" defTabSz="898100" rtl="0" eaLnBrk="1" fontAlgn="base" hangingPunct="1">
              <a:spcBef>
                <a:spcPct val="0"/>
              </a:spcBef>
              <a:spcAft>
                <a:spcPct val="0"/>
              </a:spcAft>
              <a:defRPr sz="2400" b="1">
                <a:solidFill>
                  <a:srgbClr val="1966B2"/>
                </a:solidFill>
                <a:latin typeface="Arial" panose="020B0604020202020204" pitchFamily="34" charset="0"/>
              </a:defRPr>
            </a:lvl8pPr>
            <a:lvl9pPr marL="2673412" algn="l" defTabSz="898100" rtl="0" eaLnBrk="1" fontAlgn="base" hangingPunct="1">
              <a:spcBef>
                <a:spcPct val="0"/>
              </a:spcBef>
              <a:spcAft>
                <a:spcPct val="0"/>
              </a:spcAft>
              <a:defRPr sz="2400" b="1">
                <a:solidFill>
                  <a:srgbClr val="1966B2"/>
                </a:solidFill>
                <a:latin typeface="Arial" panose="020B0604020202020204" pitchFamily="34" charset="0"/>
              </a:defRPr>
            </a:lvl9pPr>
          </a:lstStyle>
          <a:p>
            <a:r>
              <a:rPr lang="en-US" altLang="en-US" dirty="0"/>
              <a:t>Component artifacts can come from various source-code management sources</a:t>
            </a:r>
          </a:p>
        </p:txBody>
      </p:sp>
      <p:grpSp>
        <p:nvGrpSpPr>
          <p:cNvPr id="7" name="Group 6"/>
          <p:cNvGrpSpPr/>
          <p:nvPr/>
        </p:nvGrpSpPr>
        <p:grpSpPr>
          <a:xfrm>
            <a:off x="651095" y="1676401"/>
            <a:ext cx="7130802" cy="4944895"/>
            <a:chOff x="649507" y="1676400"/>
            <a:chExt cx="7130802" cy="4944895"/>
          </a:xfrm>
        </p:grpSpPr>
        <p:grpSp>
          <p:nvGrpSpPr>
            <p:cNvPr id="2" name="Group 1"/>
            <p:cNvGrpSpPr/>
            <p:nvPr/>
          </p:nvGrpSpPr>
          <p:grpSpPr>
            <a:xfrm>
              <a:off x="1705292" y="1676400"/>
              <a:ext cx="6075017" cy="4944895"/>
              <a:chOff x="1705292" y="1676400"/>
              <a:chExt cx="6075017" cy="4944895"/>
            </a:xfrm>
          </p:grpSpPr>
          <p:pic>
            <p:nvPicPr>
              <p:cNvPr id="11" name="Picture 10"/>
              <p:cNvPicPr>
                <a:picLocks noChangeAspect="1"/>
              </p:cNvPicPr>
              <p:nvPr/>
            </p:nvPicPr>
            <p:blipFill>
              <a:blip r:embed="rId4"/>
              <a:stretch>
                <a:fillRect/>
              </a:stretch>
            </p:blipFill>
            <p:spPr>
              <a:xfrm>
                <a:off x="4418012" y="1676400"/>
                <a:ext cx="3362297" cy="4944895"/>
              </a:xfrm>
              <a:prstGeom prst="rect">
                <a:avLst/>
              </a:prstGeom>
              <a:ln>
                <a:noFill/>
              </a:ln>
              <a:effectLst>
                <a:outerShdw blurRad="292100" dist="139700" dir="2700000" algn="tl" rotWithShape="0">
                  <a:srgbClr val="333333">
                    <a:alpha val="65000"/>
                  </a:srgbClr>
                </a:outerShdw>
              </a:effectLst>
            </p:spPr>
          </p:pic>
          <p:cxnSp>
            <p:nvCxnSpPr>
              <p:cNvPr id="8" name="Connector: Elbow 7"/>
              <p:cNvCxnSpPr/>
              <p:nvPr/>
            </p:nvCxnSpPr>
            <p:spPr bwMode="auto">
              <a:xfrm>
                <a:off x="1705292" y="2484120"/>
                <a:ext cx="2895600" cy="904238"/>
              </a:xfrm>
              <a:prstGeom prst="bentConnector3">
                <a:avLst>
                  <a:gd name="adj1" fmla="val 50000"/>
                </a:avLst>
              </a:prstGeom>
              <a:solidFill>
                <a:srgbClr val="FDFDFD"/>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grpSp>
        <p:sp>
          <p:nvSpPr>
            <p:cNvPr id="12" name="Rectangle 11"/>
            <p:cNvSpPr/>
            <p:nvPr/>
          </p:nvSpPr>
          <p:spPr bwMode="auto">
            <a:xfrm>
              <a:off x="649507" y="2385847"/>
              <a:ext cx="1063679" cy="189187"/>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grpSp>
      <p:grpSp>
        <p:nvGrpSpPr>
          <p:cNvPr id="4" name="Group 3"/>
          <p:cNvGrpSpPr/>
          <p:nvPr/>
        </p:nvGrpSpPr>
        <p:grpSpPr>
          <a:xfrm>
            <a:off x="7181578" y="2062262"/>
            <a:ext cx="3638822" cy="2281138"/>
            <a:chOff x="7179990" y="2062262"/>
            <a:chExt cx="3638822" cy="2281138"/>
          </a:xfrm>
        </p:grpSpPr>
        <p:pic>
          <p:nvPicPr>
            <p:cNvPr id="6" name="Picture 5"/>
            <p:cNvPicPr>
              <a:picLocks noChangeAspect="1"/>
            </p:cNvPicPr>
            <p:nvPr/>
          </p:nvPicPr>
          <p:blipFill>
            <a:blip r:embed="rId5"/>
            <a:stretch>
              <a:fillRect/>
            </a:stretch>
          </p:blipFill>
          <p:spPr>
            <a:xfrm>
              <a:off x="8269927" y="2077723"/>
              <a:ext cx="2548885" cy="2265677"/>
            </a:xfrm>
            <a:prstGeom prst="rect">
              <a:avLst/>
            </a:prstGeom>
            <a:ln>
              <a:noFill/>
            </a:ln>
            <a:effectLst>
              <a:outerShdw blurRad="292100" dist="139700" dir="2700000" algn="tl" rotWithShape="0">
                <a:srgbClr val="333333">
                  <a:alpha val="65000"/>
                </a:srgbClr>
              </a:outerShdw>
            </a:effectLst>
          </p:spPr>
        </p:pic>
        <p:sp>
          <p:nvSpPr>
            <p:cNvPr id="10" name="Isosceles Triangle 9"/>
            <p:cNvSpPr/>
            <p:nvPr/>
          </p:nvSpPr>
          <p:spPr bwMode="auto">
            <a:xfrm rot="16200000">
              <a:off x="6596310" y="2645942"/>
              <a:ext cx="2276277" cy="1108917"/>
            </a:xfrm>
            <a:prstGeom prst="triangle">
              <a:avLst>
                <a:gd name="adj" fmla="val 50137"/>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grpSp>
    </p:spTree>
    <p:extLst>
      <p:ext uri="{BB962C8B-B14F-4D97-AF65-F5344CB8AC3E}">
        <p14:creationId xmlns:p14="http://schemas.microsoft.com/office/powerpoint/2010/main" val="55902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72012" y="2034228"/>
            <a:ext cx="8405588" cy="3604572"/>
          </a:xfrm>
          <a:prstGeom prst="rect">
            <a:avLst/>
          </a:prstGeom>
        </p:spPr>
      </p:pic>
      <p:sp>
        <p:nvSpPr>
          <p:cNvPr id="6" name="Title 1"/>
          <p:cNvSpPr txBox="1">
            <a:spLocks/>
          </p:cNvSpPr>
          <p:nvPr/>
        </p:nvSpPr>
        <p:spPr>
          <a:xfrm>
            <a:off x="228601" y="550123"/>
            <a:ext cx="11827288" cy="757274"/>
          </a:xfrm>
          <a:prstGeom prst="rect">
            <a:avLst/>
          </a:prstGeom>
        </p:spPr>
        <p:txBody>
          <a:bodyPr/>
          <a:lstStyle>
            <a:lvl1pPr algn="l" defTabSz="896900" rtl="0" eaLnBrk="1" fontAlgn="base" hangingPunct="1">
              <a:lnSpc>
                <a:spcPct val="90000"/>
              </a:lnSpc>
              <a:spcBef>
                <a:spcPct val="0"/>
              </a:spcBef>
              <a:spcAft>
                <a:spcPct val="0"/>
              </a:spcAft>
              <a:defRPr sz="2400" b="1" i="0" u="none" kern="1200">
                <a:solidFill>
                  <a:srgbClr val="00649D"/>
                </a:solidFill>
                <a:latin typeface="Arial" panose="020B0604020202020204" pitchFamily="34" charset="0"/>
                <a:ea typeface="+mj-ea"/>
                <a:cs typeface="Arial" panose="020B0604020202020204" pitchFamily="34" charset="0"/>
              </a:defRPr>
            </a:lvl1pPr>
            <a:lvl2pPr algn="l" defTabSz="896900" rtl="0" eaLnBrk="1" fontAlgn="base" hangingPunct="1">
              <a:spcBef>
                <a:spcPct val="0"/>
              </a:spcBef>
              <a:spcAft>
                <a:spcPct val="0"/>
              </a:spcAft>
              <a:defRPr sz="2300" b="1">
                <a:solidFill>
                  <a:srgbClr val="008ABF"/>
                </a:solidFill>
                <a:latin typeface="Arial" panose="020B0604020202020204" pitchFamily="34" charset="0"/>
              </a:defRPr>
            </a:lvl2pPr>
            <a:lvl3pPr algn="l" defTabSz="896900" rtl="0" eaLnBrk="1" fontAlgn="base" hangingPunct="1">
              <a:spcBef>
                <a:spcPct val="0"/>
              </a:spcBef>
              <a:spcAft>
                <a:spcPct val="0"/>
              </a:spcAft>
              <a:defRPr sz="2300" b="1">
                <a:solidFill>
                  <a:srgbClr val="008ABF"/>
                </a:solidFill>
                <a:latin typeface="Arial" panose="020B0604020202020204" pitchFamily="34" charset="0"/>
              </a:defRPr>
            </a:lvl3pPr>
            <a:lvl4pPr algn="l" defTabSz="896900" rtl="0" eaLnBrk="1" fontAlgn="base" hangingPunct="1">
              <a:spcBef>
                <a:spcPct val="0"/>
              </a:spcBef>
              <a:spcAft>
                <a:spcPct val="0"/>
              </a:spcAft>
              <a:defRPr sz="2300" b="1">
                <a:solidFill>
                  <a:srgbClr val="008ABF"/>
                </a:solidFill>
                <a:latin typeface="Arial" panose="020B0604020202020204" pitchFamily="34" charset="0"/>
              </a:defRPr>
            </a:lvl4pPr>
            <a:lvl5pPr algn="l" defTabSz="896900" rtl="0" eaLnBrk="1" fontAlgn="base" hangingPunct="1">
              <a:spcBef>
                <a:spcPct val="0"/>
              </a:spcBef>
              <a:spcAft>
                <a:spcPct val="0"/>
              </a:spcAft>
              <a:defRPr sz="2300" b="1">
                <a:solidFill>
                  <a:srgbClr val="008ABF"/>
                </a:solidFill>
                <a:latin typeface="Arial" panose="020B0604020202020204" pitchFamily="34" charset="0"/>
              </a:defRPr>
            </a:lvl5pPr>
            <a:lvl6pPr marL="668354" algn="l" defTabSz="898100" rtl="0" eaLnBrk="1" fontAlgn="base" hangingPunct="1">
              <a:spcBef>
                <a:spcPct val="0"/>
              </a:spcBef>
              <a:spcAft>
                <a:spcPct val="0"/>
              </a:spcAft>
              <a:defRPr sz="2400" b="1">
                <a:solidFill>
                  <a:srgbClr val="1966B2"/>
                </a:solidFill>
                <a:latin typeface="Arial" panose="020B0604020202020204" pitchFamily="34" charset="0"/>
              </a:defRPr>
            </a:lvl6pPr>
            <a:lvl7pPr marL="1336705" algn="l" defTabSz="898100" rtl="0" eaLnBrk="1" fontAlgn="base" hangingPunct="1">
              <a:spcBef>
                <a:spcPct val="0"/>
              </a:spcBef>
              <a:spcAft>
                <a:spcPct val="0"/>
              </a:spcAft>
              <a:defRPr sz="2400" b="1">
                <a:solidFill>
                  <a:srgbClr val="1966B2"/>
                </a:solidFill>
                <a:latin typeface="Arial" panose="020B0604020202020204" pitchFamily="34" charset="0"/>
              </a:defRPr>
            </a:lvl7pPr>
            <a:lvl8pPr marL="2005058" algn="l" defTabSz="898100" rtl="0" eaLnBrk="1" fontAlgn="base" hangingPunct="1">
              <a:spcBef>
                <a:spcPct val="0"/>
              </a:spcBef>
              <a:spcAft>
                <a:spcPct val="0"/>
              </a:spcAft>
              <a:defRPr sz="2400" b="1">
                <a:solidFill>
                  <a:srgbClr val="1966B2"/>
                </a:solidFill>
                <a:latin typeface="Arial" panose="020B0604020202020204" pitchFamily="34" charset="0"/>
              </a:defRPr>
            </a:lvl8pPr>
            <a:lvl9pPr marL="2673412" algn="l" defTabSz="898100" rtl="0" eaLnBrk="1" fontAlgn="base" hangingPunct="1">
              <a:spcBef>
                <a:spcPct val="0"/>
              </a:spcBef>
              <a:spcAft>
                <a:spcPct val="0"/>
              </a:spcAft>
              <a:defRPr sz="2400" b="1">
                <a:solidFill>
                  <a:srgbClr val="1966B2"/>
                </a:solidFill>
                <a:latin typeface="Arial" panose="020B0604020202020204" pitchFamily="34" charset="0"/>
              </a:defRPr>
            </a:lvl9pPr>
          </a:lstStyle>
          <a:p>
            <a:r>
              <a:rPr lang="en-US" dirty="0"/>
              <a:t>Components have versions that ensure the appropriate component instances are deployed</a:t>
            </a:r>
          </a:p>
        </p:txBody>
      </p:sp>
      <p:grpSp>
        <p:nvGrpSpPr>
          <p:cNvPr id="2" name="Group 1"/>
          <p:cNvGrpSpPr/>
          <p:nvPr/>
        </p:nvGrpSpPr>
        <p:grpSpPr>
          <a:xfrm>
            <a:off x="405632" y="2971800"/>
            <a:ext cx="4299309" cy="1143000"/>
            <a:chOff x="404043" y="2971800"/>
            <a:chExt cx="4299309" cy="1143000"/>
          </a:xfrm>
        </p:grpSpPr>
        <p:sp>
          <p:nvSpPr>
            <p:cNvPr id="7" name="Rectangle 6"/>
            <p:cNvSpPr/>
            <p:nvPr/>
          </p:nvSpPr>
          <p:spPr bwMode="auto">
            <a:xfrm>
              <a:off x="3066887" y="3759142"/>
              <a:ext cx="1636465" cy="215255"/>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sp>
          <p:nvSpPr>
            <p:cNvPr id="9" name="TextBox 8"/>
            <p:cNvSpPr txBox="1"/>
            <p:nvPr/>
          </p:nvSpPr>
          <p:spPr>
            <a:xfrm>
              <a:off x="404043" y="3124200"/>
              <a:ext cx="2178271" cy="646331"/>
            </a:xfrm>
            <a:prstGeom prst="rect">
              <a:avLst/>
            </a:prstGeom>
            <a:noFill/>
          </p:spPr>
          <p:txBody>
            <a:bodyPr wrap="square" rtlCol="0">
              <a:spAutoFit/>
            </a:bodyPr>
            <a:lstStyle/>
            <a:p>
              <a:pPr algn="ctr" defTabSz="1218835"/>
              <a:r>
                <a:rPr lang="en-US" dirty="0">
                  <a:solidFill>
                    <a:srgbClr val="000000"/>
                  </a:solidFill>
                  <a:latin typeface="Calibri" panose="020F0502020204030204"/>
                </a:rPr>
                <a:t>Current component version</a:t>
              </a:r>
            </a:p>
          </p:txBody>
        </p:sp>
        <p:sp>
          <p:nvSpPr>
            <p:cNvPr id="13" name="Left Brace 12"/>
            <p:cNvSpPr/>
            <p:nvPr/>
          </p:nvSpPr>
          <p:spPr bwMode="auto">
            <a:xfrm>
              <a:off x="2436812" y="2971800"/>
              <a:ext cx="433612" cy="1143000"/>
            </a:xfrm>
            <a:prstGeom prst="leftBrace">
              <a:avLst/>
            </a:pr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grpSp>
      <p:grpSp>
        <p:nvGrpSpPr>
          <p:cNvPr id="3" name="Group 2"/>
          <p:cNvGrpSpPr/>
          <p:nvPr/>
        </p:nvGrpSpPr>
        <p:grpSpPr>
          <a:xfrm>
            <a:off x="361827" y="4419600"/>
            <a:ext cx="5734174" cy="1143000"/>
            <a:chOff x="360239" y="4419600"/>
            <a:chExt cx="5734174" cy="1143000"/>
          </a:xfrm>
        </p:grpSpPr>
        <p:sp>
          <p:nvSpPr>
            <p:cNvPr id="15" name="Left Brace 14"/>
            <p:cNvSpPr/>
            <p:nvPr/>
          </p:nvSpPr>
          <p:spPr bwMode="auto">
            <a:xfrm>
              <a:off x="2436812" y="4419600"/>
              <a:ext cx="433612" cy="1143000"/>
            </a:xfrm>
            <a:prstGeom prst="leftBrace">
              <a:avLst/>
            </a:pr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sp>
          <p:nvSpPr>
            <p:cNvPr id="16" name="TextBox 15"/>
            <p:cNvSpPr txBox="1"/>
            <p:nvPr/>
          </p:nvSpPr>
          <p:spPr>
            <a:xfrm>
              <a:off x="360239" y="4631204"/>
              <a:ext cx="2194355" cy="923330"/>
            </a:xfrm>
            <a:prstGeom prst="rect">
              <a:avLst/>
            </a:prstGeom>
            <a:noFill/>
          </p:spPr>
          <p:txBody>
            <a:bodyPr wrap="square" rtlCol="0">
              <a:spAutoFit/>
            </a:bodyPr>
            <a:lstStyle/>
            <a:p>
              <a:pPr algn="ctr" defTabSz="1218835"/>
              <a:r>
                <a:rPr lang="en-US" dirty="0">
                  <a:solidFill>
                    <a:srgbClr val="000000"/>
                  </a:solidFill>
                  <a:latin typeface="Calibri" panose="020F0502020204030204"/>
                </a:rPr>
                <a:t>Import process for latest component version</a:t>
              </a:r>
            </a:p>
          </p:txBody>
        </p:sp>
        <p:sp>
          <p:nvSpPr>
            <p:cNvPr id="10" name="Rectangle 9"/>
            <p:cNvSpPr/>
            <p:nvPr/>
          </p:nvSpPr>
          <p:spPr bwMode="auto">
            <a:xfrm>
              <a:off x="4980421" y="4876800"/>
              <a:ext cx="1113992" cy="177114"/>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solidFill>
                  <a:srgbClr val="000000"/>
                </a:solidFill>
                <a:latin typeface="Arial" panose="020B0604020202020204" pitchFamily="34" charset="0"/>
              </a:endParaRPr>
            </a:p>
          </p:txBody>
        </p:sp>
      </p:grpSp>
    </p:spTree>
    <p:extLst>
      <p:ext uri="{BB962C8B-B14F-4D97-AF65-F5344CB8AC3E}">
        <p14:creationId xmlns:p14="http://schemas.microsoft.com/office/powerpoint/2010/main" val="346295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5779"/>
          <a:stretch/>
        </p:blipFill>
        <p:spPr>
          <a:xfrm>
            <a:off x="2743200" y="2133601"/>
            <a:ext cx="8657070" cy="3726523"/>
          </a:xfrm>
          <a:prstGeom prst="rect">
            <a:avLst/>
          </a:prstGeom>
        </p:spPr>
      </p:pic>
      <p:sp>
        <p:nvSpPr>
          <p:cNvPr id="8" name="Title 1"/>
          <p:cNvSpPr txBox="1">
            <a:spLocks/>
          </p:cNvSpPr>
          <p:nvPr/>
        </p:nvSpPr>
        <p:spPr>
          <a:xfrm>
            <a:off x="260130" y="550123"/>
            <a:ext cx="11795759" cy="460800"/>
          </a:xfrm>
          <a:prstGeom prst="rect">
            <a:avLst/>
          </a:prstGeom>
        </p:spPr>
        <p:txBody>
          <a:bodyPr/>
          <a:lstStyle>
            <a:lvl1pPr algn="l" defTabSz="896900" rtl="0" eaLnBrk="1" fontAlgn="base" hangingPunct="1">
              <a:lnSpc>
                <a:spcPct val="90000"/>
              </a:lnSpc>
              <a:spcBef>
                <a:spcPct val="0"/>
              </a:spcBef>
              <a:spcAft>
                <a:spcPct val="0"/>
              </a:spcAft>
              <a:defRPr sz="2400" b="1" i="0" u="none" kern="1200">
                <a:solidFill>
                  <a:srgbClr val="00649D"/>
                </a:solidFill>
                <a:latin typeface="Arial" panose="020B0604020202020204" pitchFamily="34" charset="0"/>
                <a:ea typeface="+mj-ea"/>
                <a:cs typeface="Arial" panose="020B0604020202020204" pitchFamily="34" charset="0"/>
              </a:defRPr>
            </a:lvl1pPr>
            <a:lvl2pPr algn="l" defTabSz="896900" rtl="0" eaLnBrk="1" fontAlgn="base" hangingPunct="1">
              <a:spcBef>
                <a:spcPct val="0"/>
              </a:spcBef>
              <a:spcAft>
                <a:spcPct val="0"/>
              </a:spcAft>
              <a:defRPr sz="2300" b="1">
                <a:solidFill>
                  <a:srgbClr val="008ABF"/>
                </a:solidFill>
                <a:latin typeface="Arial" panose="020B0604020202020204" pitchFamily="34" charset="0"/>
              </a:defRPr>
            </a:lvl2pPr>
            <a:lvl3pPr algn="l" defTabSz="896900" rtl="0" eaLnBrk="1" fontAlgn="base" hangingPunct="1">
              <a:spcBef>
                <a:spcPct val="0"/>
              </a:spcBef>
              <a:spcAft>
                <a:spcPct val="0"/>
              </a:spcAft>
              <a:defRPr sz="2300" b="1">
                <a:solidFill>
                  <a:srgbClr val="008ABF"/>
                </a:solidFill>
                <a:latin typeface="Arial" panose="020B0604020202020204" pitchFamily="34" charset="0"/>
              </a:defRPr>
            </a:lvl3pPr>
            <a:lvl4pPr algn="l" defTabSz="896900" rtl="0" eaLnBrk="1" fontAlgn="base" hangingPunct="1">
              <a:spcBef>
                <a:spcPct val="0"/>
              </a:spcBef>
              <a:spcAft>
                <a:spcPct val="0"/>
              </a:spcAft>
              <a:defRPr sz="2300" b="1">
                <a:solidFill>
                  <a:srgbClr val="008ABF"/>
                </a:solidFill>
                <a:latin typeface="Arial" panose="020B0604020202020204" pitchFamily="34" charset="0"/>
              </a:defRPr>
            </a:lvl4pPr>
            <a:lvl5pPr algn="l" defTabSz="896900" rtl="0" eaLnBrk="1" fontAlgn="base" hangingPunct="1">
              <a:spcBef>
                <a:spcPct val="0"/>
              </a:spcBef>
              <a:spcAft>
                <a:spcPct val="0"/>
              </a:spcAft>
              <a:defRPr sz="2300" b="1">
                <a:solidFill>
                  <a:srgbClr val="008ABF"/>
                </a:solidFill>
                <a:latin typeface="Arial" panose="020B0604020202020204" pitchFamily="34" charset="0"/>
              </a:defRPr>
            </a:lvl5pPr>
            <a:lvl6pPr marL="668354" algn="l" defTabSz="898100" rtl="0" eaLnBrk="1" fontAlgn="base" hangingPunct="1">
              <a:spcBef>
                <a:spcPct val="0"/>
              </a:spcBef>
              <a:spcAft>
                <a:spcPct val="0"/>
              </a:spcAft>
              <a:defRPr sz="2400" b="1">
                <a:solidFill>
                  <a:srgbClr val="1966B2"/>
                </a:solidFill>
                <a:latin typeface="Arial" panose="020B0604020202020204" pitchFamily="34" charset="0"/>
              </a:defRPr>
            </a:lvl6pPr>
            <a:lvl7pPr marL="1336705" algn="l" defTabSz="898100" rtl="0" eaLnBrk="1" fontAlgn="base" hangingPunct="1">
              <a:spcBef>
                <a:spcPct val="0"/>
              </a:spcBef>
              <a:spcAft>
                <a:spcPct val="0"/>
              </a:spcAft>
              <a:defRPr sz="2400" b="1">
                <a:solidFill>
                  <a:srgbClr val="1966B2"/>
                </a:solidFill>
                <a:latin typeface="Arial" panose="020B0604020202020204" pitchFamily="34" charset="0"/>
              </a:defRPr>
            </a:lvl7pPr>
            <a:lvl8pPr marL="2005058" algn="l" defTabSz="898100" rtl="0" eaLnBrk="1" fontAlgn="base" hangingPunct="1">
              <a:spcBef>
                <a:spcPct val="0"/>
              </a:spcBef>
              <a:spcAft>
                <a:spcPct val="0"/>
              </a:spcAft>
              <a:defRPr sz="2400" b="1">
                <a:solidFill>
                  <a:srgbClr val="1966B2"/>
                </a:solidFill>
                <a:latin typeface="Arial" panose="020B0604020202020204" pitchFamily="34" charset="0"/>
              </a:defRPr>
            </a:lvl8pPr>
            <a:lvl9pPr marL="2673412" algn="l" defTabSz="898100" rtl="0" eaLnBrk="1" fontAlgn="base" hangingPunct="1">
              <a:spcBef>
                <a:spcPct val="0"/>
              </a:spcBef>
              <a:spcAft>
                <a:spcPct val="0"/>
              </a:spcAft>
              <a:defRPr sz="2400" b="1">
                <a:solidFill>
                  <a:srgbClr val="1966B2"/>
                </a:solidFill>
                <a:latin typeface="Arial" panose="020B0604020202020204" pitchFamily="34" charset="0"/>
              </a:defRPr>
            </a:lvl9pPr>
          </a:lstStyle>
          <a:p>
            <a:endParaRPr lang="en-US" dirty="0"/>
          </a:p>
        </p:txBody>
      </p:sp>
      <p:sp>
        <p:nvSpPr>
          <p:cNvPr id="9" name="Title 1"/>
          <p:cNvSpPr txBox="1">
            <a:spLocks/>
          </p:cNvSpPr>
          <p:nvPr/>
        </p:nvSpPr>
        <p:spPr>
          <a:xfrm>
            <a:off x="241300" y="550123"/>
            <a:ext cx="11795759" cy="460800"/>
          </a:xfrm>
          <a:prstGeom prst="rect">
            <a:avLst/>
          </a:prstGeom>
        </p:spPr>
        <p:txBody>
          <a:bodyPr/>
          <a:lstStyle>
            <a:lvl1pPr algn="l" defTabSz="896900" rtl="0" eaLnBrk="1" fontAlgn="base" hangingPunct="1">
              <a:lnSpc>
                <a:spcPct val="90000"/>
              </a:lnSpc>
              <a:spcBef>
                <a:spcPct val="0"/>
              </a:spcBef>
              <a:spcAft>
                <a:spcPct val="0"/>
              </a:spcAft>
              <a:defRPr sz="2400" b="1" i="0" u="none" kern="1200">
                <a:solidFill>
                  <a:srgbClr val="00649D"/>
                </a:solidFill>
                <a:latin typeface="Arial" panose="020B0604020202020204" pitchFamily="34" charset="0"/>
                <a:ea typeface="+mj-ea"/>
                <a:cs typeface="Arial" panose="020B0604020202020204" pitchFamily="34" charset="0"/>
              </a:defRPr>
            </a:lvl1pPr>
            <a:lvl2pPr algn="l" defTabSz="896900" rtl="0" eaLnBrk="1" fontAlgn="base" hangingPunct="1">
              <a:spcBef>
                <a:spcPct val="0"/>
              </a:spcBef>
              <a:spcAft>
                <a:spcPct val="0"/>
              </a:spcAft>
              <a:defRPr sz="2300" b="1">
                <a:solidFill>
                  <a:srgbClr val="008ABF"/>
                </a:solidFill>
                <a:latin typeface="Arial" panose="020B0604020202020204" pitchFamily="34" charset="0"/>
              </a:defRPr>
            </a:lvl2pPr>
            <a:lvl3pPr algn="l" defTabSz="896900" rtl="0" eaLnBrk="1" fontAlgn="base" hangingPunct="1">
              <a:spcBef>
                <a:spcPct val="0"/>
              </a:spcBef>
              <a:spcAft>
                <a:spcPct val="0"/>
              </a:spcAft>
              <a:defRPr sz="2300" b="1">
                <a:solidFill>
                  <a:srgbClr val="008ABF"/>
                </a:solidFill>
                <a:latin typeface="Arial" panose="020B0604020202020204" pitchFamily="34" charset="0"/>
              </a:defRPr>
            </a:lvl3pPr>
            <a:lvl4pPr algn="l" defTabSz="896900" rtl="0" eaLnBrk="1" fontAlgn="base" hangingPunct="1">
              <a:spcBef>
                <a:spcPct val="0"/>
              </a:spcBef>
              <a:spcAft>
                <a:spcPct val="0"/>
              </a:spcAft>
              <a:defRPr sz="2300" b="1">
                <a:solidFill>
                  <a:srgbClr val="008ABF"/>
                </a:solidFill>
                <a:latin typeface="Arial" panose="020B0604020202020204" pitchFamily="34" charset="0"/>
              </a:defRPr>
            </a:lvl4pPr>
            <a:lvl5pPr algn="l" defTabSz="896900" rtl="0" eaLnBrk="1" fontAlgn="base" hangingPunct="1">
              <a:spcBef>
                <a:spcPct val="0"/>
              </a:spcBef>
              <a:spcAft>
                <a:spcPct val="0"/>
              </a:spcAft>
              <a:defRPr sz="2300" b="1">
                <a:solidFill>
                  <a:srgbClr val="008ABF"/>
                </a:solidFill>
                <a:latin typeface="Arial" panose="020B0604020202020204" pitchFamily="34" charset="0"/>
              </a:defRPr>
            </a:lvl5pPr>
            <a:lvl6pPr marL="668354" algn="l" defTabSz="898100" rtl="0" eaLnBrk="1" fontAlgn="base" hangingPunct="1">
              <a:spcBef>
                <a:spcPct val="0"/>
              </a:spcBef>
              <a:spcAft>
                <a:spcPct val="0"/>
              </a:spcAft>
              <a:defRPr sz="2400" b="1">
                <a:solidFill>
                  <a:srgbClr val="1966B2"/>
                </a:solidFill>
                <a:latin typeface="Arial" panose="020B0604020202020204" pitchFamily="34" charset="0"/>
              </a:defRPr>
            </a:lvl6pPr>
            <a:lvl7pPr marL="1336705" algn="l" defTabSz="898100" rtl="0" eaLnBrk="1" fontAlgn="base" hangingPunct="1">
              <a:spcBef>
                <a:spcPct val="0"/>
              </a:spcBef>
              <a:spcAft>
                <a:spcPct val="0"/>
              </a:spcAft>
              <a:defRPr sz="2400" b="1">
                <a:solidFill>
                  <a:srgbClr val="1966B2"/>
                </a:solidFill>
                <a:latin typeface="Arial" panose="020B0604020202020204" pitchFamily="34" charset="0"/>
              </a:defRPr>
            </a:lvl7pPr>
            <a:lvl8pPr marL="2005058" algn="l" defTabSz="898100" rtl="0" eaLnBrk="1" fontAlgn="base" hangingPunct="1">
              <a:spcBef>
                <a:spcPct val="0"/>
              </a:spcBef>
              <a:spcAft>
                <a:spcPct val="0"/>
              </a:spcAft>
              <a:defRPr sz="2400" b="1">
                <a:solidFill>
                  <a:srgbClr val="1966B2"/>
                </a:solidFill>
                <a:latin typeface="Arial" panose="020B0604020202020204" pitchFamily="34" charset="0"/>
              </a:defRPr>
            </a:lvl8pPr>
            <a:lvl9pPr marL="2673412" algn="l" defTabSz="898100" rtl="0" eaLnBrk="1" fontAlgn="base" hangingPunct="1">
              <a:spcBef>
                <a:spcPct val="0"/>
              </a:spcBef>
              <a:spcAft>
                <a:spcPct val="0"/>
              </a:spcAft>
              <a:defRPr sz="2400" b="1">
                <a:solidFill>
                  <a:srgbClr val="1966B2"/>
                </a:solidFill>
                <a:latin typeface="Arial" panose="020B0604020202020204" pitchFamily="34" charset="0"/>
              </a:defRPr>
            </a:lvl9pPr>
          </a:lstStyle>
          <a:p>
            <a:endParaRPr lang="en-US" altLang="en-US" dirty="0"/>
          </a:p>
        </p:txBody>
      </p:sp>
      <p:sp>
        <p:nvSpPr>
          <p:cNvPr id="10" name="Title 1"/>
          <p:cNvSpPr txBox="1">
            <a:spLocks/>
          </p:cNvSpPr>
          <p:nvPr/>
        </p:nvSpPr>
        <p:spPr>
          <a:xfrm>
            <a:off x="2286001" y="5172523"/>
            <a:ext cx="11795759" cy="460800"/>
          </a:xfrm>
          <a:prstGeom prst="rect">
            <a:avLst/>
          </a:prstGeom>
        </p:spPr>
        <p:txBody>
          <a:bodyPr/>
          <a:lstStyle>
            <a:lvl1pPr algn="l" defTabSz="896900" rtl="0" eaLnBrk="1" fontAlgn="base" hangingPunct="1">
              <a:lnSpc>
                <a:spcPct val="90000"/>
              </a:lnSpc>
              <a:spcBef>
                <a:spcPct val="0"/>
              </a:spcBef>
              <a:spcAft>
                <a:spcPct val="0"/>
              </a:spcAft>
              <a:defRPr sz="2400" b="1" i="0" u="none" kern="1200">
                <a:solidFill>
                  <a:srgbClr val="00649D"/>
                </a:solidFill>
                <a:latin typeface="Arial" panose="020B0604020202020204" pitchFamily="34" charset="0"/>
                <a:ea typeface="+mj-ea"/>
                <a:cs typeface="Arial" panose="020B0604020202020204" pitchFamily="34" charset="0"/>
              </a:defRPr>
            </a:lvl1pPr>
            <a:lvl2pPr algn="l" defTabSz="896900" rtl="0" eaLnBrk="1" fontAlgn="base" hangingPunct="1">
              <a:spcBef>
                <a:spcPct val="0"/>
              </a:spcBef>
              <a:spcAft>
                <a:spcPct val="0"/>
              </a:spcAft>
              <a:defRPr sz="2300" b="1">
                <a:solidFill>
                  <a:srgbClr val="008ABF"/>
                </a:solidFill>
                <a:latin typeface="Arial" panose="020B0604020202020204" pitchFamily="34" charset="0"/>
              </a:defRPr>
            </a:lvl2pPr>
            <a:lvl3pPr algn="l" defTabSz="896900" rtl="0" eaLnBrk="1" fontAlgn="base" hangingPunct="1">
              <a:spcBef>
                <a:spcPct val="0"/>
              </a:spcBef>
              <a:spcAft>
                <a:spcPct val="0"/>
              </a:spcAft>
              <a:defRPr sz="2300" b="1">
                <a:solidFill>
                  <a:srgbClr val="008ABF"/>
                </a:solidFill>
                <a:latin typeface="Arial" panose="020B0604020202020204" pitchFamily="34" charset="0"/>
              </a:defRPr>
            </a:lvl3pPr>
            <a:lvl4pPr algn="l" defTabSz="896900" rtl="0" eaLnBrk="1" fontAlgn="base" hangingPunct="1">
              <a:spcBef>
                <a:spcPct val="0"/>
              </a:spcBef>
              <a:spcAft>
                <a:spcPct val="0"/>
              </a:spcAft>
              <a:defRPr sz="2300" b="1">
                <a:solidFill>
                  <a:srgbClr val="008ABF"/>
                </a:solidFill>
                <a:latin typeface="Arial" panose="020B0604020202020204" pitchFamily="34" charset="0"/>
              </a:defRPr>
            </a:lvl4pPr>
            <a:lvl5pPr algn="l" defTabSz="896900" rtl="0" eaLnBrk="1" fontAlgn="base" hangingPunct="1">
              <a:spcBef>
                <a:spcPct val="0"/>
              </a:spcBef>
              <a:spcAft>
                <a:spcPct val="0"/>
              </a:spcAft>
              <a:defRPr sz="2300" b="1">
                <a:solidFill>
                  <a:srgbClr val="008ABF"/>
                </a:solidFill>
                <a:latin typeface="Arial" panose="020B0604020202020204" pitchFamily="34" charset="0"/>
              </a:defRPr>
            </a:lvl5pPr>
            <a:lvl6pPr marL="668354" algn="l" defTabSz="898100" rtl="0" eaLnBrk="1" fontAlgn="base" hangingPunct="1">
              <a:spcBef>
                <a:spcPct val="0"/>
              </a:spcBef>
              <a:spcAft>
                <a:spcPct val="0"/>
              </a:spcAft>
              <a:defRPr sz="2400" b="1">
                <a:solidFill>
                  <a:srgbClr val="1966B2"/>
                </a:solidFill>
                <a:latin typeface="Arial" panose="020B0604020202020204" pitchFamily="34" charset="0"/>
              </a:defRPr>
            </a:lvl6pPr>
            <a:lvl7pPr marL="1336705" algn="l" defTabSz="898100" rtl="0" eaLnBrk="1" fontAlgn="base" hangingPunct="1">
              <a:spcBef>
                <a:spcPct val="0"/>
              </a:spcBef>
              <a:spcAft>
                <a:spcPct val="0"/>
              </a:spcAft>
              <a:defRPr sz="2400" b="1">
                <a:solidFill>
                  <a:srgbClr val="1966B2"/>
                </a:solidFill>
                <a:latin typeface="Arial" panose="020B0604020202020204" pitchFamily="34" charset="0"/>
              </a:defRPr>
            </a:lvl7pPr>
            <a:lvl8pPr marL="2005058" algn="l" defTabSz="898100" rtl="0" eaLnBrk="1" fontAlgn="base" hangingPunct="1">
              <a:spcBef>
                <a:spcPct val="0"/>
              </a:spcBef>
              <a:spcAft>
                <a:spcPct val="0"/>
              </a:spcAft>
              <a:defRPr sz="2400" b="1">
                <a:solidFill>
                  <a:srgbClr val="1966B2"/>
                </a:solidFill>
                <a:latin typeface="Arial" panose="020B0604020202020204" pitchFamily="34" charset="0"/>
              </a:defRPr>
            </a:lvl8pPr>
            <a:lvl9pPr marL="2673412" algn="l" defTabSz="898100" rtl="0" eaLnBrk="1" fontAlgn="base" hangingPunct="1">
              <a:spcBef>
                <a:spcPct val="0"/>
              </a:spcBef>
              <a:spcAft>
                <a:spcPct val="0"/>
              </a:spcAft>
              <a:defRPr sz="2400" b="1">
                <a:solidFill>
                  <a:srgbClr val="1966B2"/>
                </a:solidFill>
                <a:latin typeface="Arial" panose="020B0604020202020204" pitchFamily="34" charset="0"/>
              </a:defRPr>
            </a:lvl9pPr>
          </a:lstStyle>
          <a:p>
            <a:endParaRPr lang="en-US" dirty="0"/>
          </a:p>
        </p:txBody>
      </p:sp>
      <p:sp>
        <p:nvSpPr>
          <p:cNvPr id="13" name="Title 1"/>
          <p:cNvSpPr txBox="1">
            <a:spLocks/>
          </p:cNvSpPr>
          <p:nvPr/>
        </p:nvSpPr>
        <p:spPr>
          <a:xfrm>
            <a:off x="211137" y="613425"/>
            <a:ext cx="11795759" cy="460800"/>
          </a:xfrm>
          <a:prstGeom prst="rect">
            <a:avLst/>
          </a:prstGeom>
        </p:spPr>
        <p:txBody>
          <a:bodyPr/>
          <a:lstStyle>
            <a:lvl1pPr algn="l" defTabSz="896900" rtl="0" eaLnBrk="1" fontAlgn="base" hangingPunct="1">
              <a:lnSpc>
                <a:spcPct val="90000"/>
              </a:lnSpc>
              <a:spcBef>
                <a:spcPct val="0"/>
              </a:spcBef>
              <a:spcAft>
                <a:spcPct val="0"/>
              </a:spcAft>
              <a:defRPr sz="2400" b="1" i="0" u="none" kern="1200">
                <a:solidFill>
                  <a:srgbClr val="00649D"/>
                </a:solidFill>
                <a:latin typeface="Arial" panose="020B0604020202020204" pitchFamily="34" charset="0"/>
                <a:ea typeface="+mj-ea"/>
                <a:cs typeface="Arial" panose="020B0604020202020204" pitchFamily="34" charset="0"/>
              </a:defRPr>
            </a:lvl1pPr>
            <a:lvl2pPr algn="l" defTabSz="896900" rtl="0" eaLnBrk="1" fontAlgn="base" hangingPunct="1">
              <a:spcBef>
                <a:spcPct val="0"/>
              </a:spcBef>
              <a:spcAft>
                <a:spcPct val="0"/>
              </a:spcAft>
              <a:defRPr sz="2300" b="1">
                <a:solidFill>
                  <a:srgbClr val="008ABF"/>
                </a:solidFill>
                <a:latin typeface="Arial" panose="020B0604020202020204" pitchFamily="34" charset="0"/>
              </a:defRPr>
            </a:lvl2pPr>
            <a:lvl3pPr algn="l" defTabSz="896900" rtl="0" eaLnBrk="1" fontAlgn="base" hangingPunct="1">
              <a:spcBef>
                <a:spcPct val="0"/>
              </a:spcBef>
              <a:spcAft>
                <a:spcPct val="0"/>
              </a:spcAft>
              <a:defRPr sz="2300" b="1">
                <a:solidFill>
                  <a:srgbClr val="008ABF"/>
                </a:solidFill>
                <a:latin typeface="Arial" panose="020B0604020202020204" pitchFamily="34" charset="0"/>
              </a:defRPr>
            </a:lvl3pPr>
            <a:lvl4pPr algn="l" defTabSz="896900" rtl="0" eaLnBrk="1" fontAlgn="base" hangingPunct="1">
              <a:spcBef>
                <a:spcPct val="0"/>
              </a:spcBef>
              <a:spcAft>
                <a:spcPct val="0"/>
              </a:spcAft>
              <a:defRPr sz="2300" b="1">
                <a:solidFill>
                  <a:srgbClr val="008ABF"/>
                </a:solidFill>
                <a:latin typeface="Arial" panose="020B0604020202020204" pitchFamily="34" charset="0"/>
              </a:defRPr>
            </a:lvl4pPr>
            <a:lvl5pPr algn="l" defTabSz="896900" rtl="0" eaLnBrk="1" fontAlgn="base" hangingPunct="1">
              <a:spcBef>
                <a:spcPct val="0"/>
              </a:spcBef>
              <a:spcAft>
                <a:spcPct val="0"/>
              </a:spcAft>
              <a:defRPr sz="2300" b="1">
                <a:solidFill>
                  <a:srgbClr val="008ABF"/>
                </a:solidFill>
                <a:latin typeface="Arial" panose="020B0604020202020204" pitchFamily="34" charset="0"/>
              </a:defRPr>
            </a:lvl5pPr>
            <a:lvl6pPr marL="668354" algn="l" defTabSz="898100" rtl="0" eaLnBrk="1" fontAlgn="base" hangingPunct="1">
              <a:spcBef>
                <a:spcPct val="0"/>
              </a:spcBef>
              <a:spcAft>
                <a:spcPct val="0"/>
              </a:spcAft>
              <a:defRPr sz="2400" b="1">
                <a:solidFill>
                  <a:srgbClr val="1966B2"/>
                </a:solidFill>
                <a:latin typeface="Arial" panose="020B0604020202020204" pitchFamily="34" charset="0"/>
              </a:defRPr>
            </a:lvl6pPr>
            <a:lvl7pPr marL="1336705" algn="l" defTabSz="898100" rtl="0" eaLnBrk="1" fontAlgn="base" hangingPunct="1">
              <a:spcBef>
                <a:spcPct val="0"/>
              </a:spcBef>
              <a:spcAft>
                <a:spcPct val="0"/>
              </a:spcAft>
              <a:defRPr sz="2400" b="1">
                <a:solidFill>
                  <a:srgbClr val="1966B2"/>
                </a:solidFill>
                <a:latin typeface="Arial" panose="020B0604020202020204" pitchFamily="34" charset="0"/>
              </a:defRPr>
            </a:lvl7pPr>
            <a:lvl8pPr marL="2005058" algn="l" defTabSz="898100" rtl="0" eaLnBrk="1" fontAlgn="base" hangingPunct="1">
              <a:spcBef>
                <a:spcPct val="0"/>
              </a:spcBef>
              <a:spcAft>
                <a:spcPct val="0"/>
              </a:spcAft>
              <a:defRPr sz="2400" b="1">
                <a:solidFill>
                  <a:srgbClr val="1966B2"/>
                </a:solidFill>
                <a:latin typeface="Arial" panose="020B0604020202020204" pitchFamily="34" charset="0"/>
              </a:defRPr>
            </a:lvl8pPr>
            <a:lvl9pPr marL="2673412" algn="l" defTabSz="898100" rtl="0" eaLnBrk="1" fontAlgn="base" hangingPunct="1">
              <a:spcBef>
                <a:spcPct val="0"/>
              </a:spcBef>
              <a:spcAft>
                <a:spcPct val="0"/>
              </a:spcAft>
              <a:defRPr sz="2400" b="1">
                <a:solidFill>
                  <a:srgbClr val="1966B2"/>
                </a:solidFill>
                <a:latin typeface="Arial" panose="020B0604020202020204" pitchFamily="34" charset="0"/>
              </a:defRPr>
            </a:lvl9pPr>
          </a:lstStyle>
          <a:p>
            <a:r>
              <a:rPr lang="en-US" dirty="0"/>
              <a:t>A new version of the component is created every time a component's artifacts are modified and imported</a:t>
            </a:r>
          </a:p>
          <a:p>
            <a:endParaRPr lang="en-US" dirty="0"/>
          </a:p>
        </p:txBody>
      </p:sp>
      <p:grpSp>
        <p:nvGrpSpPr>
          <p:cNvPr id="2" name="Group 1"/>
          <p:cNvGrpSpPr/>
          <p:nvPr/>
        </p:nvGrpSpPr>
        <p:grpSpPr>
          <a:xfrm>
            <a:off x="381000" y="3355117"/>
            <a:ext cx="10816126" cy="1005869"/>
            <a:chOff x="379412" y="3355116"/>
            <a:chExt cx="10816126" cy="1005869"/>
          </a:xfrm>
        </p:grpSpPr>
        <p:sp>
          <p:nvSpPr>
            <p:cNvPr id="12" name="Rectangle 11"/>
            <p:cNvSpPr/>
            <p:nvPr/>
          </p:nvSpPr>
          <p:spPr bwMode="auto">
            <a:xfrm>
              <a:off x="2970212" y="4133529"/>
              <a:ext cx="8225326" cy="227456"/>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latin typeface="Arial" panose="020B0604020202020204" pitchFamily="34" charset="0"/>
              </a:endParaRPr>
            </a:p>
          </p:txBody>
        </p:sp>
        <p:cxnSp>
          <p:nvCxnSpPr>
            <p:cNvPr id="14" name="Straight Arrow Connector 13"/>
            <p:cNvCxnSpPr>
              <a:endCxn id="12" idx="1"/>
            </p:cNvCxnSpPr>
            <p:nvPr/>
          </p:nvCxnSpPr>
          <p:spPr bwMode="auto">
            <a:xfrm>
              <a:off x="1560512" y="4038600"/>
              <a:ext cx="1409700" cy="208657"/>
            </a:xfrm>
            <a:prstGeom prst="straightConnector1">
              <a:avLst/>
            </a:prstGeom>
            <a:solidFill>
              <a:srgbClr val="FDFDFD"/>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15" name="TextBox 14"/>
            <p:cNvSpPr txBox="1"/>
            <p:nvPr/>
          </p:nvSpPr>
          <p:spPr>
            <a:xfrm>
              <a:off x="379412" y="3355116"/>
              <a:ext cx="2362200" cy="923330"/>
            </a:xfrm>
            <a:prstGeom prst="rect">
              <a:avLst/>
            </a:prstGeom>
            <a:noFill/>
          </p:spPr>
          <p:txBody>
            <a:bodyPr wrap="square" rtlCol="0">
              <a:spAutoFit/>
            </a:bodyPr>
            <a:lstStyle/>
            <a:p>
              <a:r>
                <a:rPr lang="en-US" dirty="0"/>
                <a:t>New component version successfully imported</a:t>
              </a:r>
            </a:p>
          </p:txBody>
        </p:sp>
      </p:grpSp>
    </p:spTree>
    <p:extLst>
      <p:ext uri="{BB962C8B-B14F-4D97-AF65-F5344CB8AC3E}">
        <p14:creationId xmlns:p14="http://schemas.microsoft.com/office/powerpoint/2010/main" val="425092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5566"/>
          <a:stretch/>
        </p:blipFill>
        <p:spPr>
          <a:xfrm>
            <a:off x="533400" y="1676400"/>
            <a:ext cx="8657070" cy="3878936"/>
          </a:xfrm>
          <a:prstGeom prst="rect">
            <a:avLst/>
          </a:prstGeom>
        </p:spPr>
      </p:pic>
      <p:sp>
        <p:nvSpPr>
          <p:cNvPr id="6" name="Title 1"/>
          <p:cNvSpPr txBox="1">
            <a:spLocks/>
          </p:cNvSpPr>
          <p:nvPr/>
        </p:nvSpPr>
        <p:spPr>
          <a:xfrm>
            <a:off x="260130" y="550123"/>
            <a:ext cx="11795759" cy="460800"/>
          </a:xfrm>
          <a:prstGeom prst="rect">
            <a:avLst/>
          </a:prstGeom>
        </p:spPr>
        <p:txBody>
          <a:bodyPr/>
          <a:lstStyle>
            <a:lvl1pPr algn="l" defTabSz="896900" rtl="0" eaLnBrk="1" fontAlgn="base" hangingPunct="1">
              <a:lnSpc>
                <a:spcPct val="90000"/>
              </a:lnSpc>
              <a:spcBef>
                <a:spcPct val="0"/>
              </a:spcBef>
              <a:spcAft>
                <a:spcPct val="0"/>
              </a:spcAft>
              <a:defRPr sz="2400" b="1" i="0" u="none" kern="1200">
                <a:solidFill>
                  <a:srgbClr val="00649D"/>
                </a:solidFill>
                <a:latin typeface="Arial" panose="020B0604020202020204" pitchFamily="34" charset="0"/>
                <a:ea typeface="+mj-ea"/>
                <a:cs typeface="Arial" panose="020B0604020202020204" pitchFamily="34" charset="0"/>
              </a:defRPr>
            </a:lvl1pPr>
            <a:lvl2pPr algn="l" defTabSz="896900" rtl="0" eaLnBrk="1" fontAlgn="base" hangingPunct="1">
              <a:spcBef>
                <a:spcPct val="0"/>
              </a:spcBef>
              <a:spcAft>
                <a:spcPct val="0"/>
              </a:spcAft>
              <a:defRPr sz="2300" b="1">
                <a:solidFill>
                  <a:srgbClr val="008ABF"/>
                </a:solidFill>
                <a:latin typeface="Arial" panose="020B0604020202020204" pitchFamily="34" charset="0"/>
              </a:defRPr>
            </a:lvl2pPr>
            <a:lvl3pPr algn="l" defTabSz="896900" rtl="0" eaLnBrk="1" fontAlgn="base" hangingPunct="1">
              <a:spcBef>
                <a:spcPct val="0"/>
              </a:spcBef>
              <a:spcAft>
                <a:spcPct val="0"/>
              </a:spcAft>
              <a:defRPr sz="2300" b="1">
                <a:solidFill>
                  <a:srgbClr val="008ABF"/>
                </a:solidFill>
                <a:latin typeface="Arial" panose="020B0604020202020204" pitchFamily="34" charset="0"/>
              </a:defRPr>
            </a:lvl3pPr>
            <a:lvl4pPr algn="l" defTabSz="896900" rtl="0" eaLnBrk="1" fontAlgn="base" hangingPunct="1">
              <a:spcBef>
                <a:spcPct val="0"/>
              </a:spcBef>
              <a:spcAft>
                <a:spcPct val="0"/>
              </a:spcAft>
              <a:defRPr sz="2300" b="1">
                <a:solidFill>
                  <a:srgbClr val="008ABF"/>
                </a:solidFill>
                <a:latin typeface="Arial" panose="020B0604020202020204" pitchFamily="34" charset="0"/>
              </a:defRPr>
            </a:lvl4pPr>
            <a:lvl5pPr algn="l" defTabSz="896900" rtl="0" eaLnBrk="1" fontAlgn="base" hangingPunct="1">
              <a:spcBef>
                <a:spcPct val="0"/>
              </a:spcBef>
              <a:spcAft>
                <a:spcPct val="0"/>
              </a:spcAft>
              <a:defRPr sz="2300" b="1">
                <a:solidFill>
                  <a:srgbClr val="008ABF"/>
                </a:solidFill>
                <a:latin typeface="Arial" panose="020B0604020202020204" pitchFamily="34" charset="0"/>
              </a:defRPr>
            </a:lvl5pPr>
            <a:lvl6pPr marL="668354" algn="l" defTabSz="898100" rtl="0" eaLnBrk="1" fontAlgn="base" hangingPunct="1">
              <a:spcBef>
                <a:spcPct val="0"/>
              </a:spcBef>
              <a:spcAft>
                <a:spcPct val="0"/>
              </a:spcAft>
              <a:defRPr sz="2400" b="1">
                <a:solidFill>
                  <a:srgbClr val="1966B2"/>
                </a:solidFill>
                <a:latin typeface="Arial" panose="020B0604020202020204" pitchFamily="34" charset="0"/>
              </a:defRPr>
            </a:lvl6pPr>
            <a:lvl7pPr marL="1336705" algn="l" defTabSz="898100" rtl="0" eaLnBrk="1" fontAlgn="base" hangingPunct="1">
              <a:spcBef>
                <a:spcPct val="0"/>
              </a:spcBef>
              <a:spcAft>
                <a:spcPct val="0"/>
              </a:spcAft>
              <a:defRPr sz="2400" b="1">
                <a:solidFill>
                  <a:srgbClr val="1966B2"/>
                </a:solidFill>
                <a:latin typeface="Arial" panose="020B0604020202020204" pitchFamily="34" charset="0"/>
              </a:defRPr>
            </a:lvl7pPr>
            <a:lvl8pPr marL="2005058" algn="l" defTabSz="898100" rtl="0" eaLnBrk="1" fontAlgn="base" hangingPunct="1">
              <a:spcBef>
                <a:spcPct val="0"/>
              </a:spcBef>
              <a:spcAft>
                <a:spcPct val="0"/>
              </a:spcAft>
              <a:defRPr sz="2400" b="1">
                <a:solidFill>
                  <a:srgbClr val="1966B2"/>
                </a:solidFill>
                <a:latin typeface="Arial" panose="020B0604020202020204" pitchFamily="34" charset="0"/>
              </a:defRPr>
            </a:lvl8pPr>
            <a:lvl9pPr marL="2673412" algn="l" defTabSz="898100" rtl="0" eaLnBrk="1" fontAlgn="base" hangingPunct="1">
              <a:spcBef>
                <a:spcPct val="0"/>
              </a:spcBef>
              <a:spcAft>
                <a:spcPct val="0"/>
              </a:spcAft>
              <a:defRPr sz="2400" b="1">
                <a:solidFill>
                  <a:srgbClr val="1966B2"/>
                </a:solidFill>
                <a:latin typeface="Arial" panose="020B0604020202020204" pitchFamily="34" charset="0"/>
              </a:defRPr>
            </a:lvl9pPr>
          </a:lstStyle>
          <a:p>
            <a:r>
              <a:rPr lang="en-US" dirty="0"/>
              <a:t>The version import history shows the status of attempted imports</a:t>
            </a:r>
          </a:p>
        </p:txBody>
      </p:sp>
      <p:grpSp>
        <p:nvGrpSpPr>
          <p:cNvPr id="2" name="Group 1"/>
          <p:cNvGrpSpPr/>
          <p:nvPr/>
        </p:nvGrpSpPr>
        <p:grpSpPr>
          <a:xfrm>
            <a:off x="676969" y="2438401"/>
            <a:ext cx="2185051" cy="1559168"/>
            <a:chOff x="675380" y="2438401"/>
            <a:chExt cx="2185051" cy="1559168"/>
          </a:xfrm>
        </p:grpSpPr>
        <p:sp>
          <p:nvSpPr>
            <p:cNvPr id="7" name="Rectangle 6"/>
            <p:cNvSpPr/>
            <p:nvPr/>
          </p:nvSpPr>
          <p:spPr bwMode="auto">
            <a:xfrm>
              <a:off x="1903412" y="2438401"/>
              <a:ext cx="957019" cy="222738"/>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latin typeface="Arial" panose="020B0604020202020204" pitchFamily="34" charset="0"/>
              </a:endParaRPr>
            </a:p>
          </p:txBody>
        </p:sp>
        <p:sp>
          <p:nvSpPr>
            <p:cNvPr id="8" name="Rectangle 7"/>
            <p:cNvSpPr/>
            <p:nvPr/>
          </p:nvSpPr>
          <p:spPr bwMode="auto">
            <a:xfrm>
              <a:off x="675380" y="3829481"/>
              <a:ext cx="1516836" cy="168088"/>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latin typeface="Arial" panose="020B0604020202020204" pitchFamily="34" charset="0"/>
              </a:endParaRPr>
            </a:p>
          </p:txBody>
        </p:sp>
      </p:grpSp>
      <p:grpSp>
        <p:nvGrpSpPr>
          <p:cNvPr id="3" name="Group 2"/>
          <p:cNvGrpSpPr/>
          <p:nvPr/>
        </p:nvGrpSpPr>
        <p:grpSpPr>
          <a:xfrm>
            <a:off x="8153401" y="3733803"/>
            <a:ext cx="3520745" cy="2282223"/>
            <a:chOff x="8151812" y="3733802"/>
            <a:chExt cx="3520745" cy="2282223"/>
          </a:xfrm>
        </p:grpSpPr>
        <p:pic>
          <p:nvPicPr>
            <p:cNvPr id="5" name="Picture 4"/>
            <p:cNvPicPr>
              <a:picLocks noChangeAspect="1"/>
            </p:cNvPicPr>
            <p:nvPr/>
          </p:nvPicPr>
          <p:blipFill>
            <a:blip r:embed="rId4"/>
            <a:stretch>
              <a:fillRect/>
            </a:stretch>
          </p:blipFill>
          <p:spPr>
            <a:xfrm>
              <a:off x="8151812" y="4758616"/>
              <a:ext cx="3520745" cy="1257409"/>
            </a:xfrm>
            <a:prstGeom prst="rect">
              <a:avLst/>
            </a:prstGeom>
            <a:ln>
              <a:noFill/>
            </a:ln>
            <a:effectLst>
              <a:outerShdw blurRad="292100" dist="139700" dir="2700000" algn="tl" rotWithShape="0">
                <a:srgbClr val="333333">
                  <a:alpha val="65000"/>
                </a:srgbClr>
              </a:outerShdw>
            </a:effectLst>
          </p:spPr>
        </p:pic>
        <p:cxnSp>
          <p:nvCxnSpPr>
            <p:cNvPr id="11" name="Connector: Elbow 10"/>
            <p:cNvCxnSpPr>
              <a:cxnSpLocks/>
            </p:cNvCxnSpPr>
            <p:nvPr/>
          </p:nvCxnSpPr>
          <p:spPr bwMode="auto">
            <a:xfrm>
              <a:off x="8548810" y="3733802"/>
              <a:ext cx="1355602" cy="1219198"/>
            </a:xfrm>
            <a:prstGeom prst="bentConnector3">
              <a:avLst>
                <a:gd name="adj1" fmla="val 100215"/>
              </a:avLst>
            </a:prstGeom>
            <a:solidFill>
              <a:srgbClr val="FDFDFD"/>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grpSp>
    </p:spTree>
    <p:extLst>
      <p:ext uri="{BB962C8B-B14F-4D97-AF65-F5344CB8AC3E}">
        <p14:creationId xmlns:p14="http://schemas.microsoft.com/office/powerpoint/2010/main" val="204896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5441"/>
          <a:stretch/>
        </p:blipFill>
        <p:spPr>
          <a:xfrm>
            <a:off x="228600" y="1498915"/>
            <a:ext cx="8657070" cy="3739905"/>
          </a:xfrm>
          <a:prstGeom prst="rect">
            <a:avLst/>
          </a:prstGeom>
        </p:spPr>
      </p:pic>
      <p:sp>
        <p:nvSpPr>
          <p:cNvPr id="8" name="Title 1"/>
          <p:cNvSpPr txBox="1">
            <a:spLocks/>
          </p:cNvSpPr>
          <p:nvPr/>
        </p:nvSpPr>
        <p:spPr>
          <a:xfrm>
            <a:off x="260130" y="550123"/>
            <a:ext cx="11795759" cy="460800"/>
          </a:xfrm>
          <a:prstGeom prst="rect">
            <a:avLst/>
          </a:prstGeom>
        </p:spPr>
        <p:txBody>
          <a:bodyPr/>
          <a:lstStyle>
            <a:lvl1pPr algn="l" defTabSz="896900" rtl="0" eaLnBrk="1" fontAlgn="base" hangingPunct="1">
              <a:lnSpc>
                <a:spcPct val="90000"/>
              </a:lnSpc>
              <a:spcBef>
                <a:spcPct val="0"/>
              </a:spcBef>
              <a:spcAft>
                <a:spcPct val="0"/>
              </a:spcAft>
              <a:defRPr sz="2400" b="1" i="0" u="none" kern="1200">
                <a:solidFill>
                  <a:srgbClr val="00649D"/>
                </a:solidFill>
                <a:latin typeface="Arial" panose="020B0604020202020204" pitchFamily="34" charset="0"/>
                <a:ea typeface="+mj-ea"/>
                <a:cs typeface="Arial" panose="020B0604020202020204" pitchFamily="34" charset="0"/>
              </a:defRPr>
            </a:lvl1pPr>
            <a:lvl2pPr algn="l" defTabSz="896900" rtl="0" eaLnBrk="1" fontAlgn="base" hangingPunct="1">
              <a:spcBef>
                <a:spcPct val="0"/>
              </a:spcBef>
              <a:spcAft>
                <a:spcPct val="0"/>
              </a:spcAft>
              <a:defRPr sz="2300" b="1">
                <a:solidFill>
                  <a:srgbClr val="008ABF"/>
                </a:solidFill>
                <a:latin typeface="Arial" panose="020B0604020202020204" pitchFamily="34" charset="0"/>
              </a:defRPr>
            </a:lvl2pPr>
            <a:lvl3pPr algn="l" defTabSz="896900" rtl="0" eaLnBrk="1" fontAlgn="base" hangingPunct="1">
              <a:spcBef>
                <a:spcPct val="0"/>
              </a:spcBef>
              <a:spcAft>
                <a:spcPct val="0"/>
              </a:spcAft>
              <a:defRPr sz="2300" b="1">
                <a:solidFill>
                  <a:srgbClr val="008ABF"/>
                </a:solidFill>
                <a:latin typeface="Arial" panose="020B0604020202020204" pitchFamily="34" charset="0"/>
              </a:defRPr>
            </a:lvl3pPr>
            <a:lvl4pPr algn="l" defTabSz="896900" rtl="0" eaLnBrk="1" fontAlgn="base" hangingPunct="1">
              <a:spcBef>
                <a:spcPct val="0"/>
              </a:spcBef>
              <a:spcAft>
                <a:spcPct val="0"/>
              </a:spcAft>
              <a:defRPr sz="2300" b="1">
                <a:solidFill>
                  <a:srgbClr val="008ABF"/>
                </a:solidFill>
                <a:latin typeface="Arial" panose="020B0604020202020204" pitchFamily="34" charset="0"/>
              </a:defRPr>
            </a:lvl4pPr>
            <a:lvl5pPr algn="l" defTabSz="896900" rtl="0" eaLnBrk="1" fontAlgn="base" hangingPunct="1">
              <a:spcBef>
                <a:spcPct val="0"/>
              </a:spcBef>
              <a:spcAft>
                <a:spcPct val="0"/>
              </a:spcAft>
              <a:defRPr sz="2300" b="1">
                <a:solidFill>
                  <a:srgbClr val="008ABF"/>
                </a:solidFill>
                <a:latin typeface="Arial" panose="020B0604020202020204" pitchFamily="34" charset="0"/>
              </a:defRPr>
            </a:lvl5pPr>
            <a:lvl6pPr marL="668354" algn="l" defTabSz="898100" rtl="0" eaLnBrk="1" fontAlgn="base" hangingPunct="1">
              <a:spcBef>
                <a:spcPct val="0"/>
              </a:spcBef>
              <a:spcAft>
                <a:spcPct val="0"/>
              </a:spcAft>
              <a:defRPr sz="2400" b="1">
                <a:solidFill>
                  <a:srgbClr val="1966B2"/>
                </a:solidFill>
                <a:latin typeface="Arial" panose="020B0604020202020204" pitchFamily="34" charset="0"/>
              </a:defRPr>
            </a:lvl6pPr>
            <a:lvl7pPr marL="1336705" algn="l" defTabSz="898100" rtl="0" eaLnBrk="1" fontAlgn="base" hangingPunct="1">
              <a:spcBef>
                <a:spcPct val="0"/>
              </a:spcBef>
              <a:spcAft>
                <a:spcPct val="0"/>
              </a:spcAft>
              <a:defRPr sz="2400" b="1">
                <a:solidFill>
                  <a:srgbClr val="1966B2"/>
                </a:solidFill>
                <a:latin typeface="Arial" panose="020B0604020202020204" pitchFamily="34" charset="0"/>
              </a:defRPr>
            </a:lvl7pPr>
            <a:lvl8pPr marL="2005058" algn="l" defTabSz="898100" rtl="0" eaLnBrk="1" fontAlgn="base" hangingPunct="1">
              <a:spcBef>
                <a:spcPct val="0"/>
              </a:spcBef>
              <a:spcAft>
                <a:spcPct val="0"/>
              </a:spcAft>
              <a:defRPr sz="2400" b="1">
                <a:solidFill>
                  <a:srgbClr val="1966B2"/>
                </a:solidFill>
                <a:latin typeface="Arial" panose="020B0604020202020204" pitchFamily="34" charset="0"/>
              </a:defRPr>
            </a:lvl8pPr>
            <a:lvl9pPr marL="2673412" algn="l" defTabSz="898100" rtl="0" eaLnBrk="1" fontAlgn="base" hangingPunct="1">
              <a:spcBef>
                <a:spcPct val="0"/>
              </a:spcBef>
              <a:spcAft>
                <a:spcPct val="0"/>
              </a:spcAft>
              <a:defRPr sz="2400" b="1">
                <a:solidFill>
                  <a:srgbClr val="1966B2"/>
                </a:solidFill>
                <a:latin typeface="Arial" panose="020B0604020202020204" pitchFamily="34" charset="0"/>
              </a:defRPr>
            </a:lvl9pPr>
          </a:lstStyle>
          <a:p>
            <a:endParaRPr lang="en-US" dirty="0"/>
          </a:p>
        </p:txBody>
      </p:sp>
      <p:sp>
        <p:nvSpPr>
          <p:cNvPr id="9" name="Title 1"/>
          <p:cNvSpPr txBox="1">
            <a:spLocks/>
          </p:cNvSpPr>
          <p:nvPr/>
        </p:nvSpPr>
        <p:spPr>
          <a:xfrm>
            <a:off x="241300" y="550123"/>
            <a:ext cx="11795759" cy="460800"/>
          </a:xfrm>
          <a:prstGeom prst="rect">
            <a:avLst/>
          </a:prstGeom>
        </p:spPr>
        <p:txBody>
          <a:bodyPr/>
          <a:lstStyle>
            <a:lvl1pPr algn="l" defTabSz="896900" rtl="0" eaLnBrk="1" fontAlgn="base" hangingPunct="1">
              <a:lnSpc>
                <a:spcPct val="90000"/>
              </a:lnSpc>
              <a:spcBef>
                <a:spcPct val="0"/>
              </a:spcBef>
              <a:spcAft>
                <a:spcPct val="0"/>
              </a:spcAft>
              <a:defRPr sz="2400" b="1" i="0" u="none" kern="1200">
                <a:solidFill>
                  <a:srgbClr val="00649D"/>
                </a:solidFill>
                <a:latin typeface="Arial" panose="020B0604020202020204" pitchFamily="34" charset="0"/>
                <a:ea typeface="+mj-ea"/>
                <a:cs typeface="Arial" panose="020B0604020202020204" pitchFamily="34" charset="0"/>
              </a:defRPr>
            </a:lvl1pPr>
            <a:lvl2pPr algn="l" defTabSz="896900" rtl="0" eaLnBrk="1" fontAlgn="base" hangingPunct="1">
              <a:spcBef>
                <a:spcPct val="0"/>
              </a:spcBef>
              <a:spcAft>
                <a:spcPct val="0"/>
              </a:spcAft>
              <a:defRPr sz="2300" b="1">
                <a:solidFill>
                  <a:srgbClr val="008ABF"/>
                </a:solidFill>
                <a:latin typeface="Arial" panose="020B0604020202020204" pitchFamily="34" charset="0"/>
              </a:defRPr>
            </a:lvl2pPr>
            <a:lvl3pPr algn="l" defTabSz="896900" rtl="0" eaLnBrk="1" fontAlgn="base" hangingPunct="1">
              <a:spcBef>
                <a:spcPct val="0"/>
              </a:spcBef>
              <a:spcAft>
                <a:spcPct val="0"/>
              </a:spcAft>
              <a:defRPr sz="2300" b="1">
                <a:solidFill>
                  <a:srgbClr val="008ABF"/>
                </a:solidFill>
                <a:latin typeface="Arial" panose="020B0604020202020204" pitchFamily="34" charset="0"/>
              </a:defRPr>
            </a:lvl3pPr>
            <a:lvl4pPr algn="l" defTabSz="896900" rtl="0" eaLnBrk="1" fontAlgn="base" hangingPunct="1">
              <a:spcBef>
                <a:spcPct val="0"/>
              </a:spcBef>
              <a:spcAft>
                <a:spcPct val="0"/>
              </a:spcAft>
              <a:defRPr sz="2300" b="1">
                <a:solidFill>
                  <a:srgbClr val="008ABF"/>
                </a:solidFill>
                <a:latin typeface="Arial" panose="020B0604020202020204" pitchFamily="34" charset="0"/>
              </a:defRPr>
            </a:lvl4pPr>
            <a:lvl5pPr algn="l" defTabSz="896900" rtl="0" eaLnBrk="1" fontAlgn="base" hangingPunct="1">
              <a:spcBef>
                <a:spcPct val="0"/>
              </a:spcBef>
              <a:spcAft>
                <a:spcPct val="0"/>
              </a:spcAft>
              <a:defRPr sz="2300" b="1">
                <a:solidFill>
                  <a:srgbClr val="008ABF"/>
                </a:solidFill>
                <a:latin typeface="Arial" panose="020B0604020202020204" pitchFamily="34" charset="0"/>
              </a:defRPr>
            </a:lvl5pPr>
            <a:lvl6pPr marL="668354" algn="l" defTabSz="898100" rtl="0" eaLnBrk="1" fontAlgn="base" hangingPunct="1">
              <a:spcBef>
                <a:spcPct val="0"/>
              </a:spcBef>
              <a:spcAft>
                <a:spcPct val="0"/>
              </a:spcAft>
              <a:defRPr sz="2400" b="1">
                <a:solidFill>
                  <a:srgbClr val="1966B2"/>
                </a:solidFill>
                <a:latin typeface="Arial" panose="020B0604020202020204" pitchFamily="34" charset="0"/>
              </a:defRPr>
            </a:lvl6pPr>
            <a:lvl7pPr marL="1336705" algn="l" defTabSz="898100" rtl="0" eaLnBrk="1" fontAlgn="base" hangingPunct="1">
              <a:spcBef>
                <a:spcPct val="0"/>
              </a:spcBef>
              <a:spcAft>
                <a:spcPct val="0"/>
              </a:spcAft>
              <a:defRPr sz="2400" b="1">
                <a:solidFill>
                  <a:srgbClr val="1966B2"/>
                </a:solidFill>
                <a:latin typeface="Arial" panose="020B0604020202020204" pitchFamily="34" charset="0"/>
              </a:defRPr>
            </a:lvl7pPr>
            <a:lvl8pPr marL="2005058" algn="l" defTabSz="898100" rtl="0" eaLnBrk="1" fontAlgn="base" hangingPunct="1">
              <a:spcBef>
                <a:spcPct val="0"/>
              </a:spcBef>
              <a:spcAft>
                <a:spcPct val="0"/>
              </a:spcAft>
              <a:defRPr sz="2400" b="1">
                <a:solidFill>
                  <a:srgbClr val="1966B2"/>
                </a:solidFill>
                <a:latin typeface="Arial" panose="020B0604020202020204" pitchFamily="34" charset="0"/>
              </a:defRPr>
            </a:lvl8pPr>
            <a:lvl9pPr marL="2673412" algn="l" defTabSz="898100" rtl="0" eaLnBrk="1" fontAlgn="base" hangingPunct="1">
              <a:spcBef>
                <a:spcPct val="0"/>
              </a:spcBef>
              <a:spcAft>
                <a:spcPct val="0"/>
              </a:spcAft>
              <a:defRPr sz="2400" b="1">
                <a:solidFill>
                  <a:srgbClr val="1966B2"/>
                </a:solidFill>
                <a:latin typeface="Arial" panose="020B0604020202020204" pitchFamily="34" charset="0"/>
              </a:defRPr>
            </a:lvl9pPr>
          </a:lstStyle>
          <a:p>
            <a:endParaRPr lang="en-US" altLang="en-US" dirty="0"/>
          </a:p>
        </p:txBody>
      </p:sp>
      <p:sp>
        <p:nvSpPr>
          <p:cNvPr id="10" name="Title 1"/>
          <p:cNvSpPr txBox="1">
            <a:spLocks/>
          </p:cNvSpPr>
          <p:nvPr/>
        </p:nvSpPr>
        <p:spPr>
          <a:xfrm>
            <a:off x="250715" y="575208"/>
            <a:ext cx="11795759" cy="460800"/>
          </a:xfrm>
          <a:prstGeom prst="rect">
            <a:avLst/>
          </a:prstGeom>
        </p:spPr>
        <p:txBody>
          <a:bodyPr/>
          <a:lstStyle>
            <a:lvl1pPr algn="l" defTabSz="896900" rtl="0" eaLnBrk="1" fontAlgn="base" hangingPunct="1">
              <a:lnSpc>
                <a:spcPct val="90000"/>
              </a:lnSpc>
              <a:spcBef>
                <a:spcPct val="0"/>
              </a:spcBef>
              <a:spcAft>
                <a:spcPct val="0"/>
              </a:spcAft>
              <a:defRPr sz="2400" b="1" i="0" u="none" kern="1200">
                <a:solidFill>
                  <a:srgbClr val="00649D"/>
                </a:solidFill>
                <a:latin typeface="Arial" panose="020B0604020202020204" pitchFamily="34" charset="0"/>
                <a:ea typeface="+mj-ea"/>
                <a:cs typeface="Arial" panose="020B0604020202020204" pitchFamily="34" charset="0"/>
              </a:defRPr>
            </a:lvl1pPr>
            <a:lvl2pPr algn="l" defTabSz="896900" rtl="0" eaLnBrk="1" fontAlgn="base" hangingPunct="1">
              <a:spcBef>
                <a:spcPct val="0"/>
              </a:spcBef>
              <a:spcAft>
                <a:spcPct val="0"/>
              </a:spcAft>
              <a:defRPr sz="2300" b="1">
                <a:solidFill>
                  <a:srgbClr val="008ABF"/>
                </a:solidFill>
                <a:latin typeface="Arial" panose="020B0604020202020204" pitchFamily="34" charset="0"/>
              </a:defRPr>
            </a:lvl2pPr>
            <a:lvl3pPr algn="l" defTabSz="896900" rtl="0" eaLnBrk="1" fontAlgn="base" hangingPunct="1">
              <a:spcBef>
                <a:spcPct val="0"/>
              </a:spcBef>
              <a:spcAft>
                <a:spcPct val="0"/>
              </a:spcAft>
              <a:defRPr sz="2300" b="1">
                <a:solidFill>
                  <a:srgbClr val="008ABF"/>
                </a:solidFill>
                <a:latin typeface="Arial" panose="020B0604020202020204" pitchFamily="34" charset="0"/>
              </a:defRPr>
            </a:lvl3pPr>
            <a:lvl4pPr algn="l" defTabSz="896900" rtl="0" eaLnBrk="1" fontAlgn="base" hangingPunct="1">
              <a:spcBef>
                <a:spcPct val="0"/>
              </a:spcBef>
              <a:spcAft>
                <a:spcPct val="0"/>
              </a:spcAft>
              <a:defRPr sz="2300" b="1">
                <a:solidFill>
                  <a:srgbClr val="008ABF"/>
                </a:solidFill>
                <a:latin typeface="Arial" panose="020B0604020202020204" pitchFamily="34" charset="0"/>
              </a:defRPr>
            </a:lvl4pPr>
            <a:lvl5pPr algn="l" defTabSz="896900" rtl="0" eaLnBrk="1" fontAlgn="base" hangingPunct="1">
              <a:spcBef>
                <a:spcPct val="0"/>
              </a:spcBef>
              <a:spcAft>
                <a:spcPct val="0"/>
              </a:spcAft>
              <a:defRPr sz="2300" b="1">
                <a:solidFill>
                  <a:srgbClr val="008ABF"/>
                </a:solidFill>
                <a:latin typeface="Arial" panose="020B0604020202020204" pitchFamily="34" charset="0"/>
              </a:defRPr>
            </a:lvl5pPr>
            <a:lvl6pPr marL="668354" algn="l" defTabSz="898100" rtl="0" eaLnBrk="1" fontAlgn="base" hangingPunct="1">
              <a:spcBef>
                <a:spcPct val="0"/>
              </a:spcBef>
              <a:spcAft>
                <a:spcPct val="0"/>
              </a:spcAft>
              <a:defRPr sz="2400" b="1">
                <a:solidFill>
                  <a:srgbClr val="1966B2"/>
                </a:solidFill>
                <a:latin typeface="Arial" panose="020B0604020202020204" pitchFamily="34" charset="0"/>
              </a:defRPr>
            </a:lvl6pPr>
            <a:lvl7pPr marL="1336705" algn="l" defTabSz="898100" rtl="0" eaLnBrk="1" fontAlgn="base" hangingPunct="1">
              <a:spcBef>
                <a:spcPct val="0"/>
              </a:spcBef>
              <a:spcAft>
                <a:spcPct val="0"/>
              </a:spcAft>
              <a:defRPr sz="2400" b="1">
                <a:solidFill>
                  <a:srgbClr val="1966B2"/>
                </a:solidFill>
                <a:latin typeface="Arial" panose="020B0604020202020204" pitchFamily="34" charset="0"/>
              </a:defRPr>
            </a:lvl7pPr>
            <a:lvl8pPr marL="2005058" algn="l" defTabSz="898100" rtl="0" eaLnBrk="1" fontAlgn="base" hangingPunct="1">
              <a:spcBef>
                <a:spcPct val="0"/>
              </a:spcBef>
              <a:spcAft>
                <a:spcPct val="0"/>
              </a:spcAft>
              <a:defRPr sz="2400" b="1">
                <a:solidFill>
                  <a:srgbClr val="1966B2"/>
                </a:solidFill>
                <a:latin typeface="Arial" panose="020B0604020202020204" pitchFamily="34" charset="0"/>
              </a:defRPr>
            </a:lvl8pPr>
            <a:lvl9pPr marL="2673412" algn="l" defTabSz="898100" rtl="0" eaLnBrk="1" fontAlgn="base" hangingPunct="1">
              <a:spcBef>
                <a:spcPct val="0"/>
              </a:spcBef>
              <a:spcAft>
                <a:spcPct val="0"/>
              </a:spcAft>
              <a:defRPr sz="2400" b="1">
                <a:solidFill>
                  <a:srgbClr val="1966B2"/>
                </a:solidFill>
                <a:latin typeface="Arial" panose="020B0604020202020204" pitchFamily="34" charset="0"/>
              </a:defRPr>
            </a:lvl9pPr>
          </a:lstStyle>
          <a:p>
            <a:r>
              <a:rPr lang="en-US" dirty="0"/>
              <a:t>A version contains a set of deployable artifacts</a:t>
            </a:r>
          </a:p>
          <a:p>
            <a:endParaRPr lang="en-US" dirty="0"/>
          </a:p>
        </p:txBody>
      </p:sp>
      <p:sp>
        <p:nvSpPr>
          <p:cNvPr id="11" name="Rectangle 10"/>
          <p:cNvSpPr/>
          <p:nvPr/>
        </p:nvSpPr>
        <p:spPr bwMode="auto">
          <a:xfrm>
            <a:off x="3194539" y="2271860"/>
            <a:ext cx="581881" cy="216816"/>
          </a:xfrm>
          <a:prstGeom prst="rect">
            <a:avLst/>
          </a:prstGeom>
          <a:noFill/>
          <a:ln w="28575"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latin typeface="Arial" panose="020B0604020202020204" pitchFamily="34" charset="0"/>
            </a:endParaRPr>
          </a:p>
        </p:txBody>
      </p:sp>
      <p:grpSp>
        <p:nvGrpSpPr>
          <p:cNvPr id="2" name="Group 1"/>
          <p:cNvGrpSpPr/>
          <p:nvPr/>
        </p:nvGrpSpPr>
        <p:grpSpPr>
          <a:xfrm>
            <a:off x="3956678" y="1524000"/>
            <a:ext cx="7894930" cy="4202350"/>
            <a:chOff x="3220832" y="2422185"/>
            <a:chExt cx="7894930" cy="4202350"/>
          </a:xfrm>
        </p:grpSpPr>
        <p:pic>
          <p:nvPicPr>
            <p:cNvPr id="4" name="Picture 3"/>
            <p:cNvPicPr>
              <a:picLocks noChangeAspect="1"/>
            </p:cNvPicPr>
            <p:nvPr/>
          </p:nvPicPr>
          <p:blipFill>
            <a:blip r:embed="rId4"/>
            <a:stretch>
              <a:fillRect/>
            </a:stretch>
          </p:blipFill>
          <p:spPr>
            <a:xfrm>
              <a:off x="4363073" y="2495255"/>
              <a:ext cx="6752689" cy="4050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Isosceles Triangle 12"/>
            <p:cNvSpPr/>
            <p:nvPr/>
          </p:nvSpPr>
          <p:spPr bwMode="auto">
            <a:xfrm rot="16200000">
              <a:off x="1674116" y="3968901"/>
              <a:ext cx="4202350" cy="1108917"/>
            </a:xfrm>
            <a:prstGeom prst="triangle">
              <a:avLst>
                <a:gd name="adj" fmla="val 50137"/>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614363" fontAlgn="base">
                <a:spcBef>
                  <a:spcPct val="0"/>
                </a:spcBef>
                <a:spcAft>
                  <a:spcPct val="0"/>
                </a:spcAft>
              </a:pPr>
              <a:endParaRPr lang="en-US" sz="1200" dirty="0">
                <a:latin typeface="Arial" panose="020B0604020202020204" pitchFamily="34" charset="0"/>
              </a:endParaRPr>
            </a:p>
          </p:txBody>
        </p:sp>
      </p:grpSp>
    </p:spTree>
    <p:extLst>
      <p:ext uri="{BB962C8B-B14F-4D97-AF65-F5344CB8AC3E}">
        <p14:creationId xmlns:p14="http://schemas.microsoft.com/office/powerpoint/2010/main" val="148694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CL Software (Light Blue Theme)">
  <a:themeElements>
    <a:clrScheme name="Custom 1">
      <a:dk1>
        <a:srgbClr val="000000"/>
      </a:dk1>
      <a:lt1>
        <a:srgbClr val="FFFFFF"/>
      </a:lt1>
      <a:dk2>
        <a:srgbClr val="4B4B4B"/>
      </a:dk2>
      <a:lt2>
        <a:srgbClr val="F5821E"/>
      </a:lt2>
      <a:accent1>
        <a:srgbClr val="FAB914"/>
      </a:accent1>
      <a:accent2>
        <a:srgbClr val="002847"/>
      </a:accent2>
      <a:accent3>
        <a:srgbClr val="0066B3"/>
      </a:accent3>
      <a:accent4>
        <a:srgbClr val="69B3E1"/>
      </a:accent4>
      <a:accent5>
        <a:srgbClr val="5EC1EF"/>
      </a:accent5>
      <a:accent6>
        <a:srgbClr val="B9E6FA"/>
      </a:accent6>
      <a:hlink>
        <a:srgbClr val="003A8E"/>
      </a:hlink>
      <a:folHlink>
        <a:srgbClr val="6BD7E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Metadata/metadata.xml><?xml version="1.0" encoding="utf-8"?>
<metadata xmlns:m="http://www.titus.com/ns/hcl" id="be839808-c5e3-44de-ada2-67d1ecba1ed9">
  <m:HCLClassification value="HCL_Cla5s_C0nf1dent1al">
    <alt>HCLClassification=HCL_Cla5s_C0nf1dent1al</alt>
  </m:HCLClassification>
</metadata>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90899C1879424C971D457B81F75BDD" ma:contentTypeVersion="13" ma:contentTypeDescription="Create a new document." ma:contentTypeScope="" ma:versionID="5817f7db6ca574c5d2740c200e0fe1ae">
  <xsd:schema xmlns:xsd="http://www.w3.org/2001/XMLSchema" xmlns:xs="http://www.w3.org/2001/XMLSchema" xmlns:p="http://schemas.microsoft.com/office/2006/metadata/properties" xmlns:ns2="95de2b52-a033-41bc-8e79-11368e9c542d" xmlns:ns3="c936785c-3207-4d7a-8b5b-15d74cf33123" targetNamespace="http://schemas.microsoft.com/office/2006/metadata/properties" ma:root="true" ma:fieldsID="8b8f604680a4553b575b7952fd1165ed" ns2:_="" ns3:_="">
    <xsd:import namespace="95de2b52-a033-41bc-8e79-11368e9c542d"/>
    <xsd:import namespace="c936785c-3207-4d7a-8b5b-15d74cf331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de2b52-a033-41bc-8e79-11368e9c5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936785c-3207-4d7a-8b5b-15d74cf331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9D149E-15A7-4C5E-B3FD-D37682774F7A}"/>
</file>

<file path=customXml/itemProps2.xml><?xml version="1.0" encoding="utf-8"?>
<ds:datastoreItem xmlns:ds="http://schemas.openxmlformats.org/officeDocument/2006/customXml" ds:itemID="{9FAFB2A0-920E-4F2F-9D2C-5DD394B45F67}"/>
</file>

<file path=customXml/itemProps3.xml><?xml version="1.0" encoding="utf-8"?>
<ds:datastoreItem xmlns:ds="http://schemas.openxmlformats.org/officeDocument/2006/customXml" ds:itemID="{81BD822E-2B81-41D0-8CE9-0B9AF18AF8B0}"/>
</file>

<file path=docProps/app.xml><?xml version="1.0" encoding="utf-8"?>
<Properties xmlns="http://schemas.openxmlformats.org/officeDocument/2006/extended-properties" xmlns:vt="http://schemas.openxmlformats.org/officeDocument/2006/docPropsVTypes">
  <TotalTime>30</TotalTime>
  <Words>1128</Words>
  <Application>Microsoft Office PowerPoint</Application>
  <PresentationFormat>Widescreen</PresentationFormat>
  <Paragraphs>99</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Gotham Book</vt:lpstr>
      <vt:lpstr>Gotham Light</vt:lpstr>
      <vt:lpstr>Gotham Medium</vt:lpstr>
      <vt:lpstr>Office Theme</vt:lpstr>
      <vt:lpstr>HCL Software (Light Blue Theme)</vt:lpstr>
      <vt:lpstr>Configuring components and component processes</vt:lpstr>
      <vt:lpstr>Components describe what gets deployed</vt:lpstr>
      <vt:lpstr>Each component represents artifacts from a single source</vt:lpstr>
      <vt:lpstr>A component contains versioned files, component processes, and properties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Configuring components and component processes</dc:title>
  <dc:creator>Srinivasarao Jalasutram</dc:creator>
  <cp:lastModifiedBy>Srinivasarao Jalasutram</cp:lastModifiedBy>
  <cp:revision>9</cp:revision>
  <dcterms:created xsi:type="dcterms:W3CDTF">2022-03-28T09:34:24Z</dcterms:created>
  <dcterms:modified xsi:type="dcterms:W3CDTF">2022-06-26T15:55:23Z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0x0101005990899C1879424C971D457B81F75BDD</vt:lpwstr>
  </property>
  <property fmtid="{D5CDD505-2E9C-101B-9397-08002B2CF9AE}" pid="3" name="HCLClassification">
    <vt:lpwstr>HCL_Cla5s_C0nf1dent1al</vt:lpwstr>
  </property>
  <property fmtid="{D5CDD505-2E9C-101B-9397-08002B2CF9AE}" pid="4" name="TitusGUID">
    <vt:lpwstr>be839808-c5e3-44de-ada2-67d1ecba1ed9</vt:lpwstr>
  </property>
</Properties>
</file>