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sldIdLst>
    <p:sldId id="591" r:id="rId3"/>
    <p:sldId id="578" r:id="rId4"/>
    <p:sldId id="551" r:id="rId5"/>
    <p:sldId id="54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5186" autoAdjust="0"/>
  </p:normalViewPr>
  <p:slideViewPr>
    <p:cSldViewPr snapToGrid="0">
      <p:cViewPr varScale="1">
        <p:scale>
          <a:sx n="44" d="100"/>
          <a:sy n="44" d="100"/>
        </p:scale>
        <p:origin x="216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C70A0A-B5ED-44EC-83FB-49E47D456A7E}" type="datetimeFigureOut">
              <a:rPr lang="en-IN" smtClean="0"/>
              <a:t>26-06-2022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A1609-5591-4C26-9899-27368587F215}" type="slidenum">
              <a:rPr lang="en-IN" smtClean="0"/>
              <a:t>‹#›</a:t>
            </a:fld>
            <a:endParaRPr lang="en-IN"/>
          </a:p>
        </p:txBody>
      </p:sp>
    </p:spTree>
    <p:extLst>
      <p:ext uri="{BB962C8B-B14F-4D97-AF65-F5344CB8AC3E}">
        <p14:creationId xmlns:p14="http://schemas.microsoft.com/office/powerpoint/2010/main" val="1260984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2"/>
          <p:cNvSpPr>
            <a:spLocks noGrp="1" noRot="1" noChangeAspect="1" noChangeArrowheads="1" noTextEdit="1"/>
          </p:cNvSpPr>
          <p:nvPr>
            <p:ph type="sldImg"/>
          </p:nvPr>
        </p:nvSpPr>
        <p:spPr>
          <a:ln/>
        </p:spPr>
      </p:sp>
      <p:sp>
        <p:nvSpPr>
          <p:cNvPr id="100357" name="Rectangle 3"/>
          <p:cNvSpPr>
            <a:spLocks noGrp="1" noChangeArrowheads="1"/>
          </p:cNvSpPr>
          <p:nvPr>
            <p:ph type="body" idx="1"/>
          </p:nvPr>
        </p:nvSpPr>
        <p:spPr>
          <a:noFill/>
        </p:spPr>
        <p:txBody>
          <a:bodyPr/>
          <a:lstStyle/>
          <a:p>
            <a:r>
              <a:rPr lang="en-US" sz="1600" kern="1200" dirty="0">
                <a:solidFill>
                  <a:schemeClr val="tx1"/>
                </a:solidFill>
                <a:effectLst/>
                <a:latin typeface="+mn-lt"/>
                <a:ea typeface="+mn-ea"/>
                <a:cs typeface="+mn-cs"/>
              </a:rPr>
              <a:t>The environment explains  “where” of the application model. First, you need to configure an agent. After that, you can create the resources and environments. Next, you associate the resources with the environments. </a:t>
            </a:r>
          </a:p>
          <a:p>
            <a:pPr eaLnBrk="1" hangingPunct="1"/>
            <a:endParaRPr lang="en-US" altLang="en-US" sz="1000" dirty="0"/>
          </a:p>
        </p:txBody>
      </p:sp>
      <p:sp>
        <p:nvSpPr>
          <p:cNvPr id="6"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marL="0" marR="0" lvl="0" indent="0" algn="l" defTabSz="862176"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
        <p:nvSpPr>
          <p:cNvPr id="7" name="Footer Placeholder 5"/>
          <p:cNvSpPr>
            <a:spLocks noGrp="1"/>
          </p:cNvSpPr>
          <p:nvPr>
            <p:ph type="ftr" sz="quarter" idx="4"/>
          </p:nvPr>
        </p:nvSpPr>
        <p:spPr>
          <a:xfrm>
            <a:off x="0" y="8846554"/>
            <a:ext cx="2971800" cy="46569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1487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An environment is the application's mechanism for bringing together components with the agent that deploys them. Now that you have an agent with mapped components, you can create the environments and associate the resources. Environments typically include host systems and agents. When a deployment is run, it is always done so in an environment.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Environments can have different topologies.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The diagram shows three different server topologies:</a:t>
            </a:r>
          </a:p>
          <a:p>
            <a:pPr marL="285750" lvl="0" indent="-285750">
              <a:buFont typeface="Arial" panose="020B0604020202020204" pitchFamily="34" charset="0"/>
              <a:buChar char="•"/>
            </a:pPr>
            <a:r>
              <a:rPr lang="en-US" sz="1600" kern="1200" dirty="0">
                <a:solidFill>
                  <a:schemeClr val="tx1"/>
                </a:solidFill>
                <a:effectLst/>
                <a:latin typeface="+mn-lt"/>
                <a:ea typeface="+mn-ea"/>
                <a:cs typeface="+mn-cs"/>
              </a:rPr>
              <a:t>The SIT environment has a single server with an installed agent that contains all three components: Database, Web, and Configuration.</a:t>
            </a:r>
          </a:p>
          <a:p>
            <a:pPr marL="285750" lvl="0" indent="-285750">
              <a:buFont typeface="Arial" panose="020B0604020202020204" pitchFamily="34" charset="0"/>
              <a:buChar char="•"/>
            </a:pPr>
            <a:r>
              <a:rPr lang="en-US" sz="1600" kern="1200" dirty="0">
                <a:solidFill>
                  <a:schemeClr val="tx1"/>
                </a:solidFill>
                <a:effectLst/>
                <a:latin typeface="+mn-lt"/>
                <a:ea typeface="+mn-ea"/>
                <a:cs typeface="+mn-cs"/>
              </a:rPr>
              <a:t>The UAT environment has two servers with an installed agent on each. The database server contains the database component and the web server contains the web and configuration components.</a:t>
            </a:r>
          </a:p>
          <a:p>
            <a:pPr marL="285750" lvl="0" indent="-285750">
              <a:buFont typeface="Arial" panose="020B0604020202020204" pitchFamily="34" charset="0"/>
              <a:buChar char="•"/>
            </a:pPr>
            <a:r>
              <a:rPr lang="en-US" sz="1600" kern="1200" dirty="0">
                <a:solidFill>
                  <a:schemeClr val="tx1"/>
                </a:solidFill>
                <a:effectLst/>
                <a:latin typeface="+mn-lt"/>
                <a:ea typeface="+mn-ea"/>
                <a:cs typeface="+mn-cs"/>
              </a:rPr>
              <a:t>The PROD environment has a more distributed and production-ready topology. Each server has an installed agent with the database server that still contains the database component, but there are load-balanced web servers that each contain a web and configuration component.</a:t>
            </a:r>
          </a:p>
          <a:p>
            <a:endParaRPr lang="en-US" dirty="0"/>
          </a:p>
          <a:p>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marL="0" marR="0" lvl="0" indent="0" algn="l" defTabSz="862176"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
        <p:nvSpPr>
          <p:cNvPr id="8" name="Footer Placeholder 5"/>
          <p:cNvSpPr>
            <a:spLocks noGrp="1"/>
          </p:cNvSpPr>
          <p:nvPr>
            <p:ph type="ftr" sz="quarter" idx="4"/>
          </p:nvPr>
        </p:nvSpPr>
        <p:spPr>
          <a:xfrm>
            <a:off x="0" y="8846554"/>
            <a:ext cx="2971800" cy="46569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Tree>
    <p:extLst>
      <p:ext uri="{BB962C8B-B14F-4D97-AF65-F5344CB8AC3E}">
        <p14:creationId xmlns:p14="http://schemas.microsoft.com/office/powerpoint/2010/main" val="1014429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You create an environment for each target to which you deploy an application. Environments are typically modeled on some stage of the software project lifecycle, such as development, quality assurance, or production. The initial environment is typically uncontrolled and often is used to create snapshots. A snapshot represents a set of component versions that are known to work together.  </a:t>
            </a:r>
          </a:p>
          <a:p>
            <a:r>
              <a:rPr lang="en-US" sz="1600" kern="1200" dirty="0">
                <a:solidFill>
                  <a:schemeClr val="tx1"/>
                </a:solidFill>
                <a:effectLst/>
                <a:latin typeface="+mn-lt"/>
                <a:ea typeface="+mn-ea"/>
                <a:cs typeface="+mn-cs"/>
              </a:rPr>
              <a:t>Creating an environment involves selecting one or more agent resources with mapped components.</a:t>
            </a:r>
          </a:p>
          <a:p>
            <a:pPr defTabSz="1165132">
              <a:defRPr/>
            </a:pPr>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marL="0" marR="0" lvl="0" indent="0" algn="l" defTabSz="862176"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
        <p:nvSpPr>
          <p:cNvPr id="8" name="Footer Placeholder 5"/>
          <p:cNvSpPr>
            <a:spLocks noGrp="1"/>
          </p:cNvSpPr>
          <p:nvPr>
            <p:ph type="ftr" sz="quarter" idx="4"/>
          </p:nvPr>
        </p:nvSpPr>
        <p:spPr>
          <a:xfrm>
            <a:off x="0" y="8846554"/>
            <a:ext cx="2971800" cy="46569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Tree>
    <p:extLst>
      <p:ext uri="{BB962C8B-B14F-4D97-AF65-F5344CB8AC3E}">
        <p14:creationId xmlns:p14="http://schemas.microsoft.com/office/powerpoint/2010/main" val="3480851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Before you can run a deployment, you must define at least one application environment that associates components with an agent on the target host.</a:t>
            </a:r>
          </a:p>
          <a:p>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p:cNvSpPr>
            <a:spLocks noGrp="1" noChangeArrowheads="1"/>
          </p:cNvSpPr>
          <p:nvPr>
            <p:ph type="hdr" sz="quarter"/>
          </p:nvPr>
        </p:nvSpPr>
        <p:spPr>
          <a:xfrm>
            <a:off x="0" y="0"/>
            <a:ext cx="6572250" cy="450909"/>
          </a:xfrm>
          <a:noFill/>
        </p:spPr>
        <p:txBody>
          <a:bodyPr/>
          <a:lstStyle>
            <a:lvl1pPr algn="l" defTabSz="862176" eaLnBrk="0" hangingPunct="0">
              <a:spcBef>
                <a:spcPct val="30000"/>
              </a:spcBef>
              <a:defRPr sz="1500">
                <a:solidFill>
                  <a:srgbClr val="000000"/>
                </a:solidFill>
                <a:latin typeface="Arial" charset="0"/>
                <a:cs typeface="Times New Roman" pitchFamily="18" charset="0"/>
              </a:defRPr>
            </a:lvl1pPr>
            <a:lvl2pPr marL="1193782" indent="-459147" algn="l" defTabSz="862176" eaLnBrk="0" hangingPunct="0">
              <a:spcBef>
                <a:spcPct val="30000"/>
              </a:spcBef>
              <a:defRPr sz="1500">
                <a:solidFill>
                  <a:schemeClr val="tx1"/>
                </a:solidFill>
                <a:latin typeface="Arial" charset="0"/>
                <a:cs typeface="Times New Roman" pitchFamily="18" charset="0"/>
              </a:defRPr>
            </a:lvl2pPr>
            <a:lvl3pPr marL="1836588" indent="-367318" algn="l" defTabSz="862176" eaLnBrk="0" hangingPunct="0">
              <a:spcBef>
                <a:spcPct val="30000"/>
              </a:spcBef>
              <a:defRPr sz="1500">
                <a:solidFill>
                  <a:schemeClr val="tx1"/>
                </a:solidFill>
                <a:latin typeface="Arial" charset="0"/>
                <a:cs typeface="Times New Roman" pitchFamily="18" charset="0"/>
              </a:defRPr>
            </a:lvl3pPr>
            <a:lvl4pPr marL="2571223" indent="-367318" algn="l" defTabSz="862176" eaLnBrk="0" hangingPunct="0">
              <a:spcBef>
                <a:spcPct val="30000"/>
              </a:spcBef>
              <a:defRPr sz="1500">
                <a:solidFill>
                  <a:schemeClr val="tx1"/>
                </a:solidFill>
                <a:latin typeface="Arial" charset="0"/>
                <a:cs typeface="Times New Roman" pitchFamily="18" charset="0"/>
              </a:defRPr>
            </a:lvl4pPr>
            <a:lvl5pPr marL="3305859" indent="-367318" algn="l" defTabSz="862176" eaLnBrk="0" hangingPunct="0">
              <a:spcBef>
                <a:spcPct val="30000"/>
              </a:spcBef>
              <a:defRPr sz="1500">
                <a:solidFill>
                  <a:schemeClr val="tx1"/>
                </a:solidFill>
                <a:latin typeface="Arial" charset="0"/>
                <a:cs typeface="Times New Roman" pitchFamily="18" charset="0"/>
              </a:defRPr>
            </a:lvl5pPr>
            <a:lvl6pPr marL="4040494" indent="-367318" defTabSz="862176" eaLnBrk="0" fontAlgn="base" hangingPunct="0">
              <a:spcBef>
                <a:spcPct val="30000"/>
              </a:spcBef>
              <a:spcAft>
                <a:spcPct val="0"/>
              </a:spcAft>
              <a:defRPr sz="1500">
                <a:solidFill>
                  <a:schemeClr val="tx1"/>
                </a:solidFill>
                <a:latin typeface="Arial" charset="0"/>
                <a:cs typeface="Times New Roman" pitchFamily="18" charset="0"/>
              </a:defRPr>
            </a:lvl6pPr>
            <a:lvl7pPr marL="4775128" indent="-367318" defTabSz="862176" eaLnBrk="0" fontAlgn="base" hangingPunct="0">
              <a:spcBef>
                <a:spcPct val="30000"/>
              </a:spcBef>
              <a:spcAft>
                <a:spcPct val="0"/>
              </a:spcAft>
              <a:defRPr sz="1500">
                <a:solidFill>
                  <a:schemeClr val="tx1"/>
                </a:solidFill>
                <a:latin typeface="Arial" charset="0"/>
                <a:cs typeface="Times New Roman" pitchFamily="18" charset="0"/>
              </a:defRPr>
            </a:lvl7pPr>
            <a:lvl8pPr marL="5509763" indent="-367318" defTabSz="862176" eaLnBrk="0" fontAlgn="base" hangingPunct="0">
              <a:spcBef>
                <a:spcPct val="30000"/>
              </a:spcBef>
              <a:spcAft>
                <a:spcPct val="0"/>
              </a:spcAft>
              <a:defRPr sz="1500">
                <a:solidFill>
                  <a:schemeClr val="tx1"/>
                </a:solidFill>
                <a:latin typeface="Arial" charset="0"/>
                <a:cs typeface="Times New Roman" pitchFamily="18" charset="0"/>
              </a:defRPr>
            </a:lvl8pPr>
            <a:lvl9pPr marL="6244399" indent="-367318" defTabSz="862176" eaLnBrk="0" fontAlgn="base" hangingPunct="0">
              <a:spcBef>
                <a:spcPct val="30000"/>
              </a:spcBef>
              <a:spcAft>
                <a:spcPct val="0"/>
              </a:spcAft>
              <a:defRPr sz="1500">
                <a:solidFill>
                  <a:schemeClr val="tx1"/>
                </a:solidFill>
                <a:latin typeface="Arial" charset="0"/>
                <a:cs typeface="Times New Roman" pitchFamily="18" charset="0"/>
              </a:defRPr>
            </a:lvl9pPr>
          </a:lstStyle>
          <a:p>
            <a:pPr marL="0" marR="0" lvl="0" indent="0" algn="l" defTabSz="862176"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
        <p:nvSpPr>
          <p:cNvPr id="8" name="Footer Placeholder 5"/>
          <p:cNvSpPr>
            <a:spLocks noGrp="1"/>
          </p:cNvSpPr>
          <p:nvPr>
            <p:ph type="ftr" sz="quarter" idx="4"/>
          </p:nvPr>
        </p:nvSpPr>
        <p:spPr>
          <a:xfrm>
            <a:off x="0" y="8846554"/>
            <a:ext cx="2971800" cy="46569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Tree>
    <p:extLst>
      <p:ext uri="{BB962C8B-B14F-4D97-AF65-F5344CB8AC3E}">
        <p14:creationId xmlns:p14="http://schemas.microsoft.com/office/powerpoint/2010/main" val="1038857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Master" Target="../slideMasters/slideMaster2.xml"/><Relationship Id="rId4" Type="http://schemas.openxmlformats.org/officeDocument/2006/relationships/image" Target="../media/image5.sv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5EC85-C5A6-474F-89C1-F7A4698915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5C6E98A-9CC7-45AF-BA43-B807B75C14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013335A-F480-4753-AC2E-FEC75125EE16}"/>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5" name="Footer Placeholder 4">
            <a:extLst>
              <a:ext uri="{FF2B5EF4-FFF2-40B4-BE49-F238E27FC236}">
                <a16:creationId xmlns:a16="http://schemas.microsoft.com/office/drawing/2014/main" id="{FD41CD1A-3801-46F0-9CD9-75444F5EAB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18DDB03-2B6E-4B5E-A365-D40F5AB5D931}"/>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104459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732E8-2D1C-4065-907A-115761CF352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D647A04-0580-465B-87E5-EF64520BFE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FF4561-7D2C-49E4-9CD3-5F2A096E174F}"/>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5" name="Footer Placeholder 4">
            <a:extLst>
              <a:ext uri="{FF2B5EF4-FFF2-40B4-BE49-F238E27FC236}">
                <a16:creationId xmlns:a16="http://schemas.microsoft.com/office/drawing/2014/main" id="{6719F996-B309-4422-9437-2FAF207B973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FCCBFB-5995-49C5-B867-37E35EE41E8D}"/>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950615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D8440E-B295-4DDA-A23A-E3FA4F8BA00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F63DDCF-0D14-4CC0-8FD1-AB3083ED3F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246C4F-BA43-40FF-9064-AB129D334EBE}"/>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5" name="Footer Placeholder 4">
            <a:extLst>
              <a:ext uri="{FF2B5EF4-FFF2-40B4-BE49-F238E27FC236}">
                <a16:creationId xmlns:a16="http://schemas.microsoft.com/office/drawing/2014/main" id="{2CD0F9F8-BB69-4E4D-B148-BAEB6296DE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72D8D7D-AA28-4A36-BB57-C71485050903}"/>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1620007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F433A83-BC4D-4340-A30E-E4C6AFD4DF2A}"/>
              </a:ext>
            </a:extLst>
          </p:cNvPr>
          <p:cNvSpPr/>
          <p:nvPr userDrawn="1"/>
        </p:nvSpPr>
        <p:spPr>
          <a:xfrm>
            <a:off x="1"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14" name="Title 1">
            <a:extLst>
              <a:ext uri="{FF2B5EF4-FFF2-40B4-BE49-F238E27FC236}">
                <a16:creationId xmlns:a16="http://schemas.microsoft.com/office/drawing/2014/main" id="{0AE6EF4F-3648-2C42-92E5-80D324FE9FBB}"/>
              </a:ext>
            </a:extLst>
          </p:cNvPr>
          <p:cNvSpPr>
            <a:spLocks noGrp="1"/>
          </p:cNvSpPr>
          <p:nvPr>
            <p:ph type="ctrTitle" hasCustomPrompt="1"/>
          </p:nvPr>
        </p:nvSpPr>
        <p:spPr>
          <a:xfrm>
            <a:off x="1524001" y="2135375"/>
            <a:ext cx="9144000" cy="2387600"/>
          </a:xfrm>
          <a:prstGeom prst="rect">
            <a:avLst/>
          </a:prstGeom>
        </p:spPr>
        <p:txBody>
          <a:bodyPr anchor="b"/>
          <a:lstStyle>
            <a:lvl1pPr algn="ctr">
              <a:defRPr sz="5998" b="0" i="0">
                <a:solidFill>
                  <a:schemeClr val="bg1"/>
                </a:solidFill>
                <a:latin typeface="Gotham Light" panose="02000504020000020004" pitchFamily="2" charset="0"/>
              </a:defRPr>
            </a:lvl1pPr>
          </a:lstStyle>
          <a:p>
            <a:r>
              <a:rPr lang="en-US"/>
              <a:t>PRESENTATION TITLE</a:t>
            </a:r>
          </a:p>
        </p:txBody>
      </p:sp>
      <p:sp>
        <p:nvSpPr>
          <p:cNvPr id="15" name="Subtitle 2">
            <a:extLst>
              <a:ext uri="{FF2B5EF4-FFF2-40B4-BE49-F238E27FC236}">
                <a16:creationId xmlns:a16="http://schemas.microsoft.com/office/drawing/2014/main" id="{61B976D9-82B1-6047-BFC3-F198B3D96617}"/>
              </a:ext>
            </a:extLst>
          </p:cNvPr>
          <p:cNvSpPr>
            <a:spLocks noGrp="1"/>
          </p:cNvSpPr>
          <p:nvPr>
            <p:ph type="subTitle" idx="1" hasCustomPrompt="1"/>
          </p:nvPr>
        </p:nvSpPr>
        <p:spPr>
          <a:xfrm>
            <a:off x="1524001" y="4615050"/>
            <a:ext cx="9144000" cy="1655762"/>
          </a:xfrm>
          <a:prstGeom prst="rect">
            <a:avLst/>
          </a:prstGeom>
        </p:spPr>
        <p:txBody>
          <a:bodyPr>
            <a:normAutofit/>
          </a:bodyPr>
          <a:lstStyle>
            <a:lvl1pPr marL="0" indent="0" algn="ctr">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pic>
        <p:nvPicPr>
          <p:cNvPr id="17" name="Picture 16">
            <a:extLst>
              <a:ext uri="{FF2B5EF4-FFF2-40B4-BE49-F238E27FC236}">
                <a16:creationId xmlns:a16="http://schemas.microsoft.com/office/drawing/2014/main" id="{004B23B8-49D4-324A-8807-D58C50BBFC33}"/>
              </a:ext>
            </a:extLst>
          </p:cNvPr>
          <p:cNvPicPr>
            <a:picLocks noChangeAspect="1"/>
          </p:cNvPicPr>
          <p:nvPr userDrawn="1"/>
        </p:nvPicPr>
        <p:blipFill>
          <a:blip r:embed="rId2"/>
          <a:stretch>
            <a:fillRect/>
          </a:stretch>
        </p:blipFill>
        <p:spPr>
          <a:xfrm>
            <a:off x="10247565" y="441960"/>
            <a:ext cx="1419860" cy="198120"/>
          </a:xfrm>
          <a:prstGeom prst="rect">
            <a:avLst/>
          </a:prstGeom>
        </p:spPr>
      </p:pic>
      <p:sp>
        <p:nvSpPr>
          <p:cNvPr id="18" name="Rectangle 17">
            <a:extLst>
              <a:ext uri="{FF2B5EF4-FFF2-40B4-BE49-F238E27FC236}">
                <a16:creationId xmlns:a16="http://schemas.microsoft.com/office/drawing/2014/main" id="{B9224A98-BF59-ED44-8FA8-ACF44519BA8B}"/>
              </a:ext>
            </a:extLst>
          </p:cNvPr>
          <p:cNvSpPr>
            <a:spLocks/>
          </p:cNvSpPr>
          <p:nvPr userDrawn="1"/>
        </p:nvSpPr>
        <p:spPr>
          <a:xfrm>
            <a:off x="9079269" y="6603957"/>
            <a:ext cx="2588209" cy="200055"/>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700" b="0" i="0" kern="1200">
                <a:solidFill>
                  <a:schemeClr val="bg1"/>
                </a:solidFill>
                <a:latin typeface="Gotham Book" panose="02000604040000020004" pitchFamily="2" charset="0"/>
                <a:cs typeface="Arial" panose="020B0604020202020204" pitchFamily="34" charset="0"/>
              </a:rPr>
              <a:t>Copyright © 2019 HCL Technologies Limited  |  www.hcltechsw.com</a:t>
            </a:r>
          </a:p>
        </p:txBody>
      </p:sp>
      <p:cxnSp>
        <p:nvCxnSpPr>
          <p:cNvPr id="19" name="Straight Connector 18">
            <a:extLst>
              <a:ext uri="{FF2B5EF4-FFF2-40B4-BE49-F238E27FC236}">
                <a16:creationId xmlns:a16="http://schemas.microsoft.com/office/drawing/2014/main" id="{E805F5FE-27A1-1D4A-B258-7311732C70B2}"/>
              </a:ext>
            </a:extLst>
          </p:cNvPr>
          <p:cNvCxnSpPr/>
          <p:nvPr userDrawn="1"/>
        </p:nvCxnSpPr>
        <p:spPr>
          <a:xfrm>
            <a:off x="8738911" y="6539947"/>
            <a:ext cx="2928567"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E3FB05FF-E113-994E-9BA3-4A7315D905BC}"/>
              </a:ext>
            </a:extLst>
          </p:cNvPr>
          <p:cNvGrpSpPr/>
          <p:nvPr userDrawn="1"/>
        </p:nvGrpSpPr>
        <p:grpSpPr>
          <a:xfrm rot="2702539">
            <a:off x="85664" y="-1193650"/>
            <a:ext cx="4574411" cy="5135931"/>
            <a:chOff x="-2961069" y="-2002969"/>
            <a:chExt cx="7060959" cy="6636962"/>
          </a:xfrm>
        </p:grpSpPr>
        <p:sp>
          <p:nvSpPr>
            <p:cNvPr id="22" name="Triangle 21">
              <a:extLst>
                <a:ext uri="{FF2B5EF4-FFF2-40B4-BE49-F238E27FC236}">
                  <a16:creationId xmlns:a16="http://schemas.microsoft.com/office/drawing/2014/main" id="{13B8BFDB-8B43-C449-BC50-1B71E6090875}"/>
                </a:ext>
              </a:extLst>
            </p:cNvPr>
            <p:cNvSpPr/>
            <p:nvPr userDrawn="1"/>
          </p:nvSpPr>
          <p:spPr>
            <a:xfrm rot="2701197">
              <a:off x="-3002035" y="-1962003"/>
              <a:ext cx="6636962" cy="6555030"/>
            </a:xfrm>
            <a:prstGeom prst="triangle">
              <a:avLst>
                <a:gd name="adj" fmla="val 50938"/>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23" name="Triangle 22">
              <a:extLst>
                <a:ext uri="{FF2B5EF4-FFF2-40B4-BE49-F238E27FC236}">
                  <a16:creationId xmlns:a16="http://schemas.microsoft.com/office/drawing/2014/main" id="{82806709-0A15-2B44-8AA9-672F1B78C959}"/>
                </a:ext>
              </a:extLst>
            </p:cNvPr>
            <p:cNvSpPr/>
            <p:nvPr userDrawn="1"/>
          </p:nvSpPr>
          <p:spPr>
            <a:xfrm rot="2113422">
              <a:off x="-2639211" y="-1087798"/>
              <a:ext cx="6739101" cy="5179757"/>
            </a:xfrm>
            <a:prstGeom prst="triangle">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pic>
        <p:nvPicPr>
          <p:cNvPr id="2" name="Picture 1">
            <a:extLst>
              <a:ext uri="{FF2B5EF4-FFF2-40B4-BE49-F238E27FC236}">
                <a16:creationId xmlns:a16="http://schemas.microsoft.com/office/drawing/2014/main" id="{79DC8647-5283-634E-9C6D-9C3F13999EE1}"/>
              </a:ext>
            </a:extLst>
          </p:cNvPr>
          <p:cNvPicPr>
            <a:picLocks noChangeAspect="1"/>
          </p:cNvPicPr>
          <p:nvPr userDrawn="1"/>
        </p:nvPicPr>
        <p:blipFill>
          <a:blip r:embed="rId3"/>
          <a:stretch>
            <a:fillRect/>
          </a:stretch>
        </p:blipFill>
        <p:spPr>
          <a:xfrm>
            <a:off x="9602255" y="6139582"/>
            <a:ext cx="2047240" cy="198120"/>
          </a:xfrm>
          <a:prstGeom prst="rect">
            <a:avLst/>
          </a:prstGeom>
        </p:spPr>
      </p:pic>
    </p:spTree>
    <p:extLst>
      <p:ext uri="{BB962C8B-B14F-4D97-AF65-F5344CB8AC3E}">
        <p14:creationId xmlns:p14="http://schemas.microsoft.com/office/powerpoint/2010/main" val="3604287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dex">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D729560-F12E-4441-A020-047F6909F113}"/>
              </a:ext>
            </a:extLst>
          </p:cNvPr>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 name="Title 1">
            <a:extLst>
              <a:ext uri="{FF2B5EF4-FFF2-40B4-BE49-F238E27FC236}">
                <a16:creationId xmlns:a16="http://schemas.microsoft.com/office/drawing/2014/main" id="{562574B4-5400-F747-9248-7D0AE57B2FB1}"/>
              </a:ext>
            </a:extLst>
          </p:cNvPr>
          <p:cNvSpPr>
            <a:spLocks noGrp="1"/>
          </p:cNvSpPr>
          <p:nvPr>
            <p:ph type="title" hasCustomPrompt="1"/>
          </p:nvPr>
        </p:nvSpPr>
        <p:spPr>
          <a:xfrm>
            <a:off x="838201" y="1334302"/>
            <a:ext cx="5410200" cy="626468"/>
          </a:xfrm>
          <a:prstGeom prst="rect">
            <a:avLst/>
          </a:prstGeom>
        </p:spPr>
        <p:txBody>
          <a:bodyPr>
            <a:normAutofit/>
          </a:bodyPr>
          <a:lstStyle>
            <a:lvl1pPr>
              <a:defRPr sz="2799">
                <a:solidFill>
                  <a:srgbClr val="4B4B4B"/>
                </a:solidFill>
                <a:latin typeface="Gotham Book" panose="02000604040000020004" pitchFamily="2" charset="0"/>
              </a:defRPr>
            </a:lvl1pPr>
          </a:lstStyle>
          <a:p>
            <a:r>
              <a:rPr lang="en-US"/>
              <a:t>Content</a:t>
            </a:r>
          </a:p>
        </p:txBody>
      </p:sp>
      <p:cxnSp>
        <p:nvCxnSpPr>
          <p:cNvPr id="11" name="Straight Connector 10">
            <a:extLst>
              <a:ext uri="{FF2B5EF4-FFF2-40B4-BE49-F238E27FC236}">
                <a16:creationId xmlns:a16="http://schemas.microsoft.com/office/drawing/2014/main" id="{C5E8A691-DA6D-3C46-9895-DEEC4A2D045F}"/>
              </a:ext>
            </a:extLst>
          </p:cNvPr>
          <p:cNvCxnSpPr/>
          <p:nvPr userDrawn="1"/>
        </p:nvCxnSpPr>
        <p:spPr>
          <a:xfrm>
            <a:off x="1" y="6425337"/>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913C3530-8801-AF4E-903C-D20670C63E01}"/>
              </a:ext>
            </a:extLst>
          </p:cNvPr>
          <p:cNvSpPr/>
          <p:nvPr userDrawn="1"/>
        </p:nvSpPr>
        <p:spPr>
          <a:xfrm>
            <a:off x="6391835" y="1"/>
            <a:ext cx="5800164" cy="6425336"/>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solidFill>
                <a:srgbClr val="4B4B4B"/>
              </a:solidFill>
              <a:latin typeface="Gotham Book" panose="02000604040000020004" pitchFamily="2" charset="0"/>
            </a:endParaRPr>
          </a:p>
        </p:txBody>
      </p:sp>
      <p:sp>
        <p:nvSpPr>
          <p:cNvPr id="31" name="Picture Placeholder 25">
            <a:extLst>
              <a:ext uri="{FF2B5EF4-FFF2-40B4-BE49-F238E27FC236}">
                <a16:creationId xmlns:a16="http://schemas.microsoft.com/office/drawing/2014/main" id="{5779C560-23E4-5248-875D-6CBB6F522196}"/>
              </a:ext>
            </a:extLst>
          </p:cNvPr>
          <p:cNvSpPr>
            <a:spLocks noGrp="1"/>
          </p:cNvSpPr>
          <p:nvPr>
            <p:ph type="pic" sz="quarter" idx="13" hasCustomPrompt="1"/>
          </p:nvPr>
        </p:nvSpPr>
        <p:spPr>
          <a:xfrm>
            <a:off x="6416675" y="2"/>
            <a:ext cx="5775325" cy="6425335"/>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Picture / Illustration</a:t>
            </a:r>
          </a:p>
        </p:txBody>
      </p:sp>
      <p:grpSp>
        <p:nvGrpSpPr>
          <p:cNvPr id="3" name="Group 2">
            <a:extLst>
              <a:ext uri="{FF2B5EF4-FFF2-40B4-BE49-F238E27FC236}">
                <a16:creationId xmlns:a16="http://schemas.microsoft.com/office/drawing/2014/main" id="{3DC7D311-4AB5-AB48-ABCB-1CF5955940D5}"/>
              </a:ext>
            </a:extLst>
          </p:cNvPr>
          <p:cNvGrpSpPr/>
          <p:nvPr userDrawn="1"/>
        </p:nvGrpSpPr>
        <p:grpSpPr>
          <a:xfrm>
            <a:off x="0" y="5974464"/>
            <a:ext cx="901960" cy="883534"/>
            <a:chOff x="0" y="5974464"/>
            <a:chExt cx="901960" cy="883534"/>
          </a:xfrm>
        </p:grpSpPr>
        <p:sp>
          <p:nvSpPr>
            <p:cNvPr id="13" name="Rectangle 12">
              <a:extLst>
                <a:ext uri="{FF2B5EF4-FFF2-40B4-BE49-F238E27FC236}">
                  <a16:creationId xmlns:a16="http://schemas.microsoft.com/office/drawing/2014/main" id="{0F247EB1-BDC7-8644-A73E-49F7F1CD3E0D}"/>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17" name="Triangle 16">
              <a:extLst>
                <a:ext uri="{FF2B5EF4-FFF2-40B4-BE49-F238E27FC236}">
                  <a16:creationId xmlns:a16="http://schemas.microsoft.com/office/drawing/2014/main" id="{A6430D04-0970-314C-9CAA-A94668BA1C8F}"/>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18" name="Triangle 17">
              <a:extLst>
                <a:ext uri="{FF2B5EF4-FFF2-40B4-BE49-F238E27FC236}">
                  <a16:creationId xmlns:a16="http://schemas.microsoft.com/office/drawing/2014/main" id="{56D843EC-5994-334C-8707-D53EA7B76C4A}"/>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cxnSp>
        <p:nvCxnSpPr>
          <p:cNvPr id="23" name="Straight Connector 22">
            <a:extLst>
              <a:ext uri="{FF2B5EF4-FFF2-40B4-BE49-F238E27FC236}">
                <a16:creationId xmlns:a16="http://schemas.microsoft.com/office/drawing/2014/main" id="{520FA2F1-E126-2D4F-ABCB-563CA4FC4B47}"/>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67CE20D2-91F3-724C-8A0F-FE4FA7EC50CA}"/>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
        <p:nvSpPr>
          <p:cNvPr id="19" name="Slide Number Placeholder 5">
            <a:extLst>
              <a:ext uri="{FF2B5EF4-FFF2-40B4-BE49-F238E27FC236}">
                <a16:creationId xmlns:a16="http://schemas.microsoft.com/office/drawing/2014/main" id="{D124DCF8-49D0-8440-8354-AF5C5ED4EA28}"/>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5" name="Graphic 4">
            <a:extLst>
              <a:ext uri="{FF2B5EF4-FFF2-40B4-BE49-F238E27FC236}">
                <a16:creationId xmlns:a16="http://schemas.microsoft.com/office/drawing/2014/main" id="{2F734110-39F7-D241-92BC-FC8C31D9C698}"/>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Tree>
    <p:extLst>
      <p:ext uri="{BB962C8B-B14F-4D97-AF65-F5344CB8AC3E}">
        <p14:creationId xmlns:p14="http://schemas.microsoft.com/office/powerpoint/2010/main" val="2585097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Image">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705C2A0F-A369-C445-81BF-1356CDBB6E16}"/>
              </a:ext>
            </a:extLst>
          </p:cNvPr>
          <p:cNvSpPr/>
          <p:nvPr userDrawn="1"/>
        </p:nvSpPr>
        <p:spPr>
          <a:xfrm rot="10800000">
            <a:off x="442340" y="1474410"/>
            <a:ext cx="4855466" cy="3648441"/>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13" name="Rectangle 12">
            <a:extLst>
              <a:ext uri="{FF2B5EF4-FFF2-40B4-BE49-F238E27FC236}">
                <a16:creationId xmlns:a16="http://schemas.microsoft.com/office/drawing/2014/main" id="{96140A24-3E66-B44B-BA54-4EA92CC61CAD}"/>
              </a:ext>
            </a:extLst>
          </p:cNvPr>
          <p:cNvSpPr/>
          <p:nvPr userDrawn="1"/>
        </p:nvSpPr>
        <p:spPr>
          <a:xfrm>
            <a:off x="5303521" y="1475213"/>
            <a:ext cx="6331580" cy="3648456"/>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14" name="Triangle 13">
            <a:extLst>
              <a:ext uri="{FF2B5EF4-FFF2-40B4-BE49-F238E27FC236}">
                <a16:creationId xmlns:a16="http://schemas.microsoft.com/office/drawing/2014/main" id="{24C26140-C33E-A345-842C-54B81BD3B2DC}"/>
              </a:ext>
            </a:extLst>
          </p:cNvPr>
          <p:cNvSpPr/>
          <p:nvPr userDrawn="1"/>
        </p:nvSpPr>
        <p:spPr>
          <a:xfrm rot="5400000">
            <a:off x="4465882" y="3690313"/>
            <a:ext cx="895894" cy="772323"/>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15" name="Triangle 14">
            <a:extLst>
              <a:ext uri="{FF2B5EF4-FFF2-40B4-BE49-F238E27FC236}">
                <a16:creationId xmlns:a16="http://schemas.microsoft.com/office/drawing/2014/main" id="{85F4C238-017F-6243-B856-AB32E184C651}"/>
              </a:ext>
            </a:extLst>
          </p:cNvPr>
          <p:cNvSpPr/>
          <p:nvPr userDrawn="1"/>
        </p:nvSpPr>
        <p:spPr>
          <a:xfrm rot="5400000">
            <a:off x="503865" y="1885994"/>
            <a:ext cx="523219" cy="451051"/>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16" name="Triangle 15">
            <a:extLst>
              <a:ext uri="{FF2B5EF4-FFF2-40B4-BE49-F238E27FC236}">
                <a16:creationId xmlns:a16="http://schemas.microsoft.com/office/drawing/2014/main" id="{E92E340F-1A7F-F744-9097-9490FB6101ED}"/>
              </a:ext>
            </a:extLst>
          </p:cNvPr>
          <p:cNvSpPr/>
          <p:nvPr userDrawn="1"/>
        </p:nvSpPr>
        <p:spPr>
          <a:xfrm rot="5400000">
            <a:off x="4394235" y="4594091"/>
            <a:ext cx="523219" cy="451051"/>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17" name="Title 1">
            <a:extLst>
              <a:ext uri="{FF2B5EF4-FFF2-40B4-BE49-F238E27FC236}">
                <a16:creationId xmlns:a16="http://schemas.microsoft.com/office/drawing/2014/main" id="{D8748A17-D152-234F-98BA-3C254D9F1A97}"/>
              </a:ext>
            </a:extLst>
          </p:cNvPr>
          <p:cNvSpPr>
            <a:spLocks noGrp="1"/>
          </p:cNvSpPr>
          <p:nvPr>
            <p:ph type="title" hasCustomPrompt="1"/>
          </p:nvPr>
        </p:nvSpPr>
        <p:spPr>
          <a:xfrm>
            <a:off x="838201" y="2603559"/>
            <a:ext cx="4340629" cy="626469"/>
          </a:xfrm>
          <a:prstGeom prst="rect">
            <a:avLst/>
          </a:prstGeom>
        </p:spPr>
        <p:txBody>
          <a:bodyPr>
            <a:normAutofit/>
          </a:bodyPr>
          <a:lstStyle>
            <a:lvl1pPr>
              <a:defRPr sz="2799">
                <a:solidFill>
                  <a:schemeClr val="bg1"/>
                </a:solidFill>
                <a:latin typeface="Gotham Book" panose="02000604040000020004" pitchFamily="2" charset="0"/>
              </a:defRPr>
            </a:lvl1pPr>
          </a:lstStyle>
          <a:p>
            <a:r>
              <a:rPr lang="en-US"/>
              <a:t>Section divider title</a:t>
            </a:r>
          </a:p>
        </p:txBody>
      </p:sp>
      <p:cxnSp>
        <p:nvCxnSpPr>
          <p:cNvPr id="18" name="Straight Connector 17">
            <a:extLst>
              <a:ext uri="{FF2B5EF4-FFF2-40B4-BE49-F238E27FC236}">
                <a16:creationId xmlns:a16="http://schemas.microsoft.com/office/drawing/2014/main" id="{A43F2796-E130-B445-A056-A6EDC6FF06AF}"/>
              </a:ext>
            </a:extLst>
          </p:cNvPr>
          <p:cNvCxnSpPr>
            <a:cxnSpLocks/>
          </p:cNvCxnSpPr>
          <p:nvPr userDrawn="1"/>
        </p:nvCxnSpPr>
        <p:spPr>
          <a:xfrm>
            <a:off x="926111" y="3071066"/>
            <a:ext cx="3920209"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20">
            <a:extLst>
              <a:ext uri="{FF2B5EF4-FFF2-40B4-BE49-F238E27FC236}">
                <a16:creationId xmlns:a16="http://schemas.microsoft.com/office/drawing/2014/main" id="{157A5BBE-0B63-FD41-BD90-CEB1B5698E26}"/>
              </a:ext>
            </a:extLst>
          </p:cNvPr>
          <p:cNvSpPr>
            <a:spLocks noGrp="1"/>
          </p:cNvSpPr>
          <p:nvPr>
            <p:ph sz="quarter" idx="14"/>
          </p:nvPr>
        </p:nvSpPr>
        <p:spPr>
          <a:xfrm>
            <a:off x="5300664" y="1474410"/>
            <a:ext cx="6331580" cy="3648455"/>
          </a:xfrm>
          <a:prstGeom prst="rect">
            <a:avLst/>
          </a:prstGeom>
        </p:spPr>
        <p:txBody>
          <a:bodyPr/>
          <a:lstStyle>
            <a:lvl1pPr marL="0" indent="0">
              <a:buNone/>
              <a:defRPr b="0" i="0">
                <a:solidFill>
                  <a:schemeClr val="bg1"/>
                </a:solidFill>
                <a:latin typeface="Gotham Book" panose="02000604040000020004" pitchFamily="2" charset="0"/>
              </a:defRPr>
            </a:lvl1pPr>
          </a:lstStyle>
          <a:p>
            <a:pPr lvl="0"/>
            <a:endParaRPr lang="en-US"/>
          </a:p>
        </p:txBody>
      </p:sp>
      <p:sp>
        <p:nvSpPr>
          <p:cNvPr id="20" name="Subtitle 2">
            <a:extLst>
              <a:ext uri="{FF2B5EF4-FFF2-40B4-BE49-F238E27FC236}">
                <a16:creationId xmlns:a16="http://schemas.microsoft.com/office/drawing/2014/main" id="{D50A4137-0B35-DF40-98F1-66B1DBFCC13B}"/>
              </a:ext>
            </a:extLst>
          </p:cNvPr>
          <p:cNvSpPr>
            <a:spLocks noGrp="1"/>
          </p:cNvSpPr>
          <p:nvPr>
            <p:ph type="subTitle" idx="1" hasCustomPrompt="1"/>
          </p:nvPr>
        </p:nvSpPr>
        <p:spPr>
          <a:xfrm>
            <a:off x="838201" y="3210588"/>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cxnSp>
        <p:nvCxnSpPr>
          <p:cNvPr id="24" name="Straight Connector 23">
            <a:extLst>
              <a:ext uri="{FF2B5EF4-FFF2-40B4-BE49-F238E27FC236}">
                <a16:creationId xmlns:a16="http://schemas.microsoft.com/office/drawing/2014/main" id="{29B4F8E8-4D47-F74C-9DD2-22AAAE24A704}"/>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EA47C44-76A1-8046-8D5A-DC743323F784}"/>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B09D4588-CE92-2045-A975-2CA135C9EC69}"/>
              </a:ext>
            </a:extLst>
          </p:cNvPr>
          <p:cNvGrpSpPr/>
          <p:nvPr userDrawn="1"/>
        </p:nvGrpSpPr>
        <p:grpSpPr>
          <a:xfrm>
            <a:off x="0" y="5974464"/>
            <a:ext cx="901960" cy="883534"/>
            <a:chOff x="0" y="5974464"/>
            <a:chExt cx="901960" cy="883534"/>
          </a:xfrm>
        </p:grpSpPr>
        <p:sp>
          <p:nvSpPr>
            <p:cNvPr id="35" name="Rectangle 34">
              <a:extLst>
                <a:ext uri="{FF2B5EF4-FFF2-40B4-BE49-F238E27FC236}">
                  <a16:creationId xmlns:a16="http://schemas.microsoft.com/office/drawing/2014/main" id="{8C03E14F-1E35-BF45-9682-92AA417D7A26}"/>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6" name="Triangle 35">
              <a:extLst>
                <a:ext uri="{FF2B5EF4-FFF2-40B4-BE49-F238E27FC236}">
                  <a16:creationId xmlns:a16="http://schemas.microsoft.com/office/drawing/2014/main" id="{9E0254E6-0EAD-7143-8ED3-D202C437253B}"/>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7" name="Triangle 36">
              <a:extLst>
                <a:ext uri="{FF2B5EF4-FFF2-40B4-BE49-F238E27FC236}">
                  <a16:creationId xmlns:a16="http://schemas.microsoft.com/office/drawing/2014/main" id="{09B1A48C-D591-8B44-8854-676867C81B8D}"/>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26" name="Slide Number Placeholder 5">
            <a:extLst>
              <a:ext uri="{FF2B5EF4-FFF2-40B4-BE49-F238E27FC236}">
                <a16:creationId xmlns:a16="http://schemas.microsoft.com/office/drawing/2014/main" id="{4A04962F-429F-0246-8B50-C0DC7C6DFB5D}"/>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3" name="Graphic 22">
            <a:extLst>
              <a:ext uri="{FF2B5EF4-FFF2-40B4-BE49-F238E27FC236}">
                <a16:creationId xmlns:a16="http://schemas.microsoft.com/office/drawing/2014/main" id="{8D387EFD-2C02-094F-8ED8-50FD3BEE4599}"/>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5" name="Rectangle 24">
            <a:extLst>
              <a:ext uri="{FF2B5EF4-FFF2-40B4-BE49-F238E27FC236}">
                <a16:creationId xmlns:a16="http://schemas.microsoft.com/office/drawing/2014/main" id="{20ECA021-7456-9145-92A4-0A08F3C94421}"/>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1385192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 Image2">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E90F20F6-BBF5-FC4D-A7A4-F4AF333764C0}"/>
              </a:ext>
            </a:extLst>
          </p:cNvPr>
          <p:cNvSpPr/>
          <p:nvPr userDrawn="1"/>
        </p:nvSpPr>
        <p:spPr>
          <a:xfrm>
            <a:off x="6090622" y="1567237"/>
            <a:ext cx="6097850" cy="3648441"/>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14" name="Triangle 13">
            <a:extLst>
              <a:ext uri="{FF2B5EF4-FFF2-40B4-BE49-F238E27FC236}">
                <a16:creationId xmlns:a16="http://schemas.microsoft.com/office/drawing/2014/main" id="{24C26140-C33E-A345-842C-54B81BD3B2DC}"/>
              </a:ext>
            </a:extLst>
          </p:cNvPr>
          <p:cNvSpPr/>
          <p:nvPr userDrawn="1"/>
        </p:nvSpPr>
        <p:spPr>
          <a:xfrm rot="5400000">
            <a:off x="11354363" y="3762595"/>
            <a:ext cx="895894" cy="772323"/>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15" name="Triangle 14">
            <a:extLst>
              <a:ext uri="{FF2B5EF4-FFF2-40B4-BE49-F238E27FC236}">
                <a16:creationId xmlns:a16="http://schemas.microsoft.com/office/drawing/2014/main" id="{85F4C238-017F-6243-B856-AB32E184C651}"/>
              </a:ext>
            </a:extLst>
          </p:cNvPr>
          <p:cNvSpPr/>
          <p:nvPr userDrawn="1"/>
        </p:nvSpPr>
        <p:spPr>
          <a:xfrm rot="5400000">
            <a:off x="6170753" y="1732251"/>
            <a:ext cx="523219" cy="451051"/>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16" name="Triangle 15">
            <a:extLst>
              <a:ext uri="{FF2B5EF4-FFF2-40B4-BE49-F238E27FC236}">
                <a16:creationId xmlns:a16="http://schemas.microsoft.com/office/drawing/2014/main" id="{E92E340F-1A7F-F744-9097-9490FB6101ED}"/>
              </a:ext>
            </a:extLst>
          </p:cNvPr>
          <p:cNvSpPr/>
          <p:nvPr userDrawn="1"/>
        </p:nvSpPr>
        <p:spPr>
          <a:xfrm rot="5400000">
            <a:off x="11282716" y="4666374"/>
            <a:ext cx="523219" cy="451051"/>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0" name="Rectangle 19">
            <a:extLst>
              <a:ext uri="{FF2B5EF4-FFF2-40B4-BE49-F238E27FC236}">
                <a16:creationId xmlns:a16="http://schemas.microsoft.com/office/drawing/2014/main" id="{AF9DFC50-B04B-8346-9525-CFDE3F9B8CDC}"/>
              </a:ext>
            </a:extLst>
          </p:cNvPr>
          <p:cNvSpPr/>
          <p:nvPr userDrawn="1"/>
        </p:nvSpPr>
        <p:spPr>
          <a:xfrm>
            <a:off x="448057" y="448057"/>
            <a:ext cx="5639039" cy="5550408"/>
          </a:xfrm>
          <a:prstGeom prst="rect">
            <a:avLst/>
          </a:prstGeom>
          <a:solidFill>
            <a:schemeClr val="bg1"/>
          </a:solidFill>
          <a:ln>
            <a:noFill/>
          </a:ln>
          <a:effectLst>
            <a:outerShdw blurRad="228600" dist="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799" b="0" i="0">
              <a:latin typeface="Gotham Book" panose="02000604040000020004" pitchFamily="2" charset="0"/>
            </a:endParaRPr>
          </a:p>
        </p:txBody>
      </p:sp>
      <p:sp>
        <p:nvSpPr>
          <p:cNvPr id="17" name="Title 1">
            <a:extLst>
              <a:ext uri="{FF2B5EF4-FFF2-40B4-BE49-F238E27FC236}">
                <a16:creationId xmlns:a16="http://schemas.microsoft.com/office/drawing/2014/main" id="{D8748A17-D152-234F-98BA-3C254D9F1A97}"/>
              </a:ext>
            </a:extLst>
          </p:cNvPr>
          <p:cNvSpPr>
            <a:spLocks noGrp="1"/>
          </p:cNvSpPr>
          <p:nvPr>
            <p:ph type="title" hasCustomPrompt="1"/>
          </p:nvPr>
        </p:nvSpPr>
        <p:spPr>
          <a:xfrm>
            <a:off x="6777630" y="2193762"/>
            <a:ext cx="4340629" cy="574394"/>
          </a:xfrm>
          <a:prstGeom prst="rect">
            <a:avLst/>
          </a:prstGeom>
        </p:spPr>
        <p:txBody>
          <a:bodyPr>
            <a:normAutofit/>
          </a:bodyPr>
          <a:lstStyle>
            <a:lvl1pPr>
              <a:defRPr sz="2799">
                <a:solidFill>
                  <a:schemeClr val="bg1"/>
                </a:solidFill>
                <a:latin typeface="Gotham Book" panose="02000604040000020004" pitchFamily="2" charset="0"/>
              </a:defRPr>
            </a:lvl1pPr>
          </a:lstStyle>
          <a:p>
            <a:r>
              <a:rPr lang="en-US"/>
              <a:t>Section divider title</a:t>
            </a:r>
          </a:p>
        </p:txBody>
      </p:sp>
      <p:cxnSp>
        <p:nvCxnSpPr>
          <p:cNvPr id="18" name="Straight Connector 17">
            <a:extLst>
              <a:ext uri="{FF2B5EF4-FFF2-40B4-BE49-F238E27FC236}">
                <a16:creationId xmlns:a16="http://schemas.microsoft.com/office/drawing/2014/main" id="{A43F2796-E130-B445-A056-A6EDC6FF06AF}"/>
              </a:ext>
            </a:extLst>
          </p:cNvPr>
          <p:cNvCxnSpPr>
            <a:cxnSpLocks/>
          </p:cNvCxnSpPr>
          <p:nvPr userDrawn="1"/>
        </p:nvCxnSpPr>
        <p:spPr>
          <a:xfrm>
            <a:off x="6865541" y="2650387"/>
            <a:ext cx="3920209"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2" name="Picture Placeholder 25">
            <a:extLst>
              <a:ext uri="{FF2B5EF4-FFF2-40B4-BE49-F238E27FC236}">
                <a16:creationId xmlns:a16="http://schemas.microsoft.com/office/drawing/2014/main" id="{93EC54E2-5741-7240-A46B-00415BA5F48A}"/>
              </a:ext>
            </a:extLst>
          </p:cNvPr>
          <p:cNvSpPr>
            <a:spLocks noGrp="1"/>
          </p:cNvSpPr>
          <p:nvPr>
            <p:ph type="pic" sz="quarter" idx="14" hasCustomPrompt="1"/>
          </p:nvPr>
        </p:nvSpPr>
        <p:spPr>
          <a:xfrm>
            <a:off x="444530" y="448057"/>
            <a:ext cx="5637765" cy="5544610"/>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Picture / Illustration</a:t>
            </a:r>
          </a:p>
        </p:txBody>
      </p:sp>
      <p:sp>
        <p:nvSpPr>
          <p:cNvPr id="21" name="Subtitle 2">
            <a:extLst>
              <a:ext uri="{FF2B5EF4-FFF2-40B4-BE49-F238E27FC236}">
                <a16:creationId xmlns:a16="http://schemas.microsoft.com/office/drawing/2014/main" id="{E915B6B5-7B04-E44D-9C3A-367DD2D40135}"/>
              </a:ext>
            </a:extLst>
          </p:cNvPr>
          <p:cNvSpPr>
            <a:spLocks noGrp="1"/>
          </p:cNvSpPr>
          <p:nvPr>
            <p:ph type="subTitle" idx="1" hasCustomPrompt="1"/>
          </p:nvPr>
        </p:nvSpPr>
        <p:spPr>
          <a:xfrm>
            <a:off x="6777630" y="2768156"/>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cxnSp>
        <p:nvCxnSpPr>
          <p:cNvPr id="25" name="Straight Connector 24">
            <a:extLst>
              <a:ext uri="{FF2B5EF4-FFF2-40B4-BE49-F238E27FC236}">
                <a16:creationId xmlns:a16="http://schemas.microsoft.com/office/drawing/2014/main" id="{476E0343-0EA5-C74B-B068-0844E15D9C52}"/>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BCA5905-83C4-484B-B724-281AEB3BF3F6}"/>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CBACF0A9-78AB-D944-B92E-E366088AD251}"/>
              </a:ext>
            </a:extLst>
          </p:cNvPr>
          <p:cNvGrpSpPr/>
          <p:nvPr userDrawn="1"/>
        </p:nvGrpSpPr>
        <p:grpSpPr>
          <a:xfrm>
            <a:off x="0" y="5974464"/>
            <a:ext cx="901960" cy="883534"/>
            <a:chOff x="0" y="5974464"/>
            <a:chExt cx="901960" cy="883534"/>
          </a:xfrm>
        </p:grpSpPr>
        <p:sp>
          <p:nvSpPr>
            <p:cNvPr id="36" name="Rectangle 35">
              <a:extLst>
                <a:ext uri="{FF2B5EF4-FFF2-40B4-BE49-F238E27FC236}">
                  <a16:creationId xmlns:a16="http://schemas.microsoft.com/office/drawing/2014/main" id="{A23D5431-EB86-444A-A26E-09CCAD76980A}"/>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7" name="Triangle 36">
              <a:extLst>
                <a:ext uri="{FF2B5EF4-FFF2-40B4-BE49-F238E27FC236}">
                  <a16:creationId xmlns:a16="http://schemas.microsoft.com/office/drawing/2014/main" id="{C559B6E0-94FA-D841-81CD-4E143C6924C0}"/>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8" name="Triangle 37">
              <a:extLst>
                <a:ext uri="{FF2B5EF4-FFF2-40B4-BE49-F238E27FC236}">
                  <a16:creationId xmlns:a16="http://schemas.microsoft.com/office/drawing/2014/main" id="{85913AEB-7189-9340-8E47-877A66A56AF4}"/>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27" name="Slide Number Placeholder 5">
            <a:extLst>
              <a:ext uri="{FF2B5EF4-FFF2-40B4-BE49-F238E27FC236}">
                <a16:creationId xmlns:a16="http://schemas.microsoft.com/office/drawing/2014/main" id="{D1DFE3E1-5201-464F-8D5B-5D0F54B42313}"/>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4" name="Graphic 23">
            <a:extLst>
              <a:ext uri="{FF2B5EF4-FFF2-40B4-BE49-F238E27FC236}">
                <a16:creationId xmlns:a16="http://schemas.microsoft.com/office/drawing/2014/main" id="{20CBFD62-F5A6-E24B-B576-C19D61BC40BE}"/>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6" name="Rectangle 25">
            <a:extLst>
              <a:ext uri="{FF2B5EF4-FFF2-40B4-BE49-F238E27FC236}">
                <a16:creationId xmlns:a16="http://schemas.microsoft.com/office/drawing/2014/main" id="{5E69F1CF-EB64-9D4C-9649-2498EC275784}"/>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1547494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 Image3">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A2DA6D1-393F-B548-BB68-AAFB503657FA}"/>
              </a:ext>
            </a:extLst>
          </p:cNvPr>
          <p:cNvSpPr/>
          <p:nvPr userDrawn="1"/>
        </p:nvSpPr>
        <p:spPr>
          <a:xfrm>
            <a:off x="1026608" y="0"/>
            <a:ext cx="11165393"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6416676" y="0"/>
            <a:ext cx="5775325" cy="6858000"/>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Picture / Illustration</a:t>
            </a:r>
          </a:p>
        </p:txBody>
      </p:sp>
      <p:pic>
        <p:nvPicPr>
          <p:cNvPr id="22" name="Picture 21">
            <a:extLst>
              <a:ext uri="{FF2B5EF4-FFF2-40B4-BE49-F238E27FC236}">
                <a16:creationId xmlns:a16="http://schemas.microsoft.com/office/drawing/2014/main" id="{15AD0B39-791F-5D40-968B-1A07FD0EA93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50963" t="5730" b="35128"/>
          <a:stretch/>
        </p:blipFill>
        <p:spPr>
          <a:xfrm>
            <a:off x="1" y="0"/>
            <a:ext cx="9043416" cy="6858000"/>
          </a:xfrm>
          <a:prstGeom prst="rect">
            <a:avLst/>
          </a:prstGeom>
        </p:spPr>
      </p:pic>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1026608" y="3115766"/>
            <a:ext cx="4340629" cy="626468"/>
          </a:xfrm>
          <a:prstGeom prst="rect">
            <a:avLst/>
          </a:prstGeom>
        </p:spPr>
        <p:txBody>
          <a:bodyPr>
            <a:normAutofit/>
          </a:bodyPr>
          <a:lstStyle>
            <a:lvl1pPr>
              <a:defRPr sz="3199">
                <a:solidFill>
                  <a:srgbClr val="0066B3"/>
                </a:solidFill>
                <a:latin typeface="Gotham Book" panose="02000604040000020004" pitchFamily="2" charset="0"/>
              </a:defRPr>
            </a:lvl1pPr>
          </a:lstStyle>
          <a:p>
            <a:r>
              <a:rPr lang="en-US"/>
              <a:t>Section divider title</a:t>
            </a:r>
          </a:p>
        </p:txBody>
      </p:sp>
      <p:sp>
        <p:nvSpPr>
          <p:cNvPr id="13" name="Subtitle 2">
            <a:extLst>
              <a:ext uri="{FF2B5EF4-FFF2-40B4-BE49-F238E27FC236}">
                <a16:creationId xmlns:a16="http://schemas.microsoft.com/office/drawing/2014/main" id="{A6009CFB-29B4-2743-9017-367C88C16592}"/>
              </a:ext>
            </a:extLst>
          </p:cNvPr>
          <p:cNvSpPr>
            <a:spLocks noGrp="1"/>
          </p:cNvSpPr>
          <p:nvPr>
            <p:ph type="subTitle" idx="1" hasCustomPrompt="1"/>
          </p:nvPr>
        </p:nvSpPr>
        <p:spPr>
          <a:xfrm>
            <a:off x="1026608" y="3869241"/>
            <a:ext cx="4340629" cy="1655762"/>
          </a:xfrm>
          <a:prstGeom prst="rect">
            <a:avLst/>
          </a:prstGeom>
        </p:spPr>
        <p:txBody>
          <a:bodyPr>
            <a:normAutofit/>
          </a:bodyPr>
          <a:lstStyle>
            <a:lvl1pPr marL="0" indent="0" algn="l">
              <a:buNone/>
              <a:defRPr sz="1600" b="0" i="0">
                <a:solidFill>
                  <a:schemeClr val="tx2"/>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spTree>
    <p:extLst>
      <p:ext uri="{BB962C8B-B14F-4D97-AF65-F5344CB8AC3E}">
        <p14:creationId xmlns:p14="http://schemas.microsoft.com/office/powerpoint/2010/main" val="570991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 Image4">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F3166B4-F45E-2846-9E34-E880C6DFB805}"/>
              </a:ext>
            </a:extLst>
          </p:cNvPr>
          <p:cNvSpPr/>
          <p:nvPr userDrawn="1"/>
        </p:nvSpPr>
        <p:spPr>
          <a:xfrm>
            <a:off x="1026608" y="0"/>
            <a:ext cx="11165393"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799" b="0" i="0">
                <a:latin typeface="Gotham Book" panose="02000604040000020004" pitchFamily="2" charset="0"/>
              </a:rPr>
              <a:t>v</a:t>
            </a:r>
          </a:p>
        </p:txBody>
      </p:sp>
      <p:pic>
        <p:nvPicPr>
          <p:cNvPr id="22" name="Picture 21">
            <a:extLst>
              <a:ext uri="{FF2B5EF4-FFF2-40B4-BE49-F238E27FC236}">
                <a16:creationId xmlns:a16="http://schemas.microsoft.com/office/drawing/2014/main" id="{15AD0B39-791F-5D40-968B-1A07FD0EA93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50963" t="5730" b="35128"/>
          <a:stretch/>
        </p:blipFill>
        <p:spPr>
          <a:xfrm>
            <a:off x="1" y="0"/>
            <a:ext cx="9043416" cy="6858000"/>
          </a:xfrm>
          <a:prstGeom prst="rect">
            <a:avLst/>
          </a:prstGeom>
        </p:spPr>
      </p:pic>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7144514" y="1773020"/>
            <a:ext cx="4340629" cy="626468"/>
          </a:xfrm>
          <a:prstGeom prst="rect">
            <a:avLst/>
          </a:prstGeom>
        </p:spPr>
        <p:txBody>
          <a:bodyPr>
            <a:normAutofit/>
          </a:bodyPr>
          <a:lstStyle>
            <a:lvl1pPr>
              <a:defRPr sz="3199">
                <a:solidFill>
                  <a:schemeClr val="bg1"/>
                </a:solidFill>
                <a:latin typeface="Gotham Book" panose="02000604040000020004" pitchFamily="2" charset="0"/>
              </a:defRPr>
            </a:lvl1pPr>
          </a:lstStyle>
          <a:p>
            <a:r>
              <a:rPr lang="en-US"/>
              <a:t>Section divider title</a:t>
            </a: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898902" y="2619600"/>
            <a:ext cx="4596039" cy="3742234"/>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Illustration</a:t>
            </a:r>
          </a:p>
        </p:txBody>
      </p:sp>
      <p:sp>
        <p:nvSpPr>
          <p:cNvPr id="14" name="Subtitle 2">
            <a:extLst>
              <a:ext uri="{FF2B5EF4-FFF2-40B4-BE49-F238E27FC236}">
                <a16:creationId xmlns:a16="http://schemas.microsoft.com/office/drawing/2014/main" id="{0F0598C1-4D90-B544-B03B-25E50C863F70}"/>
              </a:ext>
            </a:extLst>
          </p:cNvPr>
          <p:cNvSpPr>
            <a:spLocks noGrp="1"/>
          </p:cNvSpPr>
          <p:nvPr>
            <p:ph type="subTitle" idx="1" hasCustomPrompt="1"/>
          </p:nvPr>
        </p:nvSpPr>
        <p:spPr>
          <a:xfrm>
            <a:off x="7153392" y="2399488"/>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spTree>
    <p:extLst>
      <p:ext uri="{BB962C8B-B14F-4D97-AF65-F5344CB8AC3E}">
        <p14:creationId xmlns:p14="http://schemas.microsoft.com/office/powerpoint/2010/main" val="41880080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 Image5">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42C962D-560C-D944-AFDC-795080ADAF06}"/>
              </a:ext>
            </a:extLst>
          </p:cNvPr>
          <p:cNvSpPr/>
          <p:nvPr userDrawn="1"/>
        </p:nvSpPr>
        <p:spPr>
          <a:xfrm rot="10800000">
            <a:off x="5661124" y="0"/>
            <a:ext cx="6530876"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13" name="Rectangle 12">
            <a:extLst>
              <a:ext uri="{FF2B5EF4-FFF2-40B4-BE49-F238E27FC236}">
                <a16:creationId xmlns:a16="http://schemas.microsoft.com/office/drawing/2014/main" id="{BDEED9AE-C541-784E-B48D-B3A9BA3EBE9C}"/>
              </a:ext>
            </a:extLst>
          </p:cNvPr>
          <p:cNvSpPr/>
          <p:nvPr userDrawn="1"/>
        </p:nvSpPr>
        <p:spPr>
          <a:xfrm>
            <a:off x="448057" y="448056"/>
            <a:ext cx="5639039" cy="5881332"/>
          </a:xfrm>
          <a:prstGeom prst="rect">
            <a:avLst/>
          </a:prstGeom>
          <a:solidFill>
            <a:schemeClr val="bg1"/>
          </a:solidFill>
          <a:ln>
            <a:noFill/>
          </a:ln>
          <a:effectLst>
            <a:outerShdw blurRad="228600" dist="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799" b="0" i="0">
              <a:latin typeface="Gotham Book" panose="02000604040000020004" pitchFamily="2" charset="0"/>
            </a:endParaRPr>
          </a:p>
        </p:txBody>
      </p:sp>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7144514" y="1771389"/>
            <a:ext cx="4340629" cy="626468"/>
          </a:xfrm>
          <a:prstGeom prst="rect">
            <a:avLst/>
          </a:prstGeom>
        </p:spPr>
        <p:txBody>
          <a:bodyPr>
            <a:normAutofit/>
          </a:bodyPr>
          <a:lstStyle>
            <a:lvl1pPr>
              <a:defRPr sz="3199">
                <a:solidFill>
                  <a:schemeClr val="bg1"/>
                </a:solidFill>
                <a:latin typeface="Gotham Book" panose="02000604040000020004" pitchFamily="2" charset="0"/>
              </a:defRPr>
            </a:lvl1pPr>
          </a:lstStyle>
          <a:p>
            <a:r>
              <a:rPr lang="en-US"/>
              <a:t>Section divider title</a:t>
            </a: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448056" y="456221"/>
            <a:ext cx="5639039" cy="5872863"/>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Illustration / Image</a:t>
            </a:r>
          </a:p>
        </p:txBody>
      </p:sp>
      <p:sp>
        <p:nvSpPr>
          <p:cNvPr id="10" name="Subtitle 2">
            <a:extLst>
              <a:ext uri="{FF2B5EF4-FFF2-40B4-BE49-F238E27FC236}">
                <a16:creationId xmlns:a16="http://schemas.microsoft.com/office/drawing/2014/main" id="{5DE2DFAB-270E-DC47-91E4-CB8BA52968F2}"/>
              </a:ext>
            </a:extLst>
          </p:cNvPr>
          <p:cNvSpPr>
            <a:spLocks noGrp="1"/>
          </p:cNvSpPr>
          <p:nvPr>
            <p:ph type="subTitle" idx="1" hasCustomPrompt="1"/>
          </p:nvPr>
        </p:nvSpPr>
        <p:spPr>
          <a:xfrm>
            <a:off x="7153392" y="2399488"/>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spTree>
    <p:extLst>
      <p:ext uri="{BB962C8B-B14F-4D97-AF65-F5344CB8AC3E}">
        <p14:creationId xmlns:p14="http://schemas.microsoft.com/office/powerpoint/2010/main" val="34647696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divider - Image6">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AE0E82-BD13-F14C-8E05-6C38B4C8D06B}"/>
              </a:ext>
            </a:extLst>
          </p:cNvPr>
          <p:cNvSpPr/>
          <p:nvPr userDrawn="1"/>
        </p:nvSpPr>
        <p:spPr>
          <a:xfrm>
            <a:off x="6427431" y="0"/>
            <a:ext cx="5764569"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7153479" y="1773019"/>
            <a:ext cx="4340629" cy="626468"/>
          </a:xfrm>
          <a:prstGeom prst="rect">
            <a:avLst/>
          </a:prstGeom>
        </p:spPr>
        <p:txBody>
          <a:bodyPr>
            <a:normAutofit/>
          </a:bodyPr>
          <a:lstStyle>
            <a:lvl1pPr>
              <a:defRPr sz="3199">
                <a:solidFill>
                  <a:schemeClr val="bg1"/>
                </a:solidFill>
                <a:latin typeface="Gotham Book" panose="02000604040000020004" pitchFamily="2" charset="0"/>
              </a:defRPr>
            </a:lvl1pPr>
          </a:lstStyle>
          <a:p>
            <a:r>
              <a:rPr lang="en-US"/>
              <a:t>Section divider title</a:t>
            </a: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22085" y="3"/>
            <a:ext cx="6405347" cy="6857999"/>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Illustration / Image</a:t>
            </a:r>
          </a:p>
        </p:txBody>
      </p:sp>
      <p:sp>
        <p:nvSpPr>
          <p:cNvPr id="10" name="Subtitle 2">
            <a:extLst>
              <a:ext uri="{FF2B5EF4-FFF2-40B4-BE49-F238E27FC236}">
                <a16:creationId xmlns:a16="http://schemas.microsoft.com/office/drawing/2014/main" id="{5DE2DFAB-270E-DC47-91E4-CB8BA52968F2}"/>
              </a:ext>
            </a:extLst>
          </p:cNvPr>
          <p:cNvSpPr>
            <a:spLocks noGrp="1"/>
          </p:cNvSpPr>
          <p:nvPr>
            <p:ph type="subTitle" idx="1" hasCustomPrompt="1"/>
          </p:nvPr>
        </p:nvSpPr>
        <p:spPr>
          <a:xfrm>
            <a:off x="7153392" y="2399488"/>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spTree>
    <p:extLst>
      <p:ext uri="{BB962C8B-B14F-4D97-AF65-F5344CB8AC3E}">
        <p14:creationId xmlns:p14="http://schemas.microsoft.com/office/powerpoint/2010/main" val="50462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6562D-D88B-4F7A-8A72-D90F93D205E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CE61A48-5EFA-4E43-821B-D522D13523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11C2072-05B8-4A73-93C0-A1FE58F74242}"/>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5" name="Footer Placeholder 4">
            <a:extLst>
              <a:ext uri="{FF2B5EF4-FFF2-40B4-BE49-F238E27FC236}">
                <a16:creationId xmlns:a16="http://schemas.microsoft.com/office/drawing/2014/main" id="{EC3C552C-9247-49DE-90CE-932B477643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9C88E19-6DE9-4635-89A9-31711BBE567D}"/>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571458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Placehol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9A5EDBC-D145-4247-ABE5-96A309E8B91F}"/>
              </a:ext>
            </a:extLst>
          </p:cNvPr>
          <p:cNvSpPr/>
          <p:nvPr userDrawn="1"/>
        </p:nvSpPr>
        <p:spPr>
          <a:xfrm rot="10800000">
            <a:off x="1" y="0"/>
            <a:ext cx="12192000"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3" name="Picture Placeholder 2">
            <a:extLst>
              <a:ext uri="{FF2B5EF4-FFF2-40B4-BE49-F238E27FC236}">
                <a16:creationId xmlns:a16="http://schemas.microsoft.com/office/drawing/2014/main" id="{61E21DC2-49F2-3543-982F-D5071042AFC7}"/>
              </a:ext>
            </a:extLst>
          </p:cNvPr>
          <p:cNvSpPr>
            <a:spLocks noGrp="1"/>
          </p:cNvSpPr>
          <p:nvPr>
            <p:ph type="pic" sz="quarter" idx="10"/>
          </p:nvPr>
        </p:nvSpPr>
        <p:spPr>
          <a:xfrm>
            <a:off x="2108200" y="393700"/>
            <a:ext cx="11353800" cy="6756400"/>
          </a:xfrm>
          <a:prstGeom prst="rect">
            <a:avLst/>
          </a:prstGeom>
        </p:spPr>
        <p:txBody>
          <a:bodyPr/>
          <a:lstStyle>
            <a:lvl1pPr>
              <a:defRPr sz="1999" b="0" i="0">
                <a:latin typeface="Gotham Light" panose="02000504020000020004" pitchFamily="2" charset="0"/>
              </a:defRPr>
            </a:lvl1pPr>
          </a:lstStyle>
          <a:p>
            <a:endParaRPr lang="en-US"/>
          </a:p>
        </p:txBody>
      </p:sp>
    </p:spTree>
    <p:extLst>
      <p:ext uri="{BB962C8B-B14F-4D97-AF65-F5344CB8AC3E}">
        <p14:creationId xmlns:p14="http://schemas.microsoft.com/office/powerpoint/2010/main" val="2485329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aptop scree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C142E7F-34B3-2F4F-A8AE-C63BA8861D2A}"/>
              </a:ext>
            </a:extLst>
          </p:cNvPr>
          <p:cNvSpPr/>
          <p:nvPr userDrawn="1"/>
        </p:nvSpPr>
        <p:spPr>
          <a:xfrm rot="10800000">
            <a:off x="0" y="0"/>
            <a:ext cx="4507992"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pic>
        <p:nvPicPr>
          <p:cNvPr id="9" name="Picture 8">
            <a:extLst>
              <a:ext uri="{FF2B5EF4-FFF2-40B4-BE49-F238E27FC236}">
                <a16:creationId xmlns:a16="http://schemas.microsoft.com/office/drawing/2014/main" id="{1F99DE48-9044-D64A-861E-5735E1D5435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44169" y="2120308"/>
            <a:ext cx="3937314" cy="3389970"/>
          </a:xfrm>
          <a:prstGeom prst="rect">
            <a:avLst/>
          </a:prstGeom>
        </p:spPr>
      </p:pic>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1269352" y="428095"/>
            <a:ext cx="3096767" cy="1359143"/>
          </a:xfrm>
          <a:prstGeom prst="rect">
            <a:avLst/>
          </a:prstGeom>
        </p:spPr>
        <p:txBody>
          <a:bodyPr>
            <a:normAutofit/>
          </a:bodyPr>
          <a:lstStyle>
            <a:lvl1pPr>
              <a:defRPr sz="3199">
                <a:solidFill>
                  <a:schemeClr val="bg1"/>
                </a:solidFill>
                <a:latin typeface="Gotham Book" panose="02000604040000020004" pitchFamily="2" charset="0"/>
              </a:defRPr>
            </a:lvl1pPr>
          </a:lstStyle>
          <a:p>
            <a:r>
              <a:rPr lang="en-US"/>
              <a:t>Section divider title</a:t>
            </a:r>
            <a:br>
              <a:rPr lang="en-US"/>
            </a:br>
            <a:r>
              <a:rPr lang="en-US"/>
              <a:t>goes here</a:t>
            </a: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1552074" y="2358940"/>
            <a:ext cx="3507607" cy="2076702"/>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Illustration / Image</a:t>
            </a:r>
          </a:p>
        </p:txBody>
      </p:sp>
    </p:spTree>
    <p:extLst>
      <p:ext uri="{BB962C8B-B14F-4D97-AF65-F5344CB8AC3E}">
        <p14:creationId xmlns:p14="http://schemas.microsoft.com/office/powerpoint/2010/main" val="39814564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placeholder 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60392892-F5D9-5F44-BDC2-F2DF78DD650C}"/>
              </a:ext>
            </a:extLst>
          </p:cNvPr>
          <p:cNvSpPr/>
          <p:nvPr userDrawn="1"/>
        </p:nvSpPr>
        <p:spPr>
          <a:xfrm rot="10800000">
            <a:off x="6941126" y="0"/>
            <a:ext cx="5250874" cy="6425328"/>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28531" algn="ctr">
              <a:lnSpc>
                <a:spcPct val="90000"/>
              </a:lnSpc>
              <a:spcBef>
                <a:spcPts val="1000"/>
              </a:spcBef>
              <a:buFont typeface="Arial" panose="020B0604020202020204" pitchFamily="34" charset="0"/>
              <a:buChar char="•"/>
            </a:pPr>
            <a:endParaRPr lang="en-US" sz="1799" b="0" i="0">
              <a:latin typeface="Gotham Book" panose="02000604040000020004" pitchFamily="2" charset="0"/>
            </a:endParaRPr>
          </a:p>
        </p:txBody>
      </p:sp>
      <p:cxnSp>
        <p:nvCxnSpPr>
          <p:cNvPr id="19" name="Straight Connector 18">
            <a:extLst>
              <a:ext uri="{FF2B5EF4-FFF2-40B4-BE49-F238E27FC236}">
                <a16:creationId xmlns:a16="http://schemas.microsoft.com/office/drawing/2014/main" id="{61253F1B-9CC9-C942-B6ED-6F1522386769}"/>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Slide Number Placeholder 5">
            <a:extLst>
              <a:ext uri="{FF2B5EF4-FFF2-40B4-BE49-F238E27FC236}">
                <a16:creationId xmlns:a16="http://schemas.microsoft.com/office/drawing/2014/main" id="{5A3EA080-0E09-C348-B650-FDB0D89EDA77}"/>
              </a:ext>
            </a:extLst>
          </p:cNvPr>
          <p:cNvSpPr txBox="1">
            <a:spLocks/>
          </p:cNvSpPr>
          <p:nvPr userDrawn="1"/>
        </p:nvSpPr>
        <p:spPr>
          <a:xfrm>
            <a:off x="7153100" y="6460762"/>
            <a:ext cx="2743200" cy="365125"/>
          </a:xfrm>
          <a:prstGeom prst="rect">
            <a:avLst/>
          </a:prstGeom>
        </p:spPr>
        <p:txBody>
          <a:bodyPr anchor="ctr"/>
          <a:lstStyle>
            <a:defPPr>
              <a:defRPr lang="en-US"/>
            </a:defPPr>
            <a:lvl1pPr marL="0" algn="l" defTabSz="914400" rtl="0" eaLnBrk="1" latinLnBrk="0" hangingPunct="1">
              <a:defRPr sz="1000" kern="1200">
                <a:solidFill>
                  <a:schemeClr val="accent6">
                    <a:lumMod val="75000"/>
                  </a:schemeClr>
                </a:solidFill>
                <a:latin typeface="Roboto Condensed Light" panose="02000000000000000000" pitchFamily="2" charset="0"/>
                <a:ea typeface="Roboto Condensed Light" panose="02000000000000000000"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A7FBD2F-A8A0-4A65-8B46-0BC9A0FFCE15}" type="slidenum">
              <a:rPr lang="en-US" sz="1000" b="0" i="0" smtClean="0">
                <a:solidFill>
                  <a:schemeClr val="tx2"/>
                </a:solidFill>
                <a:latin typeface="Gotham Book" panose="02000604040000020004" pitchFamily="2" charset="0"/>
              </a:rPr>
              <a:pPr algn="r"/>
              <a:t>‹#›</a:t>
            </a:fld>
            <a:endParaRPr lang="en-US" sz="1000" b="0" i="0">
              <a:solidFill>
                <a:schemeClr val="tx2"/>
              </a:solidFill>
              <a:latin typeface="Gotham Book" panose="02000604040000020004" pitchFamily="2" charset="0"/>
            </a:endParaRPr>
          </a:p>
        </p:txBody>
      </p:sp>
      <p:cxnSp>
        <p:nvCxnSpPr>
          <p:cNvPr id="30" name="Straight Connector 29">
            <a:extLst>
              <a:ext uri="{FF2B5EF4-FFF2-40B4-BE49-F238E27FC236}">
                <a16:creationId xmlns:a16="http://schemas.microsoft.com/office/drawing/2014/main" id="{C69A7212-7EBC-7849-9AB6-F58291314B75}"/>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2A6CD877-6BD5-5146-811B-E116C9816112}"/>
              </a:ext>
            </a:extLst>
          </p:cNvPr>
          <p:cNvGrpSpPr/>
          <p:nvPr userDrawn="1"/>
        </p:nvGrpSpPr>
        <p:grpSpPr>
          <a:xfrm>
            <a:off x="0" y="5974464"/>
            <a:ext cx="901960" cy="883534"/>
            <a:chOff x="0" y="5974464"/>
            <a:chExt cx="901960" cy="883534"/>
          </a:xfrm>
        </p:grpSpPr>
        <p:sp>
          <p:nvSpPr>
            <p:cNvPr id="32" name="Rectangle 31">
              <a:extLst>
                <a:ext uri="{FF2B5EF4-FFF2-40B4-BE49-F238E27FC236}">
                  <a16:creationId xmlns:a16="http://schemas.microsoft.com/office/drawing/2014/main" id="{28403294-C6E0-2D44-8F53-6CAA5FED1A6D}"/>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3" name="Triangle 32">
              <a:extLst>
                <a:ext uri="{FF2B5EF4-FFF2-40B4-BE49-F238E27FC236}">
                  <a16:creationId xmlns:a16="http://schemas.microsoft.com/office/drawing/2014/main" id="{2284BF9A-B9EA-EF40-BABF-1BB7AA2AB840}"/>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4" name="Triangle 33">
              <a:extLst>
                <a:ext uri="{FF2B5EF4-FFF2-40B4-BE49-F238E27FC236}">
                  <a16:creationId xmlns:a16="http://schemas.microsoft.com/office/drawing/2014/main" id="{2237FA58-C3D2-5340-B0AE-CF9A28384C71}"/>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4" name="Picture Placeholder 3">
            <a:extLst>
              <a:ext uri="{FF2B5EF4-FFF2-40B4-BE49-F238E27FC236}">
                <a16:creationId xmlns:a16="http://schemas.microsoft.com/office/drawing/2014/main" id="{FAB081F2-290B-8040-A9D8-5DDAEAA40307}"/>
              </a:ext>
            </a:extLst>
          </p:cNvPr>
          <p:cNvSpPr>
            <a:spLocks noGrp="1"/>
          </p:cNvSpPr>
          <p:nvPr>
            <p:ph type="pic" sz="quarter" idx="10"/>
          </p:nvPr>
        </p:nvSpPr>
        <p:spPr>
          <a:xfrm>
            <a:off x="6940550" y="2"/>
            <a:ext cx="5251450" cy="6424613"/>
          </a:xfrm>
          <a:prstGeom prst="rect">
            <a:avLst/>
          </a:prstGeom>
        </p:spPr>
        <p:txBody>
          <a:bodyPr/>
          <a:lstStyle>
            <a:lvl1pPr>
              <a:defRPr sz="1999">
                <a:latin typeface="Gotham Book" panose="02000604040000020004" pitchFamily="2" charset="0"/>
              </a:defRPr>
            </a:lvl1pPr>
          </a:lstStyle>
          <a:p>
            <a:endParaRPr lang="en-US"/>
          </a:p>
        </p:txBody>
      </p:sp>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7153101" y="275227"/>
            <a:ext cx="3096767" cy="1359143"/>
          </a:xfrm>
          <a:prstGeom prst="rect">
            <a:avLst/>
          </a:prstGeom>
        </p:spPr>
        <p:txBody>
          <a:bodyPr>
            <a:normAutofit/>
          </a:bodyPr>
          <a:lstStyle>
            <a:lvl1pPr algn="l">
              <a:defRPr sz="3199">
                <a:solidFill>
                  <a:schemeClr val="bg1"/>
                </a:solidFill>
                <a:latin typeface="Gotham Book" panose="02000604040000020004" pitchFamily="2" charset="0"/>
              </a:defRPr>
            </a:lvl1pPr>
          </a:lstStyle>
          <a:p>
            <a:r>
              <a:rPr lang="en-US"/>
              <a:t>Section divider title</a:t>
            </a:r>
          </a:p>
        </p:txBody>
      </p:sp>
      <p:pic>
        <p:nvPicPr>
          <p:cNvPr id="14" name="Picture 13">
            <a:extLst>
              <a:ext uri="{FF2B5EF4-FFF2-40B4-BE49-F238E27FC236}">
                <a16:creationId xmlns:a16="http://schemas.microsoft.com/office/drawing/2014/main" id="{EE6E6AE8-F3B6-BE45-9AF8-4034FBF3C10B}"/>
              </a:ext>
            </a:extLst>
          </p:cNvPr>
          <p:cNvPicPr>
            <a:picLocks noChangeAspect="1"/>
          </p:cNvPicPr>
          <p:nvPr userDrawn="1"/>
        </p:nvPicPr>
        <p:blipFill>
          <a:blip r:embed="rId2"/>
          <a:stretch>
            <a:fillRect/>
          </a:stretch>
        </p:blipFill>
        <p:spPr>
          <a:xfrm>
            <a:off x="10257118" y="6580923"/>
            <a:ext cx="1574800" cy="152400"/>
          </a:xfrm>
          <a:prstGeom prst="rect">
            <a:avLst/>
          </a:prstGeom>
        </p:spPr>
      </p:pic>
      <p:sp>
        <p:nvSpPr>
          <p:cNvPr id="16" name="Rectangle 15">
            <a:extLst>
              <a:ext uri="{FF2B5EF4-FFF2-40B4-BE49-F238E27FC236}">
                <a16:creationId xmlns:a16="http://schemas.microsoft.com/office/drawing/2014/main" id="{02B25F46-9957-E047-85CF-3D2BB4F32566}"/>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34621949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members -1">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06815201-70D3-7446-96BD-46D1F53DE61F}"/>
              </a:ext>
            </a:extLst>
          </p:cNvPr>
          <p:cNvSpPr/>
          <p:nvPr userDrawn="1"/>
        </p:nvSpPr>
        <p:spPr>
          <a:xfrm>
            <a:off x="2"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19" name="AutoShape 3">
            <a:extLst>
              <a:ext uri="{FF2B5EF4-FFF2-40B4-BE49-F238E27FC236}">
                <a16:creationId xmlns:a16="http://schemas.microsoft.com/office/drawing/2014/main" id="{29235D63-69DF-4D4A-B870-8214AAA0DCCB}"/>
              </a:ext>
            </a:extLst>
          </p:cNvPr>
          <p:cNvSpPr>
            <a:spLocks noChangeAspect="1" noChangeArrowheads="1" noTextEdit="1"/>
          </p:cNvSpPr>
          <p:nvPr/>
        </p:nvSpPr>
        <p:spPr bwMode="auto">
          <a:xfrm flipH="1">
            <a:off x="3740150" y="0"/>
            <a:ext cx="3046413"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799" b="0" i="0">
              <a:latin typeface="Gotham Book" panose="02000604040000020004" pitchFamily="2" charset="0"/>
            </a:endParaRPr>
          </a:p>
        </p:txBody>
      </p:sp>
      <p:sp>
        <p:nvSpPr>
          <p:cNvPr id="22" name="Freeform 7">
            <a:extLst>
              <a:ext uri="{FF2B5EF4-FFF2-40B4-BE49-F238E27FC236}">
                <a16:creationId xmlns:a16="http://schemas.microsoft.com/office/drawing/2014/main" id="{67EAE8C1-D547-0844-89AA-1696BFCCB7B8}"/>
              </a:ext>
            </a:extLst>
          </p:cNvPr>
          <p:cNvSpPr>
            <a:spLocks/>
          </p:cNvSpPr>
          <p:nvPr/>
        </p:nvSpPr>
        <p:spPr bwMode="auto">
          <a:xfrm flipH="1">
            <a:off x="4902083" y="-1627"/>
            <a:ext cx="1430447" cy="3322717"/>
          </a:xfrm>
          <a:custGeom>
            <a:avLst/>
            <a:gdLst>
              <a:gd name="T0" fmla="*/ 879 w 607"/>
              <a:gd name="T1" fmla="*/ 0 h 1413"/>
              <a:gd name="T2" fmla="*/ 879 w 607"/>
              <a:gd name="T3" fmla="*/ 0 h 1413"/>
              <a:gd name="T4" fmla="*/ 0 w 607"/>
              <a:gd name="T5" fmla="*/ 2042 h 1413"/>
              <a:gd name="T6" fmla="*/ 0 w 607"/>
              <a:gd name="T7" fmla="*/ 2042 h 1413"/>
              <a:gd name="T8" fmla="*/ 879 w 607"/>
              <a:gd name="T9" fmla="*/ 0 h 14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7" h="1413">
                <a:moveTo>
                  <a:pt x="607" y="0"/>
                </a:moveTo>
                <a:cubicBezTo>
                  <a:pt x="607" y="0"/>
                  <a:pt x="607" y="0"/>
                  <a:pt x="607" y="0"/>
                </a:cubicBezTo>
                <a:cubicBezTo>
                  <a:pt x="233" y="355"/>
                  <a:pt x="0" y="857"/>
                  <a:pt x="0" y="1413"/>
                </a:cubicBezTo>
                <a:cubicBezTo>
                  <a:pt x="0" y="1413"/>
                  <a:pt x="0" y="1413"/>
                  <a:pt x="0" y="1413"/>
                </a:cubicBezTo>
                <a:cubicBezTo>
                  <a:pt x="0" y="857"/>
                  <a:pt x="233" y="355"/>
                  <a:pt x="607" y="0"/>
                </a:cubicBezTo>
              </a:path>
            </a:pathLst>
          </a:custGeom>
          <a:solidFill>
            <a:srgbClr val="F7B32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799" b="0" i="0">
              <a:latin typeface="Gotham Book" panose="02000604040000020004" pitchFamily="2" charset="0"/>
            </a:endParaRPr>
          </a:p>
        </p:txBody>
      </p:sp>
      <p:sp>
        <p:nvSpPr>
          <p:cNvPr id="85" name="Picture Placeholder 2">
            <a:extLst>
              <a:ext uri="{FF2B5EF4-FFF2-40B4-BE49-F238E27FC236}">
                <a16:creationId xmlns:a16="http://schemas.microsoft.com/office/drawing/2014/main" id="{D411BEF5-7FFC-064C-BAA4-E0A9C3564894}"/>
              </a:ext>
            </a:extLst>
          </p:cNvPr>
          <p:cNvSpPr>
            <a:spLocks noGrp="1"/>
          </p:cNvSpPr>
          <p:nvPr>
            <p:ph type="pic" sz="quarter" idx="19"/>
          </p:nvPr>
        </p:nvSpPr>
        <p:spPr>
          <a:xfrm>
            <a:off x="1429711" y="1748954"/>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 name="Text Placeholder 3">
            <a:extLst>
              <a:ext uri="{FF2B5EF4-FFF2-40B4-BE49-F238E27FC236}">
                <a16:creationId xmlns:a16="http://schemas.microsoft.com/office/drawing/2014/main" id="{A8CB1FFB-3763-8449-891A-ABFEB37D865E}"/>
              </a:ext>
            </a:extLst>
          </p:cNvPr>
          <p:cNvSpPr>
            <a:spLocks noGrp="1"/>
          </p:cNvSpPr>
          <p:nvPr>
            <p:ph type="body" sz="quarter" idx="25" hasCustomPrompt="1"/>
          </p:nvPr>
        </p:nvSpPr>
        <p:spPr>
          <a:xfrm>
            <a:off x="844911" y="3114151"/>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IDIR </a:t>
            </a:r>
            <a:r>
              <a:rPr lang="en-US" err="1"/>
              <a:t>Hillali</a:t>
            </a:r>
            <a:br>
              <a:rPr lang="en-US"/>
            </a:br>
            <a:r>
              <a:rPr lang="en-US"/>
              <a:t>Director of Innovation</a:t>
            </a:r>
          </a:p>
          <a:p>
            <a:pPr lvl="0"/>
            <a:r>
              <a:rPr lang="en-US"/>
              <a:t>1 year with </a:t>
            </a:r>
            <a:r>
              <a:rPr lang="en-US" err="1"/>
              <a:t>Uncia</a:t>
            </a:r>
            <a:endParaRPr lang="en-US"/>
          </a:p>
        </p:txBody>
      </p:sp>
      <p:sp>
        <p:nvSpPr>
          <p:cNvPr id="37" name="Picture Placeholder 2">
            <a:extLst>
              <a:ext uri="{FF2B5EF4-FFF2-40B4-BE49-F238E27FC236}">
                <a16:creationId xmlns:a16="http://schemas.microsoft.com/office/drawing/2014/main" id="{D838A75C-BCD8-BA4B-8B52-F5A18ECC00B1}"/>
              </a:ext>
            </a:extLst>
          </p:cNvPr>
          <p:cNvSpPr>
            <a:spLocks noGrp="1"/>
          </p:cNvSpPr>
          <p:nvPr>
            <p:ph type="pic" sz="quarter" idx="26"/>
          </p:nvPr>
        </p:nvSpPr>
        <p:spPr>
          <a:xfrm>
            <a:off x="4002581" y="1748954"/>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38" name="Text Placeholder 3">
            <a:extLst>
              <a:ext uri="{FF2B5EF4-FFF2-40B4-BE49-F238E27FC236}">
                <a16:creationId xmlns:a16="http://schemas.microsoft.com/office/drawing/2014/main" id="{5DA0D758-9070-B948-AEE8-A9D09B831AF0}"/>
              </a:ext>
            </a:extLst>
          </p:cNvPr>
          <p:cNvSpPr>
            <a:spLocks noGrp="1"/>
          </p:cNvSpPr>
          <p:nvPr>
            <p:ph type="body" sz="quarter" idx="27" hasCustomPrompt="1"/>
          </p:nvPr>
        </p:nvSpPr>
        <p:spPr>
          <a:xfrm>
            <a:off x="3417781" y="3114151"/>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AMI </a:t>
            </a:r>
            <a:r>
              <a:rPr lang="en-US" err="1"/>
              <a:t>Ghiya</a:t>
            </a:r>
            <a:br>
              <a:rPr lang="en-US"/>
            </a:br>
            <a:r>
              <a:rPr lang="en-US"/>
              <a:t>UX / UI Design</a:t>
            </a:r>
          </a:p>
          <a:p>
            <a:pPr lvl="0"/>
            <a:r>
              <a:rPr lang="en-US"/>
              <a:t>3 months with </a:t>
            </a:r>
            <a:r>
              <a:rPr lang="en-US" err="1"/>
              <a:t>Uncia</a:t>
            </a:r>
            <a:endParaRPr lang="en-US"/>
          </a:p>
        </p:txBody>
      </p:sp>
      <p:sp>
        <p:nvSpPr>
          <p:cNvPr id="39" name="Picture Placeholder 2">
            <a:extLst>
              <a:ext uri="{FF2B5EF4-FFF2-40B4-BE49-F238E27FC236}">
                <a16:creationId xmlns:a16="http://schemas.microsoft.com/office/drawing/2014/main" id="{3CAE1BE6-2371-DC45-9C68-6A0DDF0D498C}"/>
              </a:ext>
            </a:extLst>
          </p:cNvPr>
          <p:cNvSpPr>
            <a:spLocks noGrp="1"/>
          </p:cNvSpPr>
          <p:nvPr>
            <p:ph type="pic" sz="quarter" idx="28"/>
          </p:nvPr>
        </p:nvSpPr>
        <p:spPr>
          <a:xfrm>
            <a:off x="6548558" y="1748954"/>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0" name="Text Placeholder 3">
            <a:extLst>
              <a:ext uri="{FF2B5EF4-FFF2-40B4-BE49-F238E27FC236}">
                <a16:creationId xmlns:a16="http://schemas.microsoft.com/office/drawing/2014/main" id="{1886DB8F-5135-EB43-A091-F7AC8BD9ABA7}"/>
              </a:ext>
            </a:extLst>
          </p:cNvPr>
          <p:cNvSpPr>
            <a:spLocks noGrp="1"/>
          </p:cNvSpPr>
          <p:nvPr>
            <p:ph type="body" sz="quarter" idx="29" hasCustomPrompt="1"/>
          </p:nvPr>
        </p:nvSpPr>
        <p:spPr>
          <a:xfrm>
            <a:off x="5963758" y="3114151"/>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1" name="Picture Placeholder 2">
            <a:extLst>
              <a:ext uri="{FF2B5EF4-FFF2-40B4-BE49-F238E27FC236}">
                <a16:creationId xmlns:a16="http://schemas.microsoft.com/office/drawing/2014/main" id="{17DE51E7-51C2-0C40-90D3-B729826B2FD1}"/>
              </a:ext>
            </a:extLst>
          </p:cNvPr>
          <p:cNvSpPr>
            <a:spLocks noGrp="1"/>
          </p:cNvSpPr>
          <p:nvPr>
            <p:ph type="pic" sz="quarter" idx="30"/>
          </p:nvPr>
        </p:nvSpPr>
        <p:spPr>
          <a:xfrm>
            <a:off x="9121428" y="1748954"/>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2" name="Text Placeholder 3">
            <a:extLst>
              <a:ext uri="{FF2B5EF4-FFF2-40B4-BE49-F238E27FC236}">
                <a16:creationId xmlns:a16="http://schemas.microsoft.com/office/drawing/2014/main" id="{5F40BFF3-6947-0B4D-8934-AD79C976A1DD}"/>
              </a:ext>
            </a:extLst>
          </p:cNvPr>
          <p:cNvSpPr>
            <a:spLocks noGrp="1"/>
          </p:cNvSpPr>
          <p:nvPr>
            <p:ph type="body" sz="quarter" idx="31" hasCustomPrompt="1"/>
          </p:nvPr>
        </p:nvSpPr>
        <p:spPr>
          <a:xfrm>
            <a:off x="8536628" y="3114151"/>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3" name="Picture Placeholder 2">
            <a:extLst>
              <a:ext uri="{FF2B5EF4-FFF2-40B4-BE49-F238E27FC236}">
                <a16:creationId xmlns:a16="http://schemas.microsoft.com/office/drawing/2014/main" id="{D02AF43F-38C5-CB44-84A8-C528D997F323}"/>
              </a:ext>
            </a:extLst>
          </p:cNvPr>
          <p:cNvSpPr>
            <a:spLocks noGrp="1"/>
          </p:cNvSpPr>
          <p:nvPr>
            <p:ph type="pic" sz="quarter" idx="32"/>
          </p:nvPr>
        </p:nvSpPr>
        <p:spPr>
          <a:xfrm>
            <a:off x="1429711" y="4187463"/>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4" name="Text Placeholder 3">
            <a:extLst>
              <a:ext uri="{FF2B5EF4-FFF2-40B4-BE49-F238E27FC236}">
                <a16:creationId xmlns:a16="http://schemas.microsoft.com/office/drawing/2014/main" id="{EF02A3C4-62A0-764E-8F79-E0C34F0C7FC1}"/>
              </a:ext>
            </a:extLst>
          </p:cNvPr>
          <p:cNvSpPr>
            <a:spLocks noGrp="1"/>
          </p:cNvSpPr>
          <p:nvPr>
            <p:ph type="body" sz="quarter" idx="33" hasCustomPrompt="1"/>
          </p:nvPr>
        </p:nvSpPr>
        <p:spPr>
          <a:xfrm>
            <a:off x="844911" y="5552660"/>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5" name="Picture Placeholder 2">
            <a:extLst>
              <a:ext uri="{FF2B5EF4-FFF2-40B4-BE49-F238E27FC236}">
                <a16:creationId xmlns:a16="http://schemas.microsoft.com/office/drawing/2014/main" id="{93D298E0-65D2-4B4C-ADAF-991F675F54E3}"/>
              </a:ext>
            </a:extLst>
          </p:cNvPr>
          <p:cNvSpPr>
            <a:spLocks noGrp="1"/>
          </p:cNvSpPr>
          <p:nvPr>
            <p:ph type="pic" sz="quarter" idx="34"/>
          </p:nvPr>
        </p:nvSpPr>
        <p:spPr>
          <a:xfrm>
            <a:off x="4002581" y="4187463"/>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6" name="Text Placeholder 3">
            <a:extLst>
              <a:ext uri="{FF2B5EF4-FFF2-40B4-BE49-F238E27FC236}">
                <a16:creationId xmlns:a16="http://schemas.microsoft.com/office/drawing/2014/main" id="{501419C3-C657-F641-8BCA-D20FDD02C933}"/>
              </a:ext>
            </a:extLst>
          </p:cNvPr>
          <p:cNvSpPr>
            <a:spLocks noGrp="1"/>
          </p:cNvSpPr>
          <p:nvPr>
            <p:ph type="body" sz="quarter" idx="35" hasCustomPrompt="1"/>
          </p:nvPr>
        </p:nvSpPr>
        <p:spPr>
          <a:xfrm>
            <a:off x="3417781" y="5552660"/>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7" name="Picture Placeholder 2">
            <a:extLst>
              <a:ext uri="{FF2B5EF4-FFF2-40B4-BE49-F238E27FC236}">
                <a16:creationId xmlns:a16="http://schemas.microsoft.com/office/drawing/2014/main" id="{94381580-12A2-414B-A7C7-D7B94A6B1724}"/>
              </a:ext>
            </a:extLst>
          </p:cNvPr>
          <p:cNvSpPr>
            <a:spLocks noGrp="1"/>
          </p:cNvSpPr>
          <p:nvPr>
            <p:ph type="pic" sz="quarter" idx="36"/>
          </p:nvPr>
        </p:nvSpPr>
        <p:spPr>
          <a:xfrm>
            <a:off x="6548558" y="4187463"/>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8" name="Text Placeholder 3">
            <a:extLst>
              <a:ext uri="{FF2B5EF4-FFF2-40B4-BE49-F238E27FC236}">
                <a16:creationId xmlns:a16="http://schemas.microsoft.com/office/drawing/2014/main" id="{6FFA0F2D-7514-7F44-9F82-D442314446DC}"/>
              </a:ext>
            </a:extLst>
          </p:cNvPr>
          <p:cNvSpPr>
            <a:spLocks noGrp="1"/>
          </p:cNvSpPr>
          <p:nvPr>
            <p:ph type="body" sz="quarter" idx="37" hasCustomPrompt="1"/>
          </p:nvPr>
        </p:nvSpPr>
        <p:spPr>
          <a:xfrm>
            <a:off x="5963758" y="5552660"/>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9" name="Picture Placeholder 2">
            <a:extLst>
              <a:ext uri="{FF2B5EF4-FFF2-40B4-BE49-F238E27FC236}">
                <a16:creationId xmlns:a16="http://schemas.microsoft.com/office/drawing/2014/main" id="{175201E1-CB93-C044-BF12-2DA92767B4CF}"/>
              </a:ext>
            </a:extLst>
          </p:cNvPr>
          <p:cNvSpPr>
            <a:spLocks noGrp="1"/>
          </p:cNvSpPr>
          <p:nvPr>
            <p:ph type="pic" sz="quarter" idx="38"/>
          </p:nvPr>
        </p:nvSpPr>
        <p:spPr>
          <a:xfrm>
            <a:off x="9121428" y="4187463"/>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50" name="Text Placeholder 3">
            <a:extLst>
              <a:ext uri="{FF2B5EF4-FFF2-40B4-BE49-F238E27FC236}">
                <a16:creationId xmlns:a16="http://schemas.microsoft.com/office/drawing/2014/main" id="{523B4127-B933-5440-B5AD-566085028954}"/>
              </a:ext>
            </a:extLst>
          </p:cNvPr>
          <p:cNvSpPr>
            <a:spLocks noGrp="1"/>
          </p:cNvSpPr>
          <p:nvPr>
            <p:ph type="body" sz="quarter" idx="39" hasCustomPrompt="1"/>
          </p:nvPr>
        </p:nvSpPr>
        <p:spPr>
          <a:xfrm>
            <a:off x="8536628" y="5552660"/>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Tree>
    <p:extLst>
      <p:ext uri="{BB962C8B-B14F-4D97-AF65-F5344CB8AC3E}">
        <p14:creationId xmlns:p14="http://schemas.microsoft.com/office/powerpoint/2010/main" val="30340656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members 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D38195EB-787D-3D4C-9C82-46CE705553D8}"/>
              </a:ext>
            </a:extLst>
          </p:cNvPr>
          <p:cNvSpPr/>
          <p:nvPr userDrawn="1"/>
        </p:nvSpPr>
        <p:spPr>
          <a:xfrm>
            <a:off x="2"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19" name="AutoShape 3">
            <a:extLst>
              <a:ext uri="{FF2B5EF4-FFF2-40B4-BE49-F238E27FC236}">
                <a16:creationId xmlns:a16="http://schemas.microsoft.com/office/drawing/2014/main" id="{29235D63-69DF-4D4A-B870-8214AAA0DCCB}"/>
              </a:ext>
            </a:extLst>
          </p:cNvPr>
          <p:cNvSpPr>
            <a:spLocks noChangeAspect="1" noChangeArrowheads="1" noTextEdit="1"/>
          </p:cNvSpPr>
          <p:nvPr/>
        </p:nvSpPr>
        <p:spPr bwMode="auto">
          <a:xfrm flipH="1">
            <a:off x="3740150" y="0"/>
            <a:ext cx="3046413"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799" b="0" i="0">
              <a:latin typeface="Gotham Book" panose="02000604040000020004" pitchFamily="2" charset="0"/>
            </a:endParaRPr>
          </a:p>
        </p:txBody>
      </p:sp>
      <p:sp>
        <p:nvSpPr>
          <p:cNvPr id="21" name="Rectangle: Rounded Corners 16">
            <a:extLst>
              <a:ext uri="{FF2B5EF4-FFF2-40B4-BE49-F238E27FC236}">
                <a16:creationId xmlns:a16="http://schemas.microsoft.com/office/drawing/2014/main" id="{CE7118E6-3085-3147-B569-3117CC0D582C}"/>
              </a:ext>
            </a:extLst>
          </p:cNvPr>
          <p:cNvSpPr/>
          <p:nvPr userDrawn="1"/>
        </p:nvSpPr>
        <p:spPr>
          <a:xfrm>
            <a:off x="3299660" y="2722362"/>
            <a:ext cx="1677240" cy="3014948"/>
          </a:xfrm>
          <a:prstGeom prst="roundRect">
            <a:avLst>
              <a:gd name="adj" fmla="val 712"/>
            </a:avLst>
          </a:prstGeom>
          <a:solidFill>
            <a:srgbClr val="0066B3">
              <a:alpha val="30000"/>
            </a:srgbClr>
          </a:solidFill>
          <a:ln>
            <a:noFill/>
          </a:ln>
          <a:effectLst>
            <a:outerShdw blurRad="177800" algn="ctr"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25" name="Rectangle: Rounded Corners 15">
            <a:extLst>
              <a:ext uri="{FF2B5EF4-FFF2-40B4-BE49-F238E27FC236}">
                <a16:creationId xmlns:a16="http://schemas.microsoft.com/office/drawing/2014/main" id="{1D8AB43E-14FF-F540-A357-097AFFC31F79}"/>
              </a:ext>
            </a:extLst>
          </p:cNvPr>
          <p:cNvSpPr/>
          <p:nvPr userDrawn="1"/>
        </p:nvSpPr>
        <p:spPr>
          <a:xfrm>
            <a:off x="1381695" y="2722362"/>
            <a:ext cx="1677240" cy="3014948"/>
          </a:xfrm>
          <a:prstGeom prst="roundRect">
            <a:avLst>
              <a:gd name="adj" fmla="val 712"/>
            </a:avLst>
          </a:prstGeom>
          <a:solidFill>
            <a:srgbClr val="0066B3">
              <a:alpha val="30000"/>
            </a:srgbClr>
          </a:solidFill>
          <a:ln>
            <a:noFill/>
          </a:ln>
          <a:effectLst>
            <a:outerShdw blurRad="381000" dist="76200" dir="5400000" algn="t"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30" name="Rectangle: Rounded Corners 11">
            <a:extLst>
              <a:ext uri="{FF2B5EF4-FFF2-40B4-BE49-F238E27FC236}">
                <a16:creationId xmlns:a16="http://schemas.microsoft.com/office/drawing/2014/main" id="{23B51CA1-0092-6D41-8DB2-91D36B12FE08}"/>
              </a:ext>
            </a:extLst>
          </p:cNvPr>
          <p:cNvSpPr/>
          <p:nvPr userDrawn="1"/>
        </p:nvSpPr>
        <p:spPr>
          <a:xfrm>
            <a:off x="5217625" y="2722362"/>
            <a:ext cx="1677240" cy="3014948"/>
          </a:xfrm>
          <a:prstGeom prst="roundRect">
            <a:avLst>
              <a:gd name="adj" fmla="val 712"/>
            </a:avLst>
          </a:prstGeom>
          <a:solidFill>
            <a:srgbClr val="0066B3">
              <a:alpha val="30000"/>
            </a:srgbClr>
          </a:solidFill>
          <a:ln>
            <a:noFill/>
          </a:ln>
          <a:effectLst>
            <a:outerShdw blurRad="177800" algn="ctr"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32" name="Rectangle: Rounded Corners 12">
            <a:extLst>
              <a:ext uri="{FF2B5EF4-FFF2-40B4-BE49-F238E27FC236}">
                <a16:creationId xmlns:a16="http://schemas.microsoft.com/office/drawing/2014/main" id="{AF79C448-46F8-7041-A59C-716701059BB9}"/>
              </a:ext>
            </a:extLst>
          </p:cNvPr>
          <p:cNvSpPr/>
          <p:nvPr userDrawn="1"/>
        </p:nvSpPr>
        <p:spPr>
          <a:xfrm>
            <a:off x="7135591" y="2722362"/>
            <a:ext cx="1677240" cy="3014948"/>
          </a:xfrm>
          <a:prstGeom prst="roundRect">
            <a:avLst>
              <a:gd name="adj" fmla="val 712"/>
            </a:avLst>
          </a:prstGeom>
          <a:solidFill>
            <a:srgbClr val="0066B3">
              <a:alpha val="30000"/>
            </a:srgbClr>
          </a:solidFill>
          <a:ln>
            <a:noFill/>
          </a:ln>
          <a:effectLst>
            <a:outerShdw blurRad="177800" algn="ctr"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49" name="Picture Placeholder 26">
            <a:extLst>
              <a:ext uri="{FF2B5EF4-FFF2-40B4-BE49-F238E27FC236}">
                <a16:creationId xmlns:a16="http://schemas.microsoft.com/office/drawing/2014/main" id="{A5BF3CF8-F11C-6E43-8DBA-AC35EF35C645}"/>
              </a:ext>
            </a:extLst>
          </p:cNvPr>
          <p:cNvSpPr>
            <a:spLocks noGrp="1"/>
          </p:cNvSpPr>
          <p:nvPr userDrawn="1">
            <p:ph type="pic" sz="quarter" idx="11"/>
          </p:nvPr>
        </p:nvSpPr>
        <p:spPr>
          <a:xfrm>
            <a:off x="3299660" y="2722363"/>
            <a:ext cx="1677240" cy="1825001"/>
          </a:xfrm>
          <a:prstGeom prst="rect">
            <a:avLst/>
          </a:prstGeom>
        </p:spPr>
      </p:sp>
      <p:sp>
        <p:nvSpPr>
          <p:cNvPr id="51" name="Picture Placeholder 28">
            <a:extLst>
              <a:ext uri="{FF2B5EF4-FFF2-40B4-BE49-F238E27FC236}">
                <a16:creationId xmlns:a16="http://schemas.microsoft.com/office/drawing/2014/main" id="{C2397FFD-42FB-2240-94D8-B7C217479C11}"/>
              </a:ext>
            </a:extLst>
          </p:cNvPr>
          <p:cNvSpPr>
            <a:spLocks noGrp="1"/>
          </p:cNvSpPr>
          <p:nvPr userDrawn="1">
            <p:ph type="pic" sz="quarter" idx="13"/>
          </p:nvPr>
        </p:nvSpPr>
        <p:spPr>
          <a:xfrm>
            <a:off x="7135591" y="2722363"/>
            <a:ext cx="1677240" cy="1825001"/>
          </a:xfrm>
          <a:prstGeom prst="rect">
            <a:avLst/>
          </a:prstGeom>
        </p:spPr>
      </p:sp>
      <p:sp>
        <p:nvSpPr>
          <p:cNvPr id="52" name="Picture Placeholder 25">
            <a:extLst>
              <a:ext uri="{FF2B5EF4-FFF2-40B4-BE49-F238E27FC236}">
                <a16:creationId xmlns:a16="http://schemas.microsoft.com/office/drawing/2014/main" id="{08ED2943-46FB-A048-9932-A4DBAD165415}"/>
              </a:ext>
            </a:extLst>
          </p:cNvPr>
          <p:cNvSpPr>
            <a:spLocks noGrp="1"/>
          </p:cNvSpPr>
          <p:nvPr userDrawn="1">
            <p:ph type="pic" sz="quarter" idx="10"/>
          </p:nvPr>
        </p:nvSpPr>
        <p:spPr>
          <a:xfrm>
            <a:off x="1381695" y="2722362"/>
            <a:ext cx="1677240" cy="1825000"/>
          </a:xfrm>
          <a:prstGeom prst="rect">
            <a:avLst/>
          </a:prstGeom>
        </p:spPr>
      </p:sp>
      <p:sp>
        <p:nvSpPr>
          <p:cNvPr id="53" name="Rectangle: Rounded Corners 12">
            <a:extLst>
              <a:ext uri="{FF2B5EF4-FFF2-40B4-BE49-F238E27FC236}">
                <a16:creationId xmlns:a16="http://schemas.microsoft.com/office/drawing/2014/main" id="{22415EC9-14AE-F042-84D4-9D109643D665}"/>
              </a:ext>
            </a:extLst>
          </p:cNvPr>
          <p:cNvSpPr/>
          <p:nvPr userDrawn="1"/>
        </p:nvSpPr>
        <p:spPr>
          <a:xfrm>
            <a:off x="9050115" y="2722362"/>
            <a:ext cx="1677240" cy="3014948"/>
          </a:xfrm>
          <a:prstGeom prst="roundRect">
            <a:avLst>
              <a:gd name="adj" fmla="val 712"/>
            </a:avLst>
          </a:prstGeom>
          <a:solidFill>
            <a:srgbClr val="0066B3">
              <a:alpha val="30000"/>
            </a:srgbClr>
          </a:solidFill>
          <a:ln>
            <a:noFill/>
          </a:ln>
          <a:effectLst>
            <a:outerShdw blurRad="177800" algn="ctr"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57" name="Picture Placeholder 28">
            <a:extLst>
              <a:ext uri="{FF2B5EF4-FFF2-40B4-BE49-F238E27FC236}">
                <a16:creationId xmlns:a16="http://schemas.microsoft.com/office/drawing/2014/main" id="{D21D0429-7F11-6C44-B054-619D912E1B26}"/>
              </a:ext>
            </a:extLst>
          </p:cNvPr>
          <p:cNvSpPr>
            <a:spLocks noGrp="1"/>
          </p:cNvSpPr>
          <p:nvPr userDrawn="1">
            <p:ph type="pic" sz="quarter" idx="14"/>
          </p:nvPr>
        </p:nvSpPr>
        <p:spPr>
          <a:xfrm>
            <a:off x="9050115" y="2722363"/>
            <a:ext cx="1677240" cy="1825001"/>
          </a:xfrm>
          <a:prstGeom prst="rect">
            <a:avLst/>
          </a:prstGeom>
        </p:spPr>
      </p:sp>
      <p:sp>
        <p:nvSpPr>
          <p:cNvPr id="68" name="Subtitle 2">
            <a:extLst>
              <a:ext uri="{FF2B5EF4-FFF2-40B4-BE49-F238E27FC236}">
                <a16:creationId xmlns:a16="http://schemas.microsoft.com/office/drawing/2014/main" id="{A13F38C7-31A8-9346-ACCC-CDA3E64B6935}"/>
              </a:ext>
            </a:extLst>
          </p:cNvPr>
          <p:cNvSpPr>
            <a:spLocks noGrp="1"/>
          </p:cNvSpPr>
          <p:nvPr>
            <p:ph type="subTitle" idx="1" hasCustomPrompt="1"/>
          </p:nvPr>
        </p:nvSpPr>
        <p:spPr>
          <a:xfrm>
            <a:off x="4305094" y="1120690"/>
            <a:ext cx="7313165" cy="1077218"/>
          </a:xfrm>
          <a:prstGeom prst="rect">
            <a:avLst/>
          </a:prstGeom>
        </p:spPr>
        <p:txBody>
          <a:bodyPr>
            <a:normAutofit/>
          </a:bodyPr>
          <a:lstStyle>
            <a:lvl1pPr marL="0" marR="0" indent="0" algn="l" defTabSz="914126" rtl="0" eaLnBrk="1" fontAlgn="auto" latinLnBrk="0" hangingPunct="1">
              <a:lnSpc>
                <a:spcPct val="120000"/>
              </a:lnSpc>
              <a:spcBef>
                <a:spcPts val="1000"/>
              </a:spcBef>
              <a:spcAft>
                <a:spcPts val="0"/>
              </a:spcAft>
              <a:buClrTx/>
              <a:buSzTx/>
              <a:buFont typeface="Arial" panose="020B0604020202020204" pitchFamily="34" charset="0"/>
              <a:buNone/>
              <a:tabLst/>
              <a:defRPr sz="1600">
                <a:solidFill>
                  <a:schemeClr val="bg1"/>
                </a:solidFill>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nSpc>
                <a:spcPct val="120000"/>
              </a:lnSpc>
            </a:pPr>
            <a:r>
              <a:rPr lang="id-ID" sz="1600" b="1">
                <a:solidFill>
                  <a:schemeClr val="bg1"/>
                </a:solidFill>
                <a:latin typeface="Gotham Book" panose="02000604040000020004" pitchFamily="2" charset="0"/>
                <a:cs typeface="Segoe UI Light" panose="020B0502040204020203" pitchFamily="34" charset="0"/>
              </a:rPr>
              <a:t>Ut </a:t>
            </a:r>
            <a:r>
              <a:rPr lang="id-ID" sz="1600" b="1" err="1">
                <a:solidFill>
                  <a:schemeClr val="bg1"/>
                </a:solidFill>
                <a:latin typeface="Gotham Book" panose="02000604040000020004" pitchFamily="2" charset="0"/>
                <a:cs typeface="Segoe UI Light" panose="020B0502040204020203" pitchFamily="34" charset="0"/>
              </a:rPr>
              <a:t>wisi</a:t>
            </a:r>
            <a:r>
              <a:rPr lang="id-ID" sz="1600" b="1">
                <a:solidFill>
                  <a:schemeClr val="bg1"/>
                </a:solidFill>
                <a:latin typeface="Gotham Book" panose="02000604040000020004" pitchFamily="2" charset="0"/>
                <a:cs typeface="Segoe UI Light" panose="020B0502040204020203" pitchFamily="34" charset="0"/>
              </a:rPr>
              <a:t> </a:t>
            </a:r>
            <a:r>
              <a:rPr lang="id-ID" sz="1600" b="1" err="1">
                <a:solidFill>
                  <a:schemeClr val="bg1"/>
                </a:solidFill>
                <a:latin typeface="Gotham Book" panose="02000604040000020004" pitchFamily="2" charset="0"/>
                <a:cs typeface="Segoe UI Light" panose="020B0502040204020203" pitchFamily="34" charset="0"/>
              </a:rPr>
              <a:t>enim</a:t>
            </a:r>
            <a:r>
              <a:rPr lang="id-ID" sz="1600" b="1">
                <a:solidFill>
                  <a:schemeClr val="bg1"/>
                </a:solidFill>
                <a:latin typeface="Gotham Book" panose="02000604040000020004" pitchFamily="2" charset="0"/>
                <a:cs typeface="Segoe UI Light" panose="020B0502040204020203" pitchFamily="34" charset="0"/>
              </a:rPr>
              <a:t> </a:t>
            </a:r>
            <a:r>
              <a:rPr lang="id-ID" sz="1600" b="1" err="1">
                <a:solidFill>
                  <a:schemeClr val="bg1"/>
                </a:solidFill>
                <a:latin typeface="Gotham Book" panose="02000604040000020004" pitchFamily="2" charset="0"/>
                <a:cs typeface="Segoe UI Light" panose="020B0502040204020203" pitchFamily="34" charset="0"/>
              </a:rPr>
              <a:t>ad</a:t>
            </a:r>
            <a:r>
              <a:rPr lang="id-ID" sz="1600" b="1">
                <a:solidFill>
                  <a:schemeClr val="bg1"/>
                </a:solidFill>
                <a:latin typeface="Gotham Book" panose="02000604040000020004" pitchFamily="2" charset="0"/>
                <a:cs typeface="Segoe UI Light" panose="020B0502040204020203" pitchFamily="34" charset="0"/>
              </a:rPr>
              <a:t> minim </a:t>
            </a:r>
            <a:r>
              <a:rPr lang="id-ID" sz="1600" b="1" err="1">
                <a:solidFill>
                  <a:schemeClr val="bg1"/>
                </a:solidFill>
                <a:latin typeface="Gotham Book" panose="02000604040000020004" pitchFamily="2" charset="0"/>
                <a:cs typeface="Segoe UI Light" panose="020B0502040204020203" pitchFamily="34" charset="0"/>
              </a:rPr>
              <a:t>veniam</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quis</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nostrud</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exerci</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tation</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ullamcorper</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suscipit</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lobortis</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nisl</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ut</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aliquip</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ex</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ea</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commodo</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consequat</a:t>
            </a:r>
            <a:r>
              <a:rPr lang="id-ID" sz="1600">
                <a:solidFill>
                  <a:schemeClr val="bg1"/>
                </a:solidFill>
                <a:latin typeface="Gotham Book" panose="02000604040000020004" pitchFamily="2" charset="0"/>
                <a:cs typeface="Segoe UI Light" panose="020B0502040204020203" pitchFamily="34" charset="0"/>
              </a:rPr>
              <a:t>. </a:t>
            </a:r>
          </a:p>
          <a:p>
            <a:pPr marL="0" marR="0" lvl="0" indent="0" algn="l" defTabSz="914126" rtl="0" eaLnBrk="1" fontAlgn="auto" latinLnBrk="0" hangingPunct="1">
              <a:lnSpc>
                <a:spcPct val="120000"/>
              </a:lnSpc>
              <a:spcBef>
                <a:spcPts val="1000"/>
              </a:spcBef>
              <a:spcAft>
                <a:spcPts val="0"/>
              </a:spcAft>
              <a:buClrTx/>
              <a:buSzTx/>
              <a:buFont typeface="Arial" panose="020B0604020202020204" pitchFamily="34" charset="0"/>
              <a:buNone/>
              <a:tabLst/>
              <a:defRPr/>
            </a:pPr>
            <a:r>
              <a:rPr lang="en-US" sz="1600" i="1">
                <a:solidFill>
                  <a:schemeClr val="bg1"/>
                </a:solidFill>
                <a:latin typeface="Gotham Book" panose="02000604040000020004" pitchFamily="2" charset="0"/>
                <a:cs typeface="Segoe UI Light" panose="020B0502040204020203" pitchFamily="34" charset="0"/>
              </a:rPr>
              <a:t>“</a:t>
            </a:r>
            <a:r>
              <a:rPr lang="id-ID" sz="1600" i="1">
                <a:solidFill>
                  <a:schemeClr val="bg1"/>
                </a:solidFill>
                <a:latin typeface="Gotham Book" panose="02000604040000020004" pitchFamily="2" charset="0"/>
                <a:cs typeface="Segoe UI Light" panose="020B0502040204020203" pitchFamily="34" charset="0"/>
              </a:rPr>
              <a:t>Ut </a:t>
            </a:r>
            <a:r>
              <a:rPr lang="id-ID" sz="1600" i="1" err="1">
                <a:solidFill>
                  <a:schemeClr val="bg1"/>
                </a:solidFill>
                <a:latin typeface="Gotham Book" panose="02000604040000020004" pitchFamily="2" charset="0"/>
                <a:cs typeface="Segoe UI Light" panose="020B0502040204020203" pitchFamily="34" charset="0"/>
              </a:rPr>
              <a:t>wisi</a:t>
            </a:r>
            <a:r>
              <a:rPr lang="id-ID" sz="1600" i="1">
                <a:solidFill>
                  <a:schemeClr val="bg1"/>
                </a:solidFill>
                <a:latin typeface="Gotham Book" panose="02000604040000020004" pitchFamily="2" charset="0"/>
                <a:cs typeface="Segoe UI Light" panose="020B0502040204020203" pitchFamily="34" charset="0"/>
              </a:rPr>
              <a:t> </a:t>
            </a:r>
            <a:r>
              <a:rPr lang="id-ID" sz="1600" i="1" err="1">
                <a:solidFill>
                  <a:schemeClr val="bg1"/>
                </a:solidFill>
                <a:latin typeface="Gotham Book" panose="02000604040000020004" pitchFamily="2" charset="0"/>
                <a:cs typeface="Segoe UI Light" panose="020B0502040204020203" pitchFamily="34" charset="0"/>
              </a:rPr>
              <a:t>enim</a:t>
            </a:r>
            <a:r>
              <a:rPr lang="id-ID" sz="1600" i="1">
                <a:solidFill>
                  <a:schemeClr val="bg1"/>
                </a:solidFill>
                <a:latin typeface="Gotham Book" panose="02000604040000020004" pitchFamily="2" charset="0"/>
                <a:cs typeface="Segoe UI Light" panose="020B0502040204020203" pitchFamily="34" charset="0"/>
              </a:rPr>
              <a:t> </a:t>
            </a:r>
            <a:r>
              <a:rPr lang="id-ID" sz="1600" i="1" err="1">
                <a:solidFill>
                  <a:schemeClr val="bg1"/>
                </a:solidFill>
                <a:latin typeface="Gotham Book" panose="02000604040000020004" pitchFamily="2" charset="0"/>
                <a:cs typeface="Segoe UI Light" panose="020B0502040204020203" pitchFamily="34" charset="0"/>
              </a:rPr>
              <a:t>ad</a:t>
            </a:r>
            <a:r>
              <a:rPr lang="id-ID" sz="1600" i="1">
                <a:solidFill>
                  <a:schemeClr val="bg1"/>
                </a:solidFill>
                <a:latin typeface="Gotham Book" panose="02000604040000020004" pitchFamily="2" charset="0"/>
                <a:cs typeface="Segoe UI Light" panose="020B0502040204020203" pitchFamily="34" charset="0"/>
              </a:rPr>
              <a:t> minim </a:t>
            </a:r>
            <a:r>
              <a:rPr lang="id-ID" sz="1600" i="1" err="1">
                <a:solidFill>
                  <a:schemeClr val="bg1"/>
                </a:solidFill>
                <a:latin typeface="Gotham Book" panose="02000604040000020004" pitchFamily="2" charset="0"/>
                <a:cs typeface="Segoe UI Light" panose="020B0502040204020203" pitchFamily="34" charset="0"/>
              </a:rPr>
              <a:t>veniam</a:t>
            </a:r>
            <a:r>
              <a:rPr lang="id-ID" sz="1600" i="1">
                <a:solidFill>
                  <a:schemeClr val="bg1"/>
                </a:solidFill>
                <a:latin typeface="Gotham Book" panose="02000604040000020004" pitchFamily="2" charset="0"/>
                <a:cs typeface="Segoe UI Light" panose="020B0502040204020203" pitchFamily="34" charset="0"/>
              </a:rPr>
              <a:t>”</a:t>
            </a:r>
            <a:endParaRPr lang="en-US" sz="1600" i="1">
              <a:solidFill>
                <a:schemeClr val="bg1"/>
              </a:solidFill>
              <a:latin typeface="Gotham Book" panose="02000604040000020004" pitchFamily="2" charset="0"/>
              <a:cs typeface="Segoe UI Light" panose="020B0502040204020203" pitchFamily="34" charset="0"/>
            </a:endParaRPr>
          </a:p>
        </p:txBody>
      </p:sp>
      <p:sp>
        <p:nvSpPr>
          <p:cNvPr id="16" name="Text Placeholder 3">
            <a:extLst>
              <a:ext uri="{FF2B5EF4-FFF2-40B4-BE49-F238E27FC236}">
                <a16:creationId xmlns:a16="http://schemas.microsoft.com/office/drawing/2014/main" id="{12094C4C-A278-C247-B8A8-618636FA6BC6}"/>
              </a:ext>
            </a:extLst>
          </p:cNvPr>
          <p:cNvSpPr>
            <a:spLocks noGrp="1"/>
          </p:cNvSpPr>
          <p:nvPr>
            <p:ph type="body" sz="quarter" idx="27" hasCustomPrompt="1"/>
          </p:nvPr>
        </p:nvSpPr>
        <p:spPr>
          <a:xfrm>
            <a:off x="1444869"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IDIR </a:t>
            </a:r>
            <a:r>
              <a:rPr lang="en-US" err="1"/>
              <a:t>Hillali</a:t>
            </a:r>
            <a:br>
              <a:rPr lang="en-US"/>
            </a:br>
            <a:r>
              <a:rPr lang="en-US"/>
              <a:t>Director</a:t>
            </a:r>
          </a:p>
        </p:txBody>
      </p:sp>
      <p:sp>
        <p:nvSpPr>
          <p:cNvPr id="23" name="Text Placeholder 3">
            <a:extLst>
              <a:ext uri="{FF2B5EF4-FFF2-40B4-BE49-F238E27FC236}">
                <a16:creationId xmlns:a16="http://schemas.microsoft.com/office/drawing/2014/main" id="{D73C7E3D-621B-044E-9A37-5D0079971286}"/>
              </a:ext>
            </a:extLst>
          </p:cNvPr>
          <p:cNvSpPr>
            <a:spLocks noGrp="1"/>
          </p:cNvSpPr>
          <p:nvPr>
            <p:ph type="body" sz="quarter" idx="28" hasCustomPrompt="1"/>
          </p:nvPr>
        </p:nvSpPr>
        <p:spPr>
          <a:xfrm>
            <a:off x="3356796"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p:txBody>
      </p:sp>
      <p:sp>
        <p:nvSpPr>
          <p:cNvPr id="24" name="Text Placeholder 3">
            <a:extLst>
              <a:ext uri="{FF2B5EF4-FFF2-40B4-BE49-F238E27FC236}">
                <a16:creationId xmlns:a16="http://schemas.microsoft.com/office/drawing/2014/main" id="{4B9D70FA-370D-5B4C-A0FE-320221A621E4}"/>
              </a:ext>
            </a:extLst>
          </p:cNvPr>
          <p:cNvSpPr>
            <a:spLocks noGrp="1"/>
          </p:cNvSpPr>
          <p:nvPr>
            <p:ph type="body" sz="quarter" idx="29" hasCustomPrompt="1"/>
          </p:nvPr>
        </p:nvSpPr>
        <p:spPr>
          <a:xfrm>
            <a:off x="5280598"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p:txBody>
      </p:sp>
      <p:sp>
        <p:nvSpPr>
          <p:cNvPr id="26" name="Text Placeholder 3">
            <a:extLst>
              <a:ext uri="{FF2B5EF4-FFF2-40B4-BE49-F238E27FC236}">
                <a16:creationId xmlns:a16="http://schemas.microsoft.com/office/drawing/2014/main" id="{33FC58EB-22F5-4C44-8E4D-3E6687FE298D}"/>
              </a:ext>
            </a:extLst>
          </p:cNvPr>
          <p:cNvSpPr>
            <a:spLocks noGrp="1"/>
          </p:cNvSpPr>
          <p:nvPr>
            <p:ph type="body" sz="quarter" idx="30" hasCustomPrompt="1"/>
          </p:nvPr>
        </p:nvSpPr>
        <p:spPr>
          <a:xfrm>
            <a:off x="7192526"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p:txBody>
      </p:sp>
      <p:sp>
        <p:nvSpPr>
          <p:cNvPr id="28" name="Text Placeholder 3">
            <a:extLst>
              <a:ext uri="{FF2B5EF4-FFF2-40B4-BE49-F238E27FC236}">
                <a16:creationId xmlns:a16="http://schemas.microsoft.com/office/drawing/2014/main" id="{9A55F181-EAC5-A54E-BBDC-0AC567213A57}"/>
              </a:ext>
            </a:extLst>
          </p:cNvPr>
          <p:cNvSpPr>
            <a:spLocks noGrp="1"/>
          </p:cNvSpPr>
          <p:nvPr>
            <p:ph type="body" sz="quarter" idx="31" hasCustomPrompt="1"/>
          </p:nvPr>
        </p:nvSpPr>
        <p:spPr>
          <a:xfrm>
            <a:off x="9128204"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p:txBody>
      </p:sp>
      <p:sp>
        <p:nvSpPr>
          <p:cNvPr id="29" name="Text Placeholder 3">
            <a:extLst>
              <a:ext uri="{FF2B5EF4-FFF2-40B4-BE49-F238E27FC236}">
                <a16:creationId xmlns:a16="http://schemas.microsoft.com/office/drawing/2014/main" id="{A1E90CA5-97F0-424D-BA20-78BB76BA5354}"/>
              </a:ext>
            </a:extLst>
          </p:cNvPr>
          <p:cNvSpPr>
            <a:spLocks noGrp="1"/>
          </p:cNvSpPr>
          <p:nvPr>
            <p:ph type="body" sz="quarter" idx="32" hasCustomPrompt="1"/>
          </p:nvPr>
        </p:nvSpPr>
        <p:spPr>
          <a:xfrm>
            <a:off x="1444869"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Marketing</a:t>
            </a:r>
          </a:p>
        </p:txBody>
      </p:sp>
      <p:sp>
        <p:nvSpPr>
          <p:cNvPr id="31" name="Text Placeholder 3">
            <a:extLst>
              <a:ext uri="{FF2B5EF4-FFF2-40B4-BE49-F238E27FC236}">
                <a16:creationId xmlns:a16="http://schemas.microsoft.com/office/drawing/2014/main" id="{F11186D7-92E7-B24A-B7D4-EF4818593D4E}"/>
              </a:ext>
            </a:extLst>
          </p:cNvPr>
          <p:cNvSpPr>
            <a:spLocks noGrp="1"/>
          </p:cNvSpPr>
          <p:nvPr>
            <p:ph type="body" sz="quarter" idx="33" hasCustomPrompt="1"/>
          </p:nvPr>
        </p:nvSpPr>
        <p:spPr>
          <a:xfrm>
            <a:off x="3356796"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Detail</a:t>
            </a:r>
          </a:p>
        </p:txBody>
      </p:sp>
      <p:sp>
        <p:nvSpPr>
          <p:cNvPr id="33" name="Text Placeholder 3">
            <a:extLst>
              <a:ext uri="{FF2B5EF4-FFF2-40B4-BE49-F238E27FC236}">
                <a16:creationId xmlns:a16="http://schemas.microsoft.com/office/drawing/2014/main" id="{08D34FB3-054D-6A4F-B595-A8BAC94F4AAA}"/>
              </a:ext>
            </a:extLst>
          </p:cNvPr>
          <p:cNvSpPr>
            <a:spLocks noGrp="1"/>
          </p:cNvSpPr>
          <p:nvPr>
            <p:ph type="body" sz="quarter" idx="34" hasCustomPrompt="1"/>
          </p:nvPr>
        </p:nvSpPr>
        <p:spPr>
          <a:xfrm>
            <a:off x="5280598"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Detail</a:t>
            </a:r>
          </a:p>
        </p:txBody>
      </p:sp>
      <p:sp>
        <p:nvSpPr>
          <p:cNvPr id="34" name="Text Placeholder 3">
            <a:extLst>
              <a:ext uri="{FF2B5EF4-FFF2-40B4-BE49-F238E27FC236}">
                <a16:creationId xmlns:a16="http://schemas.microsoft.com/office/drawing/2014/main" id="{07F8090A-88C1-F54B-ABE9-A30D57187030}"/>
              </a:ext>
            </a:extLst>
          </p:cNvPr>
          <p:cNvSpPr>
            <a:spLocks noGrp="1"/>
          </p:cNvSpPr>
          <p:nvPr>
            <p:ph type="body" sz="quarter" idx="35" hasCustomPrompt="1"/>
          </p:nvPr>
        </p:nvSpPr>
        <p:spPr>
          <a:xfrm>
            <a:off x="7204401"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Detail</a:t>
            </a:r>
          </a:p>
        </p:txBody>
      </p:sp>
      <p:sp>
        <p:nvSpPr>
          <p:cNvPr id="35" name="Text Placeholder 3">
            <a:extLst>
              <a:ext uri="{FF2B5EF4-FFF2-40B4-BE49-F238E27FC236}">
                <a16:creationId xmlns:a16="http://schemas.microsoft.com/office/drawing/2014/main" id="{579A98A0-973A-CF4C-B92E-157F9803DF49}"/>
              </a:ext>
            </a:extLst>
          </p:cNvPr>
          <p:cNvSpPr>
            <a:spLocks noGrp="1"/>
          </p:cNvSpPr>
          <p:nvPr>
            <p:ph type="body" sz="quarter" idx="36" hasCustomPrompt="1"/>
          </p:nvPr>
        </p:nvSpPr>
        <p:spPr>
          <a:xfrm>
            <a:off x="9104453"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Detail</a:t>
            </a:r>
          </a:p>
        </p:txBody>
      </p:sp>
      <p:sp>
        <p:nvSpPr>
          <p:cNvPr id="36" name="Picture Placeholder 27">
            <a:extLst>
              <a:ext uri="{FF2B5EF4-FFF2-40B4-BE49-F238E27FC236}">
                <a16:creationId xmlns:a16="http://schemas.microsoft.com/office/drawing/2014/main" id="{E1DF1D9A-3B67-4843-9A92-638AC713C36A}"/>
              </a:ext>
            </a:extLst>
          </p:cNvPr>
          <p:cNvSpPr>
            <a:spLocks noGrp="1"/>
          </p:cNvSpPr>
          <p:nvPr>
            <p:ph type="pic" sz="quarter" idx="12"/>
          </p:nvPr>
        </p:nvSpPr>
        <p:spPr>
          <a:xfrm>
            <a:off x="5217624" y="2722363"/>
            <a:ext cx="1677240" cy="1825001"/>
          </a:xfrm>
          <a:prstGeom prst="rect">
            <a:avLst/>
          </a:prstGeom>
        </p:spPr>
        <p:txBody>
          <a:bodyPr/>
          <a:lstStyle>
            <a:lvl1pPr>
              <a:defRPr b="0" i="0">
                <a:latin typeface="Gotham Book" panose="02000604040000020004" pitchFamily="2" charset="0"/>
              </a:defRPr>
            </a:lvl1pPr>
          </a:lstStyle>
          <a:p>
            <a:endParaRPr lang="en-US"/>
          </a:p>
        </p:txBody>
      </p:sp>
    </p:spTree>
    <p:extLst>
      <p:ext uri="{BB962C8B-B14F-4D97-AF65-F5344CB8AC3E}">
        <p14:creationId xmlns:p14="http://schemas.microsoft.com/office/powerpoint/2010/main" val="128371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withEffect">
                                  <p:stCondLst>
                                    <p:cond delay="125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750" fill="hold"/>
                                        <p:tgtEl>
                                          <p:spTgt spid="25"/>
                                        </p:tgtEl>
                                        <p:attrNameLst>
                                          <p:attrName>ppt_x</p:attrName>
                                        </p:attrNameLst>
                                      </p:cBhvr>
                                      <p:tavLst>
                                        <p:tav tm="0">
                                          <p:val>
                                            <p:strVal val="#ppt_x"/>
                                          </p:val>
                                        </p:tav>
                                        <p:tav tm="100000">
                                          <p:val>
                                            <p:strVal val="#ppt_x"/>
                                          </p:val>
                                        </p:tav>
                                      </p:tavLst>
                                    </p:anim>
                                    <p:anim calcmode="lin" valueType="num">
                                      <p:cBhvr additive="base">
                                        <p:cTn id="8" dur="75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decel="50000" fill="hold" grpId="0" nodeType="withEffect">
                                  <p:stCondLst>
                                    <p:cond delay="1250"/>
                                  </p:stCondLst>
                                  <p:childTnLst>
                                    <p:set>
                                      <p:cBhvr>
                                        <p:cTn id="10" dur="1" fill="hold">
                                          <p:stCondLst>
                                            <p:cond delay="0"/>
                                          </p:stCondLst>
                                        </p:cTn>
                                        <p:tgtEl>
                                          <p:spTgt spid="16">
                                            <p:txEl>
                                              <p:pRg st="0" end="0"/>
                                            </p:txEl>
                                          </p:spTgt>
                                        </p:tgtEl>
                                        <p:attrNameLst>
                                          <p:attrName>style.visibility</p:attrName>
                                        </p:attrNameLst>
                                      </p:cBhvr>
                                      <p:to>
                                        <p:strVal val="visible"/>
                                      </p:to>
                                    </p:set>
                                    <p:anim calcmode="lin" valueType="num">
                                      <p:cBhvr additive="base">
                                        <p:cTn id="11" dur="75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2" dur="750" fill="hold"/>
                                        <p:tgtEl>
                                          <p:spTgt spid="1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decel="50000" fill="hold" grpId="0" nodeType="withEffect">
                                  <p:stCondLst>
                                    <p:cond delay="1250"/>
                                  </p:stCondLst>
                                  <p:childTnLst>
                                    <p:set>
                                      <p:cBhvr>
                                        <p:cTn id="14" dur="1" fill="hold">
                                          <p:stCondLst>
                                            <p:cond delay="0"/>
                                          </p:stCondLst>
                                        </p:cTn>
                                        <p:tgtEl>
                                          <p:spTgt spid="29">
                                            <p:txEl>
                                              <p:pRg st="0" end="0"/>
                                            </p:txEl>
                                          </p:spTgt>
                                        </p:tgtEl>
                                        <p:attrNameLst>
                                          <p:attrName>style.visibility</p:attrName>
                                        </p:attrNameLst>
                                      </p:cBhvr>
                                      <p:to>
                                        <p:strVal val="visible"/>
                                      </p:to>
                                    </p:set>
                                    <p:anim calcmode="lin" valueType="num">
                                      <p:cBhvr additive="base">
                                        <p:cTn id="15" dur="75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16" dur="750" fill="hold"/>
                                        <p:tgtEl>
                                          <p:spTgt spid="29">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decel="100000" fill="hold" grpId="0" nodeType="withEffect">
                                  <p:stCondLst>
                                    <p:cond delay="275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750" fill="hold"/>
                                        <p:tgtEl>
                                          <p:spTgt spid="21"/>
                                        </p:tgtEl>
                                        <p:attrNameLst>
                                          <p:attrName>ppt_x</p:attrName>
                                        </p:attrNameLst>
                                      </p:cBhvr>
                                      <p:tavLst>
                                        <p:tav tm="0">
                                          <p:val>
                                            <p:strVal val="#ppt_x"/>
                                          </p:val>
                                        </p:tav>
                                        <p:tav tm="100000">
                                          <p:val>
                                            <p:strVal val="#ppt_x"/>
                                          </p:val>
                                        </p:tav>
                                      </p:tavLst>
                                    </p:anim>
                                    <p:anim calcmode="lin" valueType="num">
                                      <p:cBhvr additive="base">
                                        <p:cTn id="20" dur="75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decel="50000" fill="hold" grpId="0" nodeType="withEffect">
                                  <p:stCondLst>
                                    <p:cond delay="2750"/>
                                  </p:stCondLst>
                                  <p:childTnLst>
                                    <p:set>
                                      <p:cBhvr>
                                        <p:cTn id="22" dur="1" fill="hold">
                                          <p:stCondLst>
                                            <p:cond delay="0"/>
                                          </p:stCondLst>
                                        </p:cTn>
                                        <p:tgtEl>
                                          <p:spTgt spid="23">
                                            <p:txEl>
                                              <p:pRg st="0" end="0"/>
                                            </p:txEl>
                                          </p:spTgt>
                                        </p:tgtEl>
                                        <p:attrNameLst>
                                          <p:attrName>style.visibility</p:attrName>
                                        </p:attrNameLst>
                                      </p:cBhvr>
                                      <p:to>
                                        <p:strVal val="visible"/>
                                      </p:to>
                                    </p:set>
                                    <p:anim calcmode="lin" valueType="num">
                                      <p:cBhvr additive="base">
                                        <p:cTn id="23" dur="75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24" dur="750" fill="hold"/>
                                        <p:tgtEl>
                                          <p:spTgt spid="23">
                                            <p:txEl>
                                              <p:pRg st="0" end="0"/>
                                            </p:txEl>
                                          </p:spTgt>
                                        </p:tgtEl>
                                        <p:attrNameLst>
                                          <p:attrName>ppt_y</p:attrName>
                                        </p:attrNameLst>
                                      </p:cBhvr>
                                      <p:tavLst>
                                        <p:tav tm="0">
                                          <p:val>
                                            <p:strVal val="1+#ppt_h/2"/>
                                          </p:val>
                                        </p:tav>
                                        <p:tav tm="100000">
                                          <p:val>
                                            <p:strVal val="#ppt_y"/>
                                          </p:val>
                                        </p:tav>
                                      </p:tavLst>
                                    </p:anim>
                                  </p:childTnLst>
                                </p:cTn>
                              </p:par>
                              <p:par>
                                <p:cTn id="25" presetID="2" presetClass="entr" presetSubtype="4" decel="50000" fill="hold" grpId="0" nodeType="withEffect">
                                  <p:stCondLst>
                                    <p:cond delay="2750"/>
                                  </p:stCondLst>
                                  <p:childTnLst>
                                    <p:set>
                                      <p:cBhvr>
                                        <p:cTn id="26" dur="1" fill="hold">
                                          <p:stCondLst>
                                            <p:cond delay="0"/>
                                          </p:stCondLst>
                                        </p:cTn>
                                        <p:tgtEl>
                                          <p:spTgt spid="31">
                                            <p:txEl>
                                              <p:pRg st="0" end="0"/>
                                            </p:txEl>
                                          </p:spTgt>
                                        </p:tgtEl>
                                        <p:attrNameLst>
                                          <p:attrName>style.visibility</p:attrName>
                                        </p:attrNameLst>
                                      </p:cBhvr>
                                      <p:to>
                                        <p:strVal val="visible"/>
                                      </p:to>
                                    </p:set>
                                    <p:anim calcmode="lin" valueType="num">
                                      <p:cBhvr additive="base">
                                        <p:cTn id="27" dur="75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28" dur="750" fill="hold"/>
                                        <p:tgtEl>
                                          <p:spTgt spid="31">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decel="100000" fill="hold" grpId="0" nodeType="withEffect">
                                  <p:stCondLst>
                                    <p:cond delay="375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750" fill="hold"/>
                                        <p:tgtEl>
                                          <p:spTgt spid="30"/>
                                        </p:tgtEl>
                                        <p:attrNameLst>
                                          <p:attrName>ppt_x</p:attrName>
                                        </p:attrNameLst>
                                      </p:cBhvr>
                                      <p:tavLst>
                                        <p:tav tm="0">
                                          <p:val>
                                            <p:strVal val="#ppt_x"/>
                                          </p:val>
                                        </p:tav>
                                        <p:tav tm="100000">
                                          <p:val>
                                            <p:strVal val="#ppt_x"/>
                                          </p:val>
                                        </p:tav>
                                      </p:tavLst>
                                    </p:anim>
                                    <p:anim calcmode="lin" valueType="num">
                                      <p:cBhvr additive="base">
                                        <p:cTn id="32" dur="750" fill="hold"/>
                                        <p:tgtEl>
                                          <p:spTgt spid="30"/>
                                        </p:tgtEl>
                                        <p:attrNameLst>
                                          <p:attrName>ppt_y</p:attrName>
                                        </p:attrNameLst>
                                      </p:cBhvr>
                                      <p:tavLst>
                                        <p:tav tm="0">
                                          <p:val>
                                            <p:strVal val="1+#ppt_h/2"/>
                                          </p:val>
                                        </p:tav>
                                        <p:tav tm="100000">
                                          <p:val>
                                            <p:strVal val="#ppt_y"/>
                                          </p:val>
                                        </p:tav>
                                      </p:tavLst>
                                    </p:anim>
                                  </p:childTnLst>
                                </p:cTn>
                              </p:par>
                              <p:par>
                                <p:cTn id="33" presetID="2" presetClass="entr" presetSubtype="4" decel="50000" fill="hold" grpId="0" nodeType="withEffect">
                                  <p:stCondLst>
                                    <p:cond delay="3750"/>
                                  </p:stCondLst>
                                  <p:childTnLst>
                                    <p:set>
                                      <p:cBhvr>
                                        <p:cTn id="34" dur="1" fill="hold">
                                          <p:stCondLst>
                                            <p:cond delay="0"/>
                                          </p:stCondLst>
                                        </p:cTn>
                                        <p:tgtEl>
                                          <p:spTgt spid="24">
                                            <p:txEl>
                                              <p:pRg st="0" end="0"/>
                                            </p:txEl>
                                          </p:spTgt>
                                        </p:tgtEl>
                                        <p:attrNameLst>
                                          <p:attrName>style.visibility</p:attrName>
                                        </p:attrNameLst>
                                      </p:cBhvr>
                                      <p:to>
                                        <p:strVal val="visible"/>
                                      </p:to>
                                    </p:set>
                                    <p:anim calcmode="lin" valueType="num">
                                      <p:cBhvr additive="base">
                                        <p:cTn id="35" dur="75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36" dur="750" fill="hold"/>
                                        <p:tgtEl>
                                          <p:spTgt spid="24">
                                            <p:txEl>
                                              <p:pRg st="0" end="0"/>
                                            </p:txEl>
                                          </p:spTgt>
                                        </p:tgtEl>
                                        <p:attrNameLst>
                                          <p:attrName>ppt_y</p:attrName>
                                        </p:attrNameLst>
                                      </p:cBhvr>
                                      <p:tavLst>
                                        <p:tav tm="0">
                                          <p:val>
                                            <p:strVal val="1+#ppt_h/2"/>
                                          </p:val>
                                        </p:tav>
                                        <p:tav tm="100000">
                                          <p:val>
                                            <p:strVal val="#ppt_y"/>
                                          </p:val>
                                        </p:tav>
                                      </p:tavLst>
                                    </p:anim>
                                  </p:childTnLst>
                                </p:cTn>
                              </p:par>
                              <p:par>
                                <p:cTn id="37" presetID="2" presetClass="entr" presetSubtype="4" decel="50000" fill="hold" grpId="0" nodeType="withEffect">
                                  <p:stCondLst>
                                    <p:cond delay="3750"/>
                                  </p:stCondLst>
                                  <p:childTnLst>
                                    <p:set>
                                      <p:cBhvr>
                                        <p:cTn id="38" dur="1" fill="hold">
                                          <p:stCondLst>
                                            <p:cond delay="0"/>
                                          </p:stCondLst>
                                        </p:cTn>
                                        <p:tgtEl>
                                          <p:spTgt spid="33">
                                            <p:txEl>
                                              <p:pRg st="0" end="0"/>
                                            </p:txEl>
                                          </p:spTgt>
                                        </p:tgtEl>
                                        <p:attrNameLst>
                                          <p:attrName>style.visibility</p:attrName>
                                        </p:attrNameLst>
                                      </p:cBhvr>
                                      <p:to>
                                        <p:strVal val="visible"/>
                                      </p:to>
                                    </p:set>
                                    <p:anim calcmode="lin" valueType="num">
                                      <p:cBhvr additive="base">
                                        <p:cTn id="39" dur="75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40" dur="750" fill="hold"/>
                                        <p:tgtEl>
                                          <p:spTgt spid="33">
                                            <p:txEl>
                                              <p:pRg st="0" end="0"/>
                                            </p:txEl>
                                          </p:spTgt>
                                        </p:tgtEl>
                                        <p:attrNameLst>
                                          <p:attrName>ppt_y</p:attrName>
                                        </p:attrNameLst>
                                      </p:cBhvr>
                                      <p:tavLst>
                                        <p:tav tm="0">
                                          <p:val>
                                            <p:strVal val="1+#ppt_h/2"/>
                                          </p:val>
                                        </p:tav>
                                        <p:tav tm="100000">
                                          <p:val>
                                            <p:strVal val="#ppt_y"/>
                                          </p:val>
                                        </p:tav>
                                      </p:tavLst>
                                    </p:anim>
                                  </p:childTnLst>
                                </p:cTn>
                              </p:par>
                              <p:par>
                                <p:cTn id="41" presetID="2" presetClass="entr" presetSubtype="4" decel="100000" fill="hold" grpId="0" nodeType="withEffect">
                                  <p:stCondLst>
                                    <p:cond delay="4750"/>
                                  </p:stCondLst>
                                  <p:childTnLst>
                                    <p:set>
                                      <p:cBhvr>
                                        <p:cTn id="42" dur="1" fill="hold">
                                          <p:stCondLst>
                                            <p:cond delay="0"/>
                                          </p:stCondLst>
                                        </p:cTn>
                                        <p:tgtEl>
                                          <p:spTgt spid="32"/>
                                        </p:tgtEl>
                                        <p:attrNameLst>
                                          <p:attrName>style.visibility</p:attrName>
                                        </p:attrNameLst>
                                      </p:cBhvr>
                                      <p:to>
                                        <p:strVal val="visible"/>
                                      </p:to>
                                    </p:set>
                                    <p:anim calcmode="lin" valueType="num">
                                      <p:cBhvr additive="base">
                                        <p:cTn id="43" dur="750" fill="hold"/>
                                        <p:tgtEl>
                                          <p:spTgt spid="32"/>
                                        </p:tgtEl>
                                        <p:attrNameLst>
                                          <p:attrName>ppt_x</p:attrName>
                                        </p:attrNameLst>
                                      </p:cBhvr>
                                      <p:tavLst>
                                        <p:tav tm="0">
                                          <p:val>
                                            <p:strVal val="#ppt_x"/>
                                          </p:val>
                                        </p:tav>
                                        <p:tav tm="100000">
                                          <p:val>
                                            <p:strVal val="#ppt_x"/>
                                          </p:val>
                                        </p:tav>
                                      </p:tavLst>
                                    </p:anim>
                                    <p:anim calcmode="lin" valueType="num">
                                      <p:cBhvr additive="base">
                                        <p:cTn id="44" dur="750" fill="hold"/>
                                        <p:tgtEl>
                                          <p:spTgt spid="32"/>
                                        </p:tgtEl>
                                        <p:attrNameLst>
                                          <p:attrName>ppt_y</p:attrName>
                                        </p:attrNameLst>
                                      </p:cBhvr>
                                      <p:tavLst>
                                        <p:tav tm="0">
                                          <p:val>
                                            <p:strVal val="1+#ppt_h/2"/>
                                          </p:val>
                                        </p:tav>
                                        <p:tav tm="100000">
                                          <p:val>
                                            <p:strVal val="#ppt_y"/>
                                          </p:val>
                                        </p:tav>
                                      </p:tavLst>
                                    </p:anim>
                                  </p:childTnLst>
                                </p:cTn>
                              </p:par>
                              <p:par>
                                <p:cTn id="45" presetID="2" presetClass="entr" presetSubtype="4" decel="50000" fill="hold" grpId="0" nodeType="withEffect">
                                  <p:stCondLst>
                                    <p:cond delay="4750"/>
                                  </p:stCondLst>
                                  <p:childTnLst>
                                    <p:set>
                                      <p:cBhvr>
                                        <p:cTn id="46" dur="1" fill="hold">
                                          <p:stCondLst>
                                            <p:cond delay="0"/>
                                          </p:stCondLst>
                                        </p:cTn>
                                        <p:tgtEl>
                                          <p:spTgt spid="26">
                                            <p:txEl>
                                              <p:pRg st="0" end="0"/>
                                            </p:txEl>
                                          </p:spTgt>
                                        </p:tgtEl>
                                        <p:attrNameLst>
                                          <p:attrName>style.visibility</p:attrName>
                                        </p:attrNameLst>
                                      </p:cBhvr>
                                      <p:to>
                                        <p:strVal val="visible"/>
                                      </p:to>
                                    </p:set>
                                    <p:anim calcmode="lin" valueType="num">
                                      <p:cBhvr additive="base">
                                        <p:cTn id="47" dur="75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48" dur="750" fill="hold"/>
                                        <p:tgtEl>
                                          <p:spTgt spid="26">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decel="50000" fill="hold" grpId="0" nodeType="withEffect">
                                  <p:stCondLst>
                                    <p:cond delay="4750"/>
                                  </p:stCondLst>
                                  <p:childTnLst>
                                    <p:set>
                                      <p:cBhvr>
                                        <p:cTn id="50" dur="1" fill="hold">
                                          <p:stCondLst>
                                            <p:cond delay="0"/>
                                          </p:stCondLst>
                                        </p:cTn>
                                        <p:tgtEl>
                                          <p:spTgt spid="34">
                                            <p:txEl>
                                              <p:pRg st="0" end="0"/>
                                            </p:txEl>
                                          </p:spTgt>
                                        </p:tgtEl>
                                        <p:attrNameLst>
                                          <p:attrName>style.visibility</p:attrName>
                                        </p:attrNameLst>
                                      </p:cBhvr>
                                      <p:to>
                                        <p:strVal val="visible"/>
                                      </p:to>
                                    </p:set>
                                    <p:anim calcmode="lin" valueType="num">
                                      <p:cBhvr additive="base">
                                        <p:cTn id="51" dur="75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52" dur="750" fill="hold"/>
                                        <p:tgtEl>
                                          <p:spTgt spid="34">
                                            <p:txEl>
                                              <p:pRg st="0" end="0"/>
                                            </p:txEl>
                                          </p:spTgt>
                                        </p:tgtEl>
                                        <p:attrNameLst>
                                          <p:attrName>ppt_y</p:attrName>
                                        </p:attrNameLst>
                                      </p:cBhvr>
                                      <p:tavLst>
                                        <p:tav tm="0">
                                          <p:val>
                                            <p:strVal val="1+#ppt_h/2"/>
                                          </p:val>
                                        </p:tav>
                                        <p:tav tm="100000">
                                          <p:val>
                                            <p:strVal val="#ppt_y"/>
                                          </p:val>
                                        </p:tav>
                                      </p:tavLst>
                                    </p:anim>
                                  </p:childTnLst>
                                </p:cTn>
                              </p:par>
                              <p:par>
                                <p:cTn id="53" presetID="2" presetClass="entr" presetSubtype="4" decel="100000" fill="hold" grpId="0" nodeType="withEffect">
                                  <p:stCondLst>
                                    <p:cond delay="5750"/>
                                  </p:stCondLst>
                                  <p:childTnLst>
                                    <p:set>
                                      <p:cBhvr>
                                        <p:cTn id="54" dur="1" fill="hold">
                                          <p:stCondLst>
                                            <p:cond delay="0"/>
                                          </p:stCondLst>
                                        </p:cTn>
                                        <p:tgtEl>
                                          <p:spTgt spid="53"/>
                                        </p:tgtEl>
                                        <p:attrNameLst>
                                          <p:attrName>style.visibility</p:attrName>
                                        </p:attrNameLst>
                                      </p:cBhvr>
                                      <p:to>
                                        <p:strVal val="visible"/>
                                      </p:to>
                                    </p:set>
                                    <p:anim calcmode="lin" valueType="num">
                                      <p:cBhvr additive="base">
                                        <p:cTn id="55" dur="750" fill="hold"/>
                                        <p:tgtEl>
                                          <p:spTgt spid="53"/>
                                        </p:tgtEl>
                                        <p:attrNameLst>
                                          <p:attrName>ppt_x</p:attrName>
                                        </p:attrNameLst>
                                      </p:cBhvr>
                                      <p:tavLst>
                                        <p:tav tm="0">
                                          <p:val>
                                            <p:strVal val="#ppt_x"/>
                                          </p:val>
                                        </p:tav>
                                        <p:tav tm="100000">
                                          <p:val>
                                            <p:strVal val="#ppt_x"/>
                                          </p:val>
                                        </p:tav>
                                      </p:tavLst>
                                    </p:anim>
                                    <p:anim calcmode="lin" valueType="num">
                                      <p:cBhvr additive="base">
                                        <p:cTn id="56" dur="750" fill="hold"/>
                                        <p:tgtEl>
                                          <p:spTgt spid="53"/>
                                        </p:tgtEl>
                                        <p:attrNameLst>
                                          <p:attrName>ppt_y</p:attrName>
                                        </p:attrNameLst>
                                      </p:cBhvr>
                                      <p:tavLst>
                                        <p:tav tm="0">
                                          <p:val>
                                            <p:strVal val="1+#ppt_h/2"/>
                                          </p:val>
                                        </p:tav>
                                        <p:tav tm="100000">
                                          <p:val>
                                            <p:strVal val="#ppt_y"/>
                                          </p:val>
                                        </p:tav>
                                      </p:tavLst>
                                    </p:anim>
                                  </p:childTnLst>
                                </p:cTn>
                              </p:par>
                              <p:par>
                                <p:cTn id="57" presetID="2" presetClass="entr" presetSubtype="4" decel="50000" fill="hold" grpId="0" nodeType="withEffect">
                                  <p:stCondLst>
                                    <p:cond delay="5750"/>
                                  </p:stCondLst>
                                  <p:childTnLst>
                                    <p:set>
                                      <p:cBhvr>
                                        <p:cTn id="58" dur="1" fill="hold">
                                          <p:stCondLst>
                                            <p:cond delay="0"/>
                                          </p:stCondLst>
                                        </p:cTn>
                                        <p:tgtEl>
                                          <p:spTgt spid="28">
                                            <p:txEl>
                                              <p:pRg st="0" end="0"/>
                                            </p:txEl>
                                          </p:spTgt>
                                        </p:tgtEl>
                                        <p:attrNameLst>
                                          <p:attrName>style.visibility</p:attrName>
                                        </p:attrNameLst>
                                      </p:cBhvr>
                                      <p:to>
                                        <p:strVal val="visible"/>
                                      </p:to>
                                    </p:set>
                                    <p:anim calcmode="lin" valueType="num">
                                      <p:cBhvr additive="base">
                                        <p:cTn id="59" dur="75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60" dur="750" fill="hold"/>
                                        <p:tgtEl>
                                          <p:spTgt spid="28">
                                            <p:txEl>
                                              <p:pRg st="0" end="0"/>
                                            </p:txEl>
                                          </p:spTgt>
                                        </p:tgtEl>
                                        <p:attrNameLst>
                                          <p:attrName>ppt_y</p:attrName>
                                        </p:attrNameLst>
                                      </p:cBhvr>
                                      <p:tavLst>
                                        <p:tav tm="0">
                                          <p:val>
                                            <p:strVal val="1+#ppt_h/2"/>
                                          </p:val>
                                        </p:tav>
                                        <p:tav tm="100000">
                                          <p:val>
                                            <p:strVal val="#ppt_y"/>
                                          </p:val>
                                        </p:tav>
                                      </p:tavLst>
                                    </p:anim>
                                  </p:childTnLst>
                                </p:cTn>
                              </p:par>
                              <p:par>
                                <p:cTn id="61" presetID="2" presetClass="entr" presetSubtype="4" decel="50000" fill="hold" grpId="0" nodeType="withEffect">
                                  <p:stCondLst>
                                    <p:cond delay="5750"/>
                                  </p:stCondLst>
                                  <p:childTnLst>
                                    <p:set>
                                      <p:cBhvr>
                                        <p:cTn id="62" dur="1" fill="hold">
                                          <p:stCondLst>
                                            <p:cond delay="0"/>
                                          </p:stCondLst>
                                        </p:cTn>
                                        <p:tgtEl>
                                          <p:spTgt spid="35">
                                            <p:txEl>
                                              <p:pRg st="0" end="0"/>
                                            </p:txEl>
                                          </p:spTgt>
                                        </p:tgtEl>
                                        <p:attrNameLst>
                                          <p:attrName>style.visibility</p:attrName>
                                        </p:attrNameLst>
                                      </p:cBhvr>
                                      <p:to>
                                        <p:strVal val="visible"/>
                                      </p:to>
                                    </p:set>
                                    <p:anim calcmode="lin" valueType="num">
                                      <p:cBhvr additive="base">
                                        <p:cTn id="63" dur="75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64" dur="75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5" grpId="0" animBg="1"/>
      <p:bldP spid="30" grpId="0" animBg="1"/>
      <p:bldP spid="32" grpId="0" animBg="1"/>
      <p:bldP spid="53" grpId="0" animBg="1"/>
      <p:bldP spid="16" grpId="0" build="p">
        <p:tmplLst>
          <p:tmpl lvl="1">
            <p:tnLst>
              <p:par>
                <p:cTn presetID="2" presetClass="entr" presetSubtype="4" decel="50000" fill="hold" nodeType="withEffect">
                  <p:stCondLst>
                    <p:cond delay="1250"/>
                  </p:stCondLst>
                  <p:childTnLst>
                    <p:set>
                      <p:cBhvr>
                        <p:cTn dur="1" fill="hold">
                          <p:stCondLst>
                            <p:cond delay="0"/>
                          </p:stCondLst>
                        </p:cTn>
                        <p:tgtEl>
                          <p:spTgt spid="16"/>
                        </p:tgtEl>
                        <p:attrNameLst>
                          <p:attrName>style.visibility</p:attrName>
                        </p:attrNameLst>
                      </p:cBhvr>
                      <p:to>
                        <p:strVal val="visible"/>
                      </p:to>
                    </p:set>
                    <p:anim calcmode="lin" valueType="num">
                      <p:cBhvr additive="base">
                        <p:cTn dur="750" fill="hold"/>
                        <p:tgtEl>
                          <p:spTgt spid="16"/>
                        </p:tgtEl>
                        <p:attrNameLst>
                          <p:attrName>ppt_x</p:attrName>
                        </p:attrNameLst>
                      </p:cBhvr>
                      <p:tavLst>
                        <p:tav tm="0">
                          <p:val>
                            <p:strVal val="#ppt_x"/>
                          </p:val>
                        </p:tav>
                        <p:tav tm="100000">
                          <p:val>
                            <p:strVal val="#ppt_x"/>
                          </p:val>
                        </p:tav>
                      </p:tavLst>
                    </p:anim>
                    <p:anim calcmode="lin" valueType="num">
                      <p:cBhvr additive="base">
                        <p:cTn dur="750" fill="hold"/>
                        <p:tgtEl>
                          <p:spTgt spid="16"/>
                        </p:tgtEl>
                        <p:attrNameLst>
                          <p:attrName>ppt_y</p:attrName>
                        </p:attrNameLst>
                      </p:cBhvr>
                      <p:tavLst>
                        <p:tav tm="0">
                          <p:val>
                            <p:strVal val="1+#ppt_h/2"/>
                          </p:val>
                        </p:tav>
                        <p:tav tm="100000">
                          <p:val>
                            <p:strVal val="#ppt_y"/>
                          </p:val>
                        </p:tav>
                      </p:tavLst>
                    </p:anim>
                  </p:childTnLst>
                </p:cTn>
              </p:par>
            </p:tnLst>
          </p:tmpl>
        </p:tmplLst>
      </p:bldP>
      <p:bldP spid="23" grpId="0" build="p">
        <p:tmplLst>
          <p:tmpl lvl="1">
            <p:tnLst>
              <p:par>
                <p:cTn presetID="2" presetClass="entr" presetSubtype="4" decel="50000" fill="hold" nodeType="withEffect">
                  <p:stCondLst>
                    <p:cond delay="275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750" fill="hold"/>
                        <p:tgtEl>
                          <p:spTgt spid="23"/>
                        </p:tgtEl>
                        <p:attrNameLst>
                          <p:attrName>ppt_x</p:attrName>
                        </p:attrNameLst>
                      </p:cBhvr>
                      <p:tavLst>
                        <p:tav tm="0">
                          <p:val>
                            <p:strVal val="#ppt_x"/>
                          </p:val>
                        </p:tav>
                        <p:tav tm="100000">
                          <p:val>
                            <p:strVal val="#ppt_x"/>
                          </p:val>
                        </p:tav>
                      </p:tavLst>
                    </p:anim>
                    <p:anim calcmode="lin" valueType="num">
                      <p:cBhvr additive="base">
                        <p:cTn dur="750" fill="hold"/>
                        <p:tgtEl>
                          <p:spTgt spid="23"/>
                        </p:tgtEl>
                        <p:attrNameLst>
                          <p:attrName>ppt_y</p:attrName>
                        </p:attrNameLst>
                      </p:cBhvr>
                      <p:tavLst>
                        <p:tav tm="0">
                          <p:val>
                            <p:strVal val="1+#ppt_h/2"/>
                          </p:val>
                        </p:tav>
                        <p:tav tm="100000">
                          <p:val>
                            <p:strVal val="#ppt_y"/>
                          </p:val>
                        </p:tav>
                      </p:tavLst>
                    </p:anim>
                  </p:childTnLst>
                </p:cTn>
              </p:par>
            </p:tnLst>
          </p:tmpl>
        </p:tmplLst>
      </p:bldP>
      <p:bldP spid="24" grpId="0" build="p">
        <p:tmplLst>
          <p:tmpl lvl="1">
            <p:tnLst>
              <p:par>
                <p:cTn presetID="2" presetClass="entr" presetSubtype="4" decel="50000" fill="hold" nodeType="withEffect">
                  <p:stCondLst>
                    <p:cond delay="375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750" fill="hold"/>
                        <p:tgtEl>
                          <p:spTgt spid="24"/>
                        </p:tgtEl>
                        <p:attrNameLst>
                          <p:attrName>ppt_x</p:attrName>
                        </p:attrNameLst>
                      </p:cBhvr>
                      <p:tavLst>
                        <p:tav tm="0">
                          <p:val>
                            <p:strVal val="#ppt_x"/>
                          </p:val>
                        </p:tav>
                        <p:tav tm="100000">
                          <p:val>
                            <p:strVal val="#ppt_x"/>
                          </p:val>
                        </p:tav>
                      </p:tavLst>
                    </p:anim>
                    <p:anim calcmode="lin" valueType="num">
                      <p:cBhvr additive="base">
                        <p:cTn dur="750" fill="hold"/>
                        <p:tgtEl>
                          <p:spTgt spid="24"/>
                        </p:tgtEl>
                        <p:attrNameLst>
                          <p:attrName>ppt_y</p:attrName>
                        </p:attrNameLst>
                      </p:cBhvr>
                      <p:tavLst>
                        <p:tav tm="0">
                          <p:val>
                            <p:strVal val="1+#ppt_h/2"/>
                          </p:val>
                        </p:tav>
                        <p:tav tm="100000">
                          <p:val>
                            <p:strVal val="#ppt_y"/>
                          </p:val>
                        </p:tav>
                      </p:tavLst>
                    </p:anim>
                  </p:childTnLst>
                </p:cTn>
              </p:par>
            </p:tnLst>
          </p:tmpl>
        </p:tmplLst>
      </p:bldP>
      <p:bldP spid="26" grpId="0" build="p">
        <p:tmplLst>
          <p:tmpl lvl="1">
            <p:tnLst>
              <p:par>
                <p:cTn presetID="2" presetClass="entr" presetSubtype="4" decel="50000" fill="hold" nodeType="withEffect">
                  <p:stCondLst>
                    <p:cond delay="475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750" fill="hold"/>
                        <p:tgtEl>
                          <p:spTgt spid="26"/>
                        </p:tgtEl>
                        <p:attrNameLst>
                          <p:attrName>ppt_x</p:attrName>
                        </p:attrNameLst>
                      </p:cBhvr>
                      <p:tavLst>
                        <p:tav tm="0">
                          <p:val>
                            <p:strVal val="#ppt_x"/>
                          </p:val>
                        </p:tav>
                        <p:tav tm="100000">
                          <p:val>
                            <p:strVal val="#ppt_x"/>
                          </p:val>
                        </p:tav>
                      </p:tavLst>
                    </p:anim>
                    <p:anim calcmode="lin" valueType="num">
                      <p:cBhvr additive="base">
                        <p:cTn dur="750" fill="hold"/>
                        <p:tgtEl>
                          <p:spTgt spid="26"/>
                        </p:tgtEl>
                        <p:attrNameLst>
                          <p:attrName>ppt_y</p:attrName>
                        </p:attrNameLst>
                      </p:cBhvr>
                      <p:tavLst>
                        <p:tav tm="0">
                          <p:val>
                            <p:strVal val="1+#ppt_h/2"/>
                          </p:val>
                        </p:tav>
                        <p:tav tm="100000">
                          <p:val>
                            <p:strVal val="#ppt_y"/>
                          </p:val>
                        </p:tav>
                      </p:tavLst>
                    </p:anim>
                  </p:childTnLst>
                </p:cTn>
              </p:par>
            </p:tnLst>
          </p:tmpl>
        </p:tmplLst>
      </p:bldP>
      <p:bldP spid="28" grpId="0" build="p">
        <p:tmplLst>
          <p:tmpl lvl="1">
            <p:tnLst>
              <p:par>
                <p:cTn presetID="2" presetClass="entr" presetSubtype="4" decel="50000" fill="hold" nodeType="withEffect">
                  <p:stCondLst>
                    <p:cond delay="575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750" fill="hold"/>
                        <p:tgtEl>
                          <p:spTgt spid="28"/>
                        </p:tgtEl>
                        <p:attrNameLst>
                          <p:attrName>ppt_x</p:attrName>
                        </p:attrNameLst>
                      </p:cBhvr>
                      <p:tavLst>
                        <p:tav tm="0">
                          <p:val>
                            <p:strVal val="#ppt_x"/>
                          </p:val>
                        </p:tav>
                        <p:tav tm="100000">
                          <p:val>
                            <p:strVal val="#ppt_x"/>
                          </p:val>
                        </p:tav>
                      </p:tavLst>
                    </p:anim>
                    <p:anim calcmode="lin" valueType="num">
                      <p:cBhvr additive="base">
                        <p:cTn dur="750" fill="hold"/>
                        <p:tgtEl>
                          <p:spTgt spid="28"/>
                        </p:tgtEl>
                        <p:attrNameLst>
                          <p:attrName>ppt_y</p:attrName>
                        </p:attrNameLst>
                      </p:cBhvr>
                      <p:tavLst>
                        <p:tav tm="0">
                          <p:val>
                            <p:strVal val="1+#ppt_h/2"/>
                          </p:val>
                        </p:tav>
                        <p:tav tm="100000">
                          <p:val>
                            <p:strVal val="#ppt_y"/>
                          </p:val>
                        </p:tav>
                      </p:tavLst>
                    </p:anim>
                  </p:childTnLst>
                </p:cTn>
              </p:par>
            </p:tnLst>
          </p:tmpl>
        </p:tmplLst>
      </p:bldP>
      <p:bldP spid="29" grpId="0" build="p">
        <p:tmplLst>
          <p:tmpl lvl="1">
            <p:tnLst>
              <p:par>
                <p:cTn presetID="2" presetClass="entr" presetSubtype="4" decel="50000" fill="hold" nodeType="withEffect">
                  <p:stCondLst>
                    <p:cond delay="125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750" fill="hold"/>
                        <p:tgtEl>
                          <p:spTgt spid="29"/>
                        </p:tgtEl>
                        <p:attrNameLst>
                          <p:attrName>ppt_x</p:attrName>
                        </p:attrNameLst>
                      </p:cBhvr>
                      <p:tavLst>
                        <p:tav tm="0">
                          <p:val>
                            <p:strVal val="#ppt_x"/>
                          </p:val>
                        </p:tav>
                        <p:tav tm="100000">
                          <p:val>
                            <p:strVal val="#ppt_x"/>
                          </p:val>
                        </p:tav>
                      </p:tavLst>
                    </p:anim>
                    <p:anim calcmode="lin" valueType="num">
                      <p:cBhvr additive="base">
                        <p:cTn dur="750" fill="hold"/>
                        <p:tgtEl>
                          <p:spTgt spid="29"/>
                        </p:tgtEl>
                        <p:attrNameLst>
                          <p:attrName>ppt_y</p:attrName>
                        </p:attrNameLst>
                      </p:cBhvr>
                      <p:tavLst>
                        <p:tav tm="0">
                          <p:val>
                            <p:strVal val="1+#ppt_h/2"/>
                          </p:val>
                        </p:tav>
                        <p:tav tm="100000">
                          <p:val>
                            <p:strVal val="#ppt_y"/>
                          </p:val>
                        </p:tav>
                      </p:tavLst>
                    </p:anim>
                  </p:childTnLst>
                </p:cTn>
              </p:par>
            </p:tnLst>
          </p:tmpl>
        </p:tmplLst>
      </p:bldP>
      <p:bldP spid="31" grpId="0" build="p">
        <p:tmplLst>
          <p:tmpl lvl="1">
            <p:tnLst>
              <p:par>
                <p:cTn presetID="2" presetClass="entr" presetSubtype="4" decel="50000" fill="hold" nodeType="withEffect">
                  <p:stCondLst>
                    <p:cond delay="275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750" fill="hold"/>
                        <p:tgtEl>
                          <p:spTgt spid="31"/>
                        </p:tgtEl>
                        <p:attrNameLst>
                          <p:attrName>ppt_x</p:attrName>
                        </p:attrNameLst>
                      </p:cBhvr>
                      <p:tavLst>
                        <p:tav tm="0">
                          <p:val>
                            <p:strVal val="#ppt_x"/>
                          </p:val>
                        </p:tav>
                        <p:tav tm="100000">
                          <p:val>
                            <p:strVal val="#ppt_x"/>
                          </p:val>
                        </p:tav>
                      </p:tavLst>
                    </p:anim>
                    <p:anim calcmode="lin" valueType="num">
                      <p:cBhvr additive="base">
                        <p:cTn dur="750" fill="hold"/>
                        <p:tgtEl>
                          <p:spTgt spid="31"/>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2" presetClass="entr" presetSubtype="4" decel="50000" fill="hold" nodeType="withEffect">
                  <p:stCondLst>
                    <p:cond delay="375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750" fill="hold"/>
                        <p:tgtEl>
                          <p:spTgt spid="33"/>
                        </p:tgtEl>
                        <p:attrNameLst>
                          <p:attrName>ppt_x</p:attrName>
                        </p:attrNameLst>
                      </p:cBhvr>
                      <p:tavLst>
                        <p:tav tm="0">
                          <p:val>
                            <p:strVal val="#ppt_x"/>
                          </p:val>
                        </p:tav>
                        <p:tav tm="100000">
                          <p:val>
                            <p:strVal val="#ppt_x"/>
                          </p:val>
                        </p:tav>
                      </p:tavLst>
                    </p:anim>
                    <p:anim calcmode="lin" valueType="num">
                      <p:cBhvr additive="base">
                        <p:cTn dur="750" fill="hold"/>
                        <p:tgtEl>
                          <p:spTgt spid="33"/>
                        </p:tgtEl>
                        <p:attrNameLst>
                          <p:attrName>ppt_y</p:attrName>
                        </p:attrNameLst>
                      </p:cBhvr>
                      <p:tavLst>
                        <p:tav tm="0">
                          <p:val>
                            <p:strVal val="1+#ppt_h/2"/>
                          </p:val>
                        </p:tav>
                        <p:tav tm="100000">
                          <p:val>
                            <p:strVal val="#ppt_y"/>
                          </p:val>
                        </p:tav>
                      </p:tavLst>
                    </p:anim>
                  </p:childTnLst>
                </p:cTn>
              </p:par>
            </p:tnLst>
          </p:tmpl>
        </p:tmplLst>
      </p:bldP>
      <p:bldP spid="34" grpId="0" build="p">
        <p:tmplLst>
          <p:tmpl lvl="1">
            <p:tnLst>
              <p:par>
                <p:cTn presetID="2" presetClass="entr" presetSubtype="4" decel="50000" fill="hold" nodeType="withEffect">
                  <p:stCondLst>
                    <p:cond delay="475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750" fill="hold"/>
                        <p:tgtEl>
                          <p:spTgt spid="34"/>
                        </p:tgtEl>
                        <p:attrNameLst>
                          <p:attrName>ppt_x</p:attrName>
                        </p:attrNameLst>
                      </p:cBhvr>
                      <p:tavLst>
                        <p:tav tm="0">
                          <p:val>
                            <p:strVal val="#ppt_x"/>
                          </p:val>
                        </p:tav>
                        <p:tav tm="100000">
                          <p:val>
                            <p:strVal val="#ppt_x"/>
                          </p:val>
                        </p:tav>
                      </p:tavLst>
                    </p:anim>
                    <p:anim calcmode="lin" valueType="num">
                      <p:cBhvr additive="base">
                        <p:cTn dur="750" fill="hold"/>
                        <p:tgtEl>
                          <p:spTgt spid="34"/>
                        </p:tgtEl>
                        <p:attrNameLst>
                          <p:attrName>ppt_y</p:attrName>
                        </p:attrNameLst>
                      </p:cBhvr>
                      <p:tavLst>
                        <p:tav tm="0">
                          <p:val>
                            <p:strVal val="1+#ppt_h/2"/>
                          </p:val>
                        </p:tav>
                        <p:tav tm="100000">
                          <p:val>
                            <p:strVal val="#ppt_y"/>
                          </p:val>
                        </p:tav>
                      </p:tavLst>
                    </p:anim>
                  </p:childTnLst>
                </p:cTn>
              </p:par>
            </p:tnLst>
          </p:tmpl>
        </p:tmplLst>
      </p:bldP>
      <p:bldP spid="35" grpId="0" build="p">
        <p:tmplLst>
          <p:tmpl lvl="1">
            <p:tnLst>
              <p:par>
                <p:cTn presetID="2" presetClass="entr" presetSubtype="4" decel="50000" fill="hold" nodeType="withEffect">
                  <p:stCondLst>
                    <p:cond delay="575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750" fill="hold"/>
                        <p:tgtEl>
                          <p:spTgt spid="35"/>
                        </p:tgtEl>
                        <p:attrNameLst>
                          <p:attrName>ppt_x</p:attrName>
                        </p:attrNameLst>
                      </p:cBhvr>
                      <p:tavLst>
                        <p:tav tm="0">
                          <p:val>
                            <p:strVal val="#ppt_x"/>
                          </p:val>
                        </p:tav>
                        <p:tav tm="100000">
                          <p:val>
                            <p:strVal val="#ppt_x"/>
                          </p:val>
                        </p:tav>
                      </p:tavLst>
                    </p:anim>
                    <p:anim calcmode="lin" valueType="num">
                      <p:cBhvr additive="base">
                        <p:cTn dur="750" fill="hold"/>
                        <p:tgtEl>
                          <p:spTgt spid="35"/>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stimoni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1D08FC-77CD-EE4F-906A-5C9DB8C50B2E}"/>
              </a:ext>
            </a:extLst>
          </p:cNvPr>
          <p:cNvSpPr/>
          <p:nvPr userDrawn="1"/>
        </p:nvSpPr>
        <p:spPr>
          <a:xfrm>
            <a:off x="2"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68" name="Subtitle 2">
            <a:extLst>
              <a:ext uri="{FF2B5EF4-FFF2-40B4-BE49-F238E27FC236}">
                <a16:creationId xmlns:a16="http://schemas.microsoft.com/office/drawing/2014/main" id="{A13F38C7-31A8-9346-ACCC-CDA3E64B6935}"/>
              </a:ext>
            </a:extLst>
          </p:cNvPr>
          <p:cNvSpPr>
            <a:spLocks noGrp="1"/>
          </p:cNvSpPr>
          <p:nvPr>
            <p:ph type="subTitle" idx="1" hasCustomPrompt="1"/>
          </p:nvPr>
        </p:nvSpPr>
        <p:spPr>
          <a:xfrm>
            <a:off x="849014" y="2637554"/>
            <a:ext cx="4166883" cy="2294338"/>
          </a:xfrm>
          <a:prstGeom prst="rect">
            <a:avLst/>
          </a:prstGeom>
        </p:spPr>
        <p:txBody>
          <a:bodyPr>
            <a:normAutofit/>
          </a:bodyPr>
          <a:lstStyle>
            <a:lvl1pPr marL="0" marR="0" indent="0" algn="l" defTabSz="914126" rtl="0" eaLnBrk="1" fontAlgn="auto" latinLnBrk="0" hangingPunct="1">
              <a:lnSpc>
                <a:spcPct val="120000"/>
              </a:lnSpc>
              <a:spcBef>
                <a:spcPts val="1000"/>
              </a:spcBef>
              <a:spcAft>
                <a:spcPts val="0"/>
              </a:spcAft>
              <a:buClrTx/>
              <a:buSzTx/>
              <a:buFont typeface="Arial" panose="020B0604020202020204" pitchFamily="34" charset="0"/>
              <a:buNone/>
              <a:tabLst/>
              <a:defRPr sz="2799">
                <a:solidFill>
                  <a:schemeClr val="bg1"/>
                </a:solidFill>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nSpc>
                <a:spcPct val="120000"/>
              </a:lnSpc>
            </a:pPr>
            <a:r>
              <a:rPr lang="id-ID" sz="1600" b="1">
                <a:solidFill>
                  <a:schemeClr val="bg1"/>
                </a:solidFill>
                <a:latin typeface="Gotham Book" panose="02000604040000020004" pitchFamily="2" charset="0"/>
                <a:cs typeface="Segoe UI Light" panose="020B0502040204020203" pitchFamily="34" charset="0"/>
              </a:rPr>
              <a:t>“Ut </a:t>
            </a:r>
            <a:r>
              <a:rPr lang="id-ID" sz="1600" b="1" err="1">
                <a:solidFill>
                  <a:schemeClr val="bg1"/>
                </a:solidFill>
                <a:latin typeface="Gotham Book" panose="02000604040000020004" pitchFamily="2" charset="0"/>
                <a:cs typeface="Segoe UI Light" panose="020B0502040204020203" pitchFamily="34" charset="0"/>
              </a:rPr>
              <a:t>wisi</a:t>
            </a:r>
            <a:r>
              <a:rPr lang="id-ID" sz="1600" b="1">
                <a:solidFill>
                  <a:schemeClr val="bg1"/>
                </a:solidFill>
                <a:latin typeface="Gotham Book" panose="02000604040000020004" pitchFamily="2" charset="0"/>
                <a:cs typeface="Segoe UI Light" panose="020B0502040204020203" pitchFamily="34" charset="0"/>
              </a:rPr>
              <a:t> </a:t>
            </a:r>
            <a:r>
              <a:rPr lang="id-ID" sz="1600" b="1" err="1">
                <a:solidFill>
                  <a:schemeClr val="bg1"/>
                </a:solidFill>
                <a:latin typeface="Gotham Book" panose="02000604040000020004" pitchFamily="2" charset="0"/>
                <a:cs typeface="Segoe UI Light" panose="020B0502040204020203" pitchFamily="34" charset="0"/>
              </a:rPr>
              <a:t>enim</a:t>
            </a:r>
            <a:r>
              <a:rPr lang="id-ID" sz="1600" b="1">
                <a:solidFill>
                  <a:schemeClr val="bg1"/>
                </a:solidFill>
                <a:latin typeface="Gotham Book" panose="02000604040000020004" pitchFamily="2" charset="0"/>
                <a:cs typeface="Segoe UI Light" panose="020B0502040204020203" pitchFamily="34" charset="0"/>
              </a:rPr>
              <a:t> </a:t>
            </a:r>
            <a:r>
              <a:rPr lang="id-ID" sz="1600" b="1" err="1">
                <a:solidFill>
                  <a:schemeClr val="bg1"/>
                </a:solidFill>
                <a:latin typeface="Gotham Book" panose="02000604040000020004" pitchFamily="2" charset="0"/>
                <a:cs typeface="Segoe UI Light" panose="020B0502040204020203" pitchFamily="34" charset="0"/>
              </a:rPr>
              <a:t>ad</a:t>
            </a:r>
            <a:r>
              <a:rPr lang="id-ID" sz="1600" b="1">
                <a:solidFill>
                  <a:schemeClr val="bg1"/>
                </a:solidFill>
                <a:latin typeface="Gotham Book" panose="02000604040000020004" pitchFamily="2" charset="0"/>
                <a:cs typeface="Segoe UI Light" panose="020B0502040204020203" pitchFamily="34" charset="0"/>
              </a:rPr>
              <a:t> minim </a:t>
            </a:r>
            <a:r>
              <a:rPr lang="id-ID" sz="1600" b="1" err="1">
                <a:solidFill>
                  <a:schemeClr val="bg1"/>
                </a:solidFill>
                <a:latin typeface="Gotham Book" panose="02000604040000020004" pitchFamily="2" charset="0"/>
                <a:cs typeface="Segoe UI Light" panose="020B0502040204020203" pitchFamily="34" charset="0"/>
              </a:rPr>
              <a:t>veniam</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quis</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nostrud</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exerci</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tation</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ullamcorper</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suscipit</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lobortis</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nisl</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ut</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aliquip</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ex</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ea</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commodo</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consequat</a:t>
            </a:r>
            <a:r>
              <a:rPr lang="id-ID" sz="1600">
                <a:solidFill>
                  <a:schemeClr val="bg1"/>
                </a:solidFill>
                <a:latin typeface="Gotham Book" panose="02000604040000020004" pitchFamily="2" charset="0"/>
                <a:cs typeface="Segoe UI Light" panose="020B0502040204020203" pitchFamily="34" charset="0"/>
              </a:rPr>
              <a:t>.</a:t>
            </a:r>
          </a:p>
          <a:p>
            <a:pPr marL="0" marR="0" lvl="0" indent="0" algn="l" defTabSz="914126" rtl="0" eaLnBrk="1" fontAlgn="auto" latinLnBrk="0" hangingPunct="1">
              <a:lnSpc>
                <a:spcPct val="120000"/>
              </a:lnSpc>
              <a:spcBef>
                <a:spcPts val="1000"/>
              </a:spcBef>
              <a:spcAft>
                <a:spcPts val="0"/>
              </a:spcAft>
              <a:buClrTx/>
              <a:buSzTx/>
              <a:buFont typeface="Arial" panose="020B0604020202020204" pitchFamily="34" charset="0"/>
              <a:buNone/>
              <a:tabLst/>
              <a:defRPr/>
            </a:pPr>
            <a:r>
              <a:rPr lang="id-ID" sz="1600" i="1">
                <a:solidFill>
                  <a:schemeClr val="bg1"/>
                </a:solidFill>
                <a:latin typeface="Gotham Book" panose="02000604040000020004" pitchFamily="2" charset="0"/>
                <a:cs typeface="Segoe UI Light" panose="020B0502040204020203" pitchFamily="34" charset="0"/>
              </a:rPr>
              <a:t>Ut </a:t>
            </a:r>
            <a:r>
              <a:rPr lang="id-ID" sz="1600" i="1" err="1">
                <a:solidFill>
                  <a:schemeClr val="bg1"/>
                </a:solidFill>
                <a:latin typeface="Gotham Book" panose="02000604040000020004" pitchFamily="2" charset="0"/>
                <a:cs typeface="Segoe UI Light" panose="020B0502040204020203" pitchFamily="34" charset="0"/>
              </a:rPr>
              <a:t>wisi</a:t>
            </a:r>
            <a:r>
              <a:rPr lang="id-ID" sz="1600" i="1">
                <a:solidFill>
                  <a:schemeClr val="bg1"/>
                </a:solidFill>
                <a:latin typeface="Gotham Book" panose="02000604040000020004" pitchFamily="2" charset="0"/>
                <a:cs typeface="Segoe UI Light" panose="020B0502040204020203" pitchFamily="34" charset="0"/>
              </a:rPr>
              <a:t> </a:t>
            </a:r>
            <a:r>
              <a:rPr lang="id-ID" sz="1600" i="1" err="1">
                <a:solidFill>
                  <a:schemeClr val="bg1"/>
                </a:solidFill>
                <a:latin typeface="Gotham Book" panose="02000604040000020004" pitchFamily="2" charset="0"/>
                <a:cs typeface="Segoe UI Light" panose="020B0502040204020203" pitchFamily="34" charset="0"/>
              </a:rPr>
              <a:t>enim</a:t>
            </a:r>
            <a:r>
              <a:rPr lang="id-ID" sz="1600" i="1">
                <a:solidFill>
                  <a:schemeClr val="bg1"/>
                </a:solidFill>
                <a:latin typeface="Gotham Book" panose="02000604040000020004" pitchFamily="2" charset="0"/>
                <a:cs typeface="Segoe UI Light" panose="020B0502040204020203" pitchFamily="34" charset="0"/>
              </a:rPr>
              <a:t> </a:t>
            </a:r>
            <a:r>
              <a:rPr lang="id-ID" sz="1600" i="1" err="1">
                <a:solidFill>
                  <a:schemeClr val="bg1"/>
                </a:solidFill>
                <a:latin typeface="Gotham Book" panose="02000604040000020004" pitchFamily="2" charset="0"/>
                <a:cs typeface="Segoe UI Light" panose="020B0502040204020203" pitchFamily="34" charset="0"/>
              </a:rPr>
              <a:t>ad</a:t>
            </a:r>
            <a:r>
              <a:rPr lang="id-ID" sz="1600" i="1">
                <a:solidFill>
                  <a:schemeClr val="bg1"/>
                </a:solidFill>
                <a:latin typeface="Gotham Book" panose="02000604040000020004" pitchFamily="2" charset="0"/>
                <a:cs typeface="Segoe UI Light" panose="020B0502040204020203" pitchFamily="34" charset="0"/>
              </a:rPr>
              <a:t> minim </a:t>
            </a:r>
            <a:r>
              <a:rPr lang="id-ID" sz="1600" i="1" err="1">
                <a:solidFill>
                  <a:schemeClr val="bg1"/>
                </a:solidFill>
                <a:latin typeface="Gotham Book" panose="02000604040000020004" pitchFamily="2" charset="0"/>
                <a:cs typeface="Segoe UI Light" panose="020B0502040204020203" pitchFamily="34" charset="0"/>
              </a:rPr>
              <a:t>veniam</a:t>
            </a:r>
            <a:r>
              <a:rPr lang="id-ID" sz="1600" i="1">
                <a:solidFill>
                  <a:schemeClr val="bg1"/>
                </a:solidFill>
                <a:latin typeface="Gotham Book" panose="02000604040000020004" pitchFamily="2" charset="0"/>
                <a:cs typeface="Segoe UI Light" panose="020B0502040204020203" pitchFamily="34" charset="0"/>
              </a:rPr>
              <a:t>”</a:t>
            </a:r>
            <a:br>
              <a:rPr lang="id-ID" sz="1600" i="1">
                <a:solidFill>
                  <a:schemeClr val="bg1"/>
                </a:solidFill>
                <a:latin typeface="Gotham Book" panose="02000604040000020004" pitchFamily="2" charset="0"/>
                <a:cs typeface="Segoe UI Light" panose="020B0502040204020203" pitchFamily="34" charset="0"/>
              </a:rPr>
            </a:br>
            <a:endParaRPr lang="en-US" sz="1600" i="1">
              <a:solidFill>
                <a:schemeClr val="bg1"/>
              </a:solidFill>
              <a:latin typeface="Gotham Book" panose="02000604040000020004" pitchFamily="2" charset="0"/>
              <a:cs typeface="Segoe UI Light" panose="020B0502040204020203" pitchFamily="34" charset="0"/>
            </a:endParaRPr>
          </a:p>
        </p:txBody>
      </p:sp>
      <p:sp>
        <p:nvSpPr>
          <p:cNvPr id="31" name="Picture Placeholder 4">
            <a:extLst>
              <a:ext uri="{FF2B5EF4-FFF2-40B4-BE49-F238E27FC236}">
                <a16:creationId xmlns:a16="http://schemas.microsoft.com/office/drawing/2014/main" id="{8C22421C-BA16-C240-9248-083E453E160C}"/>
              </a:ext>
            </a:extLst>
          </p:cNvPr>
          <p:cNvSpPr>
            <a:spLocks noGrp="1"/>
          </p:cNvSpPr>
          <p:nvPr>
            <p:ph type="pic" sz="quarter" idx="10"/>
          </p:nvPr>
        </p:nvSpPr>
        <p:spPr>
          <a:xfrm>
            <a:off x="8410122" y="0"/>
            <a:ext cx="3773079" cy="6858000"/>
          </a:xfrm>
          <a:prstGeom prst="rect">
            <a:avLst/>
          </a:prstGeom>
        </p:spPr>
      </p:sp>
      <p:sp>
        <p:nvSpPr>
          <p:cNvPr id="33" name="Title 1">
            <a:extLst>
              <a:ext uri="{FF2B5EF4-FFF2-40B4-BE49-F238E27FC236}">
                <a16:creationId xmlns:a16="http://schemas.microsoft.com/office/drawing/2014/main" id="{FCF62C8C-B0D2-7B45-9E58-62B736483224}"/>
              </a:ext>
            </a:extLst>
          </p:cNvPr>
          <p:cNvSpPr>
            <a:spLocks noGrp="1"/>
          </p:cNvSpPr>
          <p:nvPr>
            <p:ph type="title" hasCustomPrompt="1"/>
          </p:nvPr>
        </p:nvSpPr>
        <p:spPr>
          <a:xfrm>
            <a:off x="815192" y="1915733"/>
            <a:ext cx="4340629" cy="626468"/>
          </a:xfrm>
          <a:prstGeom prst="rect">
            <a:avLst/>
          </a:prstGeom>
        </p:spPr>
        <p:txBody>
          <a:bodyPr>
            <a:normAutofit/>
          </a:bodyPr>
          <a:lstStyle>
            <a:lvl1pPr>
              <a:defRPr sz="2799">
                <a:solidFill>
                  <a:schemeClr val="bg1"/>
                </a:solidFill>
                <a:latin typeface="Gotham Book" panose="02000604040000020004" pitchFamily="2" charset="0"/>
              </a:defRPr>
            </a:lvl1pPr>
          </a:lstStyle>
          <a:p>
            <a:r>
              <a:rPr lang="en-US"/>
              <a:t>What our client says?</a:t>
            </a:r>
          </a:p>
        </p:txBody>
      </p:sp>
    </p:spTree>
    <p:extLst>
      <p:ext uri="{BB962C8B-B14F-4D97-AF65-F5344CB8AC3E}">
        <p14:creationId xmlns:p14="http://schemas.microsoft.com/office/powerpoint/2010/main" val="27370777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ide-Divi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106E4B-0F69-4549-A39B-EB63B5C705CC}"/>
              </a:ext>
            </a:extLst>
          </p:cNvPr>
          <p:cNvSpPr/>
          <p:nvPr userDrawn="1"/>
        </p:nvSpPr>
        <p:spPr>
          <a:xfrm>
            <a:off x="1" y="0"/>
            <a:ext cx="6095999"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15" name="Text Placeholder 14">
            <a:extLst>
              <a:ext uri="{FF2B5EF4-FFF2-40B4-BE49-F238E27FC236}">
                <a16:creationId xmlns:a16="http://schemas.microsoft.com/office/drawing/2014/main" id="{8DDA0A37-243B-CC49-A737-941C105B7D45}"/>
              </a:ext>
            </a:extLst>
          </p:cNvPr>
          <p:cNvSpPr>
            <a:spLocks noGrp="1"/>
          </p:cNvSpPr>
          <p:nvPr>
            <p:ph type="body" sz="quarter" idx="12" hasCustomPrompt="1"/>
          </p:nvPr>
        </p:nvSpPr>
        <p:spPr>
          <a:xfrm>
            <a:off x="6793849" y="2295525"/>
            <a:ext cx="4872038" cy="1492250"/>
          </a:xfrm>
          <a:prstGeom prst="rect">
            <a:avLst/>
          </a:prstGeom>
        </p:spPr>
        <p:txBody>
          <a:bodyPr>
            <a:normAutofit/>
          </a:bodyPr>
          <a:lstStyle>
            <a:lvl1pPr marL="0" indent="0">
              <a:buNone/>
              <a:defRPr sz="3599" b="0" i="0">
                <a:solidFill>
                  <a:schemeClr val="tx2"/>
                </a:solidFill>
                <a:latin typeface="Gotham Light" panose="02000504020000020004" pitchFamily="2" charset="0"/>
              </a:defRPr>
            </a:lvl1pPr>
          </a:lstStyle>
          <a:p>
            <a:pPr lvl="0"/>
            <a:r>
              <a:rPr lang="en-US"/>
              <a:t>#2 Infographic and text.</a:t>
            </a:r>
          </a:p>
        </p:txBody>
      </p:sp>
      <p:sp>
        <p:nvSpPr>
          <p:cNvPr id="17" name="Text Placeholder 14">
            <a:extLst>
              <a:ext uri="{FF2B5EF4-FFF2-40B4-BE49-F238E27FC236}">
                <a16:creationId xmlns:a16="http://schemas.microsoft.com/office/drawing/2014/main" id="{56DC6D0E-A0D9-F646-A982-6C3E96AE755C}"/>
              </a:ext>
            </a:extLst>
          </p:cNvPr>
          <p:cNvSpPr>
            <a:spLocks noGrp="1"/>
          </p:cNvSpPr>
          <p:nvPr>
            <p:ph type="body" sz="quarter" idx="13" hasCustomPrompt="1"/>
          </p:nvPr>
        </p:nvSpPr>
        <p:spPr>
          <a:xfrm>
            <a:off x="685801" y="2295525"/>
            <a:ext cx="4872038" cy="1492250"/>
          </a:xfrm>
          <a:prstGeom prst="rect">
            <a:avLst/>
          </a:prstGeom>
        </p:spPr>
        <p:txBody>
          <a:bodyPr>
            <a:normAutofit/>
          </a:bodyPr>
          <a:lstStyle>
            <a:lvl1pPr marL="0" indent="0">
              <a:buNone/>
              <a:defRPr sz="3599" b="0" i="0">
                <a:solidFill>
                  <a:schemeClr val="bg1"/>
                </a:solidFill>
                <a:latin typeface="Gotham Light" panose="02000504020000020004" pitchFamily="2" charset="0"/>
              </a:defRPr>
            </a:lvl1pPr>
          </a:lstStyle>
          <a:p>
            <a:pPr lvl="0"/>
            <a:r>
              <a:rPr lang="en-US"/>
              <a:t>#1 Infographic and text.</a:t>
            </a:r>
          </a:p>
        </p:txBody>
      </p:sp>
      <p:sp>
        <p:nvSpPr>
          <p:cNvPr id="7" name="Text Placeholder 2">
            <a:extLst>
              <a:ext uri="{FF2B5EF4-FFF2-40B4-BE49-F238E27FC236}">
                <a16:creationId xmlns:a16="http://schemas.microsoft.com/office/drawing/2014/main" id="{F46DE505-9745-2F4C-BB7B-875A53CA125B}"/>
              </a:ext>
            </a:extLst>
          </p:cNvPr>
          <p:cNvSpPr>
            <a:spLocks noGrp="1"/>
          </p:cNvSpPr>
          <p:nvPr>
            <p:ph type="body" sz="quarter" idx="28" hasCustomPrompt="1"/>
          </p:nvPr>
        </p:nvSpPr>
        <p:spPr>
          <a:xfrm>
            <a:off x="685801" y="4054477"/>
            <a:ext cx="4872038" cy="1724025"/>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sz="1799">
                <a:solidFill>
                  <a:schemeClr val="bg1"/>
                </a:solidFill>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a:t>
            </a:r>
          </a:p>
        </p:txBody>
      </p:sp>
      <p:sp>
        <p:nvSpPr>
          <p:cNvPr id="9" name="Text Placeholder 2">
            <a:extLst>
              <a:ext uri="{FF2B5EF4-FFF2-40B4-BE49-F238E27FC236}">
                <a16:creationId xmlns:a16="http://schemas.microsoft.com/office/drawing/2014/main" id="{864242E8-052F-344A-A3F0-39F0CC59E478}"/>
              </a:ext>
            </a:extLst>
          </p:cNvPr>
          <p:cNvSpPr>
            <a:spLocks noGrp="1"/>
          </p:cNvSpPr>
          <p:nvPr>
            <p:ph type="body" sz="quarter" idx="29" hasCustomPrompt="1"/>
          </p:nvPr>
        </p:nvSpPr>
        <p:spPr>
          <a:xfrm>
            <a:off x="6781799" y="4070352"/>
            <a:ext cx="4872038" cy="1724025"/>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sz="1799">
                <a:solidFill>
                  <a:schemeClr val="tx2"/>
                </a:solidFill>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a:t>
            </a:r>
          </a:p>
        </p:txBody>
      </p:sp>
    </p:spTree>
    <p:extLst>
      <p:ext uri="{BB962C8B-B14F-4D97-AF65-F5344CB8AC3E}">
        <p14:creationId xmlns:p14="http://schemas.microsoft.com/office/powerpoint/2010/main" val="1978595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mage layout">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4A1B2A-A0A1-B24A-BC37-ECC460AC640D}"/>
              </a:ext>
            </a:extLst>
          </p:cNvPr>
          <p:cNvSpPr/>
          <p:nvPr userDrawn="1"/>
        </p:nvSpPr>
        <p:spPr>
          <a:xfrm>
            <a:off x="2" y="2"/>
            <a:ext cx="12192000" cy="3787771"/>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15" name="Text Placeholder 14">
            <a:extLst>
              <a:ext uri="{FF2B5EF4-FFF2-40B4-BE49-F238E27FC236}">
                <a16:creationId xmlns:a16="http://schemas.microsoft.com/office/drawing/2014/main" id="{8DDA0A37-243B-CC49-A737-941C105B7D45}"/>
              </a:ext>
            </a:extLst>
          </p:cNvPr>
          <p:cNvSpPr>
            <a:spLocks noGrp="1"/>
          </p:cNvSpPr>
          <p:nvPr>
            <p:ph type="body" sz="quarter" idx="12" hasCustomPrompt="1"/>
          </p:nvPr>
        </p:nvSpPr>
        <p:spPr>
          <a:xfrm>
            <a:off x="464300" y="4148138"/>
            <a:ext cx="5900875" cy="696994"/>
          </a:xfrm>
          <a:prstGeom prst="rect">
            <a:avLst/>
          </a:prstGeom>
        </p:spPr>
        <p:txBody>
          <a:bodyPr>
            <a:normAutofit/>
          </a:bodyPr>
          <a:lstStyle>
            <a:lvl1pPr marL="0" indent="0">
              <a:buNone/>
              <a:defRPr sz="3599" b="0" i="0">
                <a:solidFill>
                  <a:schemeClr val="tx2"/>
                </a:solidFill>
                <a:latin typeface="Gotham Light" panose="02000504020000020004" pitchFamily="2" charset="0"/>
              </a:defRPr>
            </a:lvl1pPr>
          </a:lstStyle>
          <a:p>
            <a:pPr lvl="0"/>
            <a:r>
              <a:rPr lang="en-US"/>
              <a:t>#2 Infographic and text.</a:t>
            </a:r>
          </a:p>
        </p:txBody>
      </p:sp>
      <p:sp>
        <p:nvSpPr>
          <p:cNvPr id="4" name="Picture Placeholder 3">
            <a:extLst>
              <a:ext uri="{FF2B5EF4-FFF2-40B4-BE49-F238E27FC236}">
                <a16:creationId xmlns:a16="http://schemas.microsoft.com/office/drawing/2014/main" id="{6651A839-0620-8147-93D7-28E65BCE42E3}"/>
              </a:ext>
            </a:extLst>
          </p:cNvPr>
          <p:cNvSpPr>
            <a:spLocks noGrp="1"/>
          </p:cNvSpPr>
          <p:nvPr>
            <p:ph type="pic" sz="quarter" idx="13"/>
          </p:nvPr>
        </p:nvSpPr>
        <p:spPr>
          <a:xfrm>
            <a:off x="2" y="1"/>
            <a:ext cx="12192000" cy="3787775"/>
          </a:xfrm>
          <a:prstGeom prst="rect">
            <a:avLst/>
          </a:prstGeom>
        </p:spPr>
        <p:txBody>
          <a:bodyPr/>
          <a:lstStyle>
            <a:lvl1pPr>
              <a:defRPr b="0" i="0">
                <a:latin typeface="Gotham Book" panose="02000604040000020004" pitchFamily="2" charset="0"/>
              </a:defRPr>
            </a:lvl1pPr>
          </a:lstStyle>
          <a:p>
            <a:endParaRPr lang="en-US"/>
          </a:p>
        </p:txBody>
      </p:sp>
      <p:sp>
        <p:nvSpPr>
          <p:cNvPr id="8" name="Picture Placeholder 7">
            <a:extLst>
              <a:ext uri="{FF2B5EF4-FFF2-40B4-BE49-F238E27FC236}">
                <a16:creationId xmlns:a16="http://schemas.microsoft.com/office/drawing/2014/main" id="{EF52AA58-72E1-2044-8364-B31660AE020F}"/>
              </a:ext>
            </a:extLst>
          </p:cNvPr>
          <p:cNvSpPr>
            <a:spLocks noGrp="1"/>
          </p:cNvSpPr>
          <p:nvPr>
            <p:ph type="pic" sz="quarter" idx="14"/>
          </p:nvPr>
        </p:nvSpPr>
        <p:spPr>
          <a:xfrm>
            <a:off x="7066396" y="4148139"/>
            <a:ext cx="2243138" cy="2100262"/>
          </a:xfrm>
          <a:prstGeom prst="rect">
            <a:avLst/>
          </a:prstGeom>
        </p:spPr>
        <p:txBody>
          <a:bodyPr/>
          <a:lstStyle>
            <a:lvl1pPr>
              <a:defRPr sz="1600">
                <a:latin typeface="Gotham Book" panose="02000604040000020004" pitchFamily="2" charset="0"/>
              </a:defRPr>
            </a:lvl1pPr>
          </a:lstStyle>
          <a:p>
            <a:endParaRPr lang="en-US"/>
          </a:p>
        </p:txBody>
      </p:sp>
      <p:sp>
        <p:nvSpPr>
          <p:cNvPr id="12" name="Picture Placeholder 7">
            <a:extLst>
              <a:ext uri="{FF2B5EF4-FFF2-40B4-BE49-F238E27FC236}">
                <a16:creationId xmlns:a16="http://schemas.microsoft.com/office/drawing/2014/main" id="{7A8C6935-9528-134E-9048-F1A3D5BC3420}"/>
              </a:ext>
            </a:extLst>
          </p:cNvPr>
          <p:cNvSpPr>
            <a:spLocks noGrp="1"/>
          </p:cNvSpPr>
          <p:nvPr>
            <p:ph type="pic" sz="quarter" idx="15"/>
          </p:nvPr>
        </p:nvSpPr>
        <p:spPr>
          <a:xfrm>
            <a:off x="9370209" y="4148139"/>
            <a:ext cx="2243138" cy="2100262"/>
          </a:xfrm>
          <a:prstGeom prst="rect">
            <a:avLst/>
          </a:prstGeom>
        </p:spPr>
        <p:txBody>
          <a:bodyPr/>
          <a:lstStyle>
            <a:lvl1pPr>
              <a:defRPr sz="1600">
                <a:latin typeface="Gotham Book" panose="02000604040000020004" pitchFamily="2" charset="0"/>
              </a:defRPr>
            </a:lvl1pPr>
          </a:lstStyle>
          <a:p>
            <a:endParaRPr lang="en-US"/>
          </a:p>
        </p:txBody>
      </p:sp>
      <p:cxnSp>
        <p:nvCxnSpPr>
          <p:cNvPr id="13" name="Straight Connector 12">
            <a:extLst>
              <a:ext uri="{FF2B5EF4-FFF2-40B4-BE49-F238E27FC236}">
                <a16:creationId xmlns:a16="http://schemas.microsoft.com/office/drawing/2014/main" id="{C60373B4-816B-0940-BB81-11CBAB8EADB3}"/>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D4085E8B-C1CB-A046-8A7C-A47A5CCB0ACC}"/>
              </a:ext>
            </a:extLst>
          </p:cNvPr>
          <p:cNvGrpSpPr/>
          <p:nvPr userDrawn="1"/>
        </p:nvGrpSpPr>
        <p:grpSpPr>
          <a:xfrm>
            <a:off x="0" y="5974464"/>
            <a:ext cx="901960" cy="883534"/>
            <a:chOff x="0" y="5974464"/>
            <a:chExt cx="901960" cy="883534"/>
          </a:xfrm>
        </p:grpSpPr>
        <p:sp>
          <p:nvSpPr>
            <p:cNvPr id="23" name="Rectangle 22">
              <a:extLst>
                <a:ext uri="{FF2B5EF4-FFF2-40B4-BE49-F238E27FC236}">
                  <a16:creationId xmlns:a16="http://schemas.microsoft.com/office/drawing/2014/main" id="{D992FBA4-179D-A147-946B-8D22EB1CE6EE}"/>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4" name="Triangle 23">
              <a:extLst>
                <a:ext uri="{FF2B5EF4-FFF2-40B4-BE49-F238E27FC236}">
                  <a16:creationId xmlns:a16="http://schemas.microsoft.com/office/drawing/2014/main" id="{10354F57-3404-C948-9928-C2D2EB3E188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5" name="Triangle 24">
              <a:extLst>
                <a:ext uri="{FF2B5EF4-FFF2-40B4-BE49-F238E27FC236}">
                  <a16:creationId xmlns:a16="http://schemas.microsoft.com/office/drawing/2014/main" id="{4996C804-24A8-714D-B485-7FB2F4B15D2C}"/>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26" name="Slide Number Placeholder 5">
            <a:extLst>
              <a:ext uri="{FF2B5EF4-FFF2-40B4-BE49-F238E27FC236}">
                <a16:creationId xmlns:a16="http://schemas.microsoft.com/office/drawing/2014/main" id="{0CA37314-1280-2E43-8319-AF2A654FF1DA}"/>
              </a:ext>
            </a:extLst>
          </p:cNvPr>
          <p:cNvSpPr txBox="1">
            <a:spLocks/>
          </p:cNvSpPr>
          <p:nvPr userDrawn="1"/>
        </p:nvSpPr>
        <p:spPr>
          <a:xfrm>
            <a:off x="7153100" y="6460762"/>
            <a:ext cx="2743200" cy="365125"/>
          </a:xfrm>
          <a:prstGeom prst="rect">
            <a:avLst/>
          </a:prstGeom>
        </p:spPr>
        <p:txBody>
          <a:bodyPr anchor="ctr"/>
          <a:lstStyle>
            <a:defPPr>
              <a:defRPr lang="en-US"/>
            </a:defPPr>
            <a:lvl1pPr marL="0" algn="l" defTabSz="914400" rtl="0" eaLnBrk="1" latinLnBrk="0" hangingPunct="1">
              <a:defRPr sz="1000" kern="1200">
                <a:solidFill>
                  <a:schemeClr val="accent6">
                    <a:lumMod val="75000"/>
                  </a:schemeClr>
                </a:solidFill>
                <a:latin typeface="Roboto Condensed Light" panose="02000000000000000000" pitchFamily="2" charset="0"/>
                <a:ea typeface="Roboto Condensed Light" panose="02000000000000000000"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A7FBD2F-A8A0-4A65-8B46-0BC9A0FFCE15}" type="slidenum">
              <a:rPr lang="en-US" sz="1000" b="0" i="0" smtClean="0">
                <a:solidFill>
                  <a:schemeClr val="tx2"/>
                </a:solidFill>
                <a:latin typeface="Gotham Book" panose="02000604040000020004" pitchFamily="2" charset="0"/>
              </a:rPr>
              <a:pPr algn="r"/>
              <a:t>‹#›</a:t>
            </a:fld>
            <a:endParaRPr lang="en-US" sz="1000" b="0" i="0">
              <a:solidFill>
                <a:schemeClr val="tx2"/>
              </a:solidFill>
              <a:latin typeface="Gotham Book" panose="02000604040000020004" pitchFamily="2" charset="0"/>
            </a:endParaRPr>
          </a:p>
        </p:txBody>
      </p:sp>
      <p:cxnSp>
        <p:nvCxnSpPr>
          <p:cNvPr id="27" name="Straight Connector 26">
            <a:extLst>
              <a:ext uri="{FF2B5EF4-FFF2-40B4-BE49-F238E27FC236}">
                <a16:creationId xmlns:a16="http://schemas.microsoft.com/office/drawing/2014/main" id="{C673861E-84D9-4E49-98C8-10575D0C77FE}"/>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BED9B011-0718-B14C-A764-E3BB95E8341D}"/>
              </a:ext>
            </a:extLst>
          </p:cNvPr>
          <p:cNvSpPr>
            <a:spLocks noGrp="1"/>
          </p:cNvSpPr>
          <p:nvPr>
            <p:ph type="body" sz="quarter" idx="28" hasCustomPrompt="1"/>
          </p:nvPr>
        </p:nvSpPr>
        <p:spPr>
          <a:xfrm>
            <a:off x="464299" y="4902805"/>
            <a:ext cx="5914194" cy="136822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sz="1799">
                <a:solidFill>
                  <a:schemeClr val="tx2"/>
                </a:solidFill>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a:t>
            </a:r>
          </a:p>
        </p:txBody>
      </p:sp>
      <p:pic>
        <p:nvPicPr>
          <p:cNvPr id="18" name="Picture 17">
            <a:extLst>
              <a:ext uri="{FF2B5EF4-FFF2-40B4-BE49-F238E27FC236}">
                <a16:creationId xmlns:a16="http://schemas.microsoft.com/office/drawing/2014/main" id="{49D5EEC0-7D6D-FA44-AA15-4BBAAD084407}"/>
              </a:ext>
            </a:extLst>
          </p:cNvPr>
          <p:cNvPicPr>
            <a:picLocks noChangeAspect="1"/>
          </p:cNvPicPr>
          <p:nvPr userDrawn="1"/>
        </p:nvPicPr>
        <p:blipFill>
          <a:blip r:embed="rId2"/>
          <a:stretch>
            <a:fillRect/>
          </a:stretch>
        </p:blipFill>
        <p:spPr>
          <a:xfrm>
            <a:off x="10257118" y="6580923"/>
            <a:ext cx="1574800" cy="152400"/>
          </a:xfrm>
          <a:prstGeom prst="rect">
            <a:avLst/>
          </a:prstGeom>
        </p:spPr>
      </p:pic>
      <p:sp>
        <p:nvSpPr>
          <p:cNvPr id="21" name="Rectangle 20">
            <a:extLst>
              <a:ext uri="{FF2B5EF4-FFF2-40B4-BE49-F238E27FC236}">
                <a16:creationId xmlns:a16="http://schemas.microsoft.com/office/drawing/2014/main" id="{56AAC809-5E65-AE44-8199-031C4275AD33}"/>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41125027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87049FD-1EF2-A44C-A5B6-83555E2DEEED}"/>
              </a:ext>
            </a:extLst>
          </p:cNvPr>
          <p:cNvSpPr/>
          <p:nvPr userDrawn="1"/>
        </p:nvSpPr>
        <p:spPr>
          <a:xfrm>
            <a:off x="2"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sp>
        <p:nvSpPr>
          <p:cNvPr id="31" name="Picture Placeholder 2">
            <a:extLst>
              <a:ext uri="{FF2B5EF4-FFF2-40B4-BE49-F238E27FC236}">
                <a16:creationId xmlns:a16="http://schemas.microsoft.com/office/drawing/2014/main" id="{895B6CC9-8770-E143-9293-74B3072F8AD8}"/>
              </a:ext>
            </a:extLst>
          </p:cNvPr>
          <p:cNvSpPr>
            <a:spLocks noGrp="1"/>
          </p:cNvSpPr>
          <p:nvPr>
            <p:ph type="pic" sz="quarter" idx="10"/>
          </p:nvPr>
        </p:nvSpPr>
        <p:spPr>
          <a:xfrm>
            <a:off x="6502400" y="0"/>
            <a:ext cx="5689600" cy="6858000"/>
          </a:xfrm>
          <a:prstGeom prst="rect">
            <a:avLst/>
          </a:prstGeom>
        </p:spPr>
      </p:sp>
      <p:sp>
        <p:nvSpPr>
          <p:cNvPr id="4" name="Title 1">
            <a:extLst>
              <a:ext uri="{FF2B5EF4-FFF2-40B4-BE49-F238E27FC236}">
                <a16:creationId xmlns:a16="http://schemas.microsoft.com/office/drawing/2014/main" id="{C97B9EC6-3B6B-304E-B25D-61186CAB4C43}"/>
              </a:ext>
            </a:extLst>
          </p:cNvPr>
          <p:cNvSpPr>
            <a:spLocks noGrp="1"/>
          </p:cNvSpPr>
          <p:nvPr>
            <p:ph type="title" hasCustomPrompt="1"/>
          </p:nvPr>
        </p:nvSpPr>
        <p:spPr>
          <a:xfrm>
            <a:off x="685974" y="1585827"/>
            <a:ext cx="3174826" cy="626468"/>
          </a:xfrm>
          <a:prstGeom prst="rect">
            <a:avLst/>
          </a:prstGeom>
          <a:noFill/>
        </p:spPr>
        <p:txBody>
          <a:bodyPr>
            <a:normAutofit/>
          </a:bodyPr>
          <a:lstStyle>
            <a:lvl1pPr>
              <a:spcBef>
                <a:spcPts val="1200"/>
              </a:spcBef>
              <a:defRPr sz="3999">
                <a:solidFill>
                  <a:schemeClr val="bg1"/>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Contact Us</a:t>
            </a:r>
          </a:p>
        </p:txBody>
      </p:sp>
    </p:spTree>
    <p:extLst>
      <p:ext uri="{BB962C8B-B14F-4D97-AF65-F5344CB8AC3E}">
        <p14:creationId xmlns:p14="http://schemas.microsoft.com/office/powerpoint/2010/main" val="10565962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ong title slide">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6" y="36427"/>
            <a:ext cx="10657366"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Big title </a:t>
            </a:r>
            <a:r>
              <a:rPr lang="en-US" sz="2799">
                <a:solidFill>
                  <a:srgbClr val="5EC1EF"/>
                </a:solidFill>
                <a:latin typeface="Gotham Book" panose="02000604040000020004" pitchFamily="2" charset="0"/>
              </a:rPr>
              <a:t>Infographic</a:t>
            </a:r>
            <a:r>
              <a:rPr lang="en-US" sz="2799">
                <a:solidFill>
                  <a:srgbClr val="4B4B4B"/>
                </a:solidFill>
                <a:latin typeface="Gotham Book" panose="02000604040000020004" pitchFamily="2" charset="0"/>
              </a:rPr>
              <a:t> slide</a:t>
            </a:r>
          </a:p>
        </p:txBody>
      </p:sp>
      <p:cxnSp>
        <p:nvCxnSpPr>
          <p:cNvPr id="16" name="Straight Connector 15">
            <a:extLst>
              <a:ext uri="{FF2B5EF4-FFF2-40B4-BE49-F238E27FC236}">
                <a16:creationId xmlns:a16="http://schemas.microsoft.com/office/drawing/2014/main" id="{2A57115A-9A8F-D346-BD68-27BC66CD157C}"/>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0FB3FAA-966A-874B-BB10-28A2E8AC39F5}"/>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633BD878-8F07-024D-9040-4791952E4991}"/>
              </a:ext>
            </a:extLst>
          </p:cNvPr>
          <p:cNvGrpSpPr/>
          <p:nvPr userDrawn="1"/>
        </p:nvGrpSpPr>
        <p:grpSpPr>
          <a:xfrm>
            <a:off x="0" y="5974464"/>
            <a:ext cx="901960" cy="883534"/>
            <a:chOff x="0" y="5974464"/>
            <a:chExt cx="901960" cy="883534"/>
          </a:xfrm>
        </p:grpSpPr>
        <p:sp>
          <p:nvSpPr>
            <p:cNvPr id="23" name="Rectangle 22">
              <a:extLst>
                <a:ext uri="{FF2B5EF4-FFF2-40B4-BE49-F238E27FC236}">
                  <a16:creationId xmlns:a16="http://schemas.microsoft.com/office/drawing/2014/main" id="{9FAF06CD-83B4-D549-943F-946C1CA8E7E4}"/>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4" name="Triangle 23">
              <a:extLst>
                <a:ext uri="{FF2B5EF4-FFF2-40B4-BE49-F238E27FC236}">
                  <a16:creationId xmlns:a16="http://schemas.microsoft.com/office/drawing/2014/main" id="{67B23528-AA85-F748-ABD6-4FA095793E2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5" name="Triangle 24">
              <a:extLst>
                <a:ext uri="{FF2B5EF4-FFF2-40B4-BE49-F238E27FC236}">
                  <a16:creationId xmlns:a16="http://schemas.microsoft.com/office/drawing/2014/main" id="{2AF698A7-C7F2-034F-9596-3CBD50D01DC2}"/>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15" name="Slide Number Placeholder 5">
            <a:extLst>
              <a:ext uri="{FF2B5EF4-FFF2-40B4-BE49-F238E27FC236}">
                <a16:creationId xmlns:a16="http://schemas.microsoft.com/office/drawing/2014/main" id="{7A937FDC-DA78-FF44-ABFA-A117541D5238}"/>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7" name="Graphic 16">
            <a:extLst>
              <a:ext uri="{FF2B5EF4-FFF2-40B4-BE49-F238E27FC236}">
                <a16:creationId xmlns:a16="http://schemas.microsoft.com/office/drawing/2014/main" id="{C216BA44-201C-984C-B141-0D97E04234C3}"/>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0" name="Rectangle 19">
            <a:extLst>
              <a:ext uri="{FF2B5EF4-FFF2-40B4-BE49-F238E27FC236}">
                <a16:creationId xmlns:a16="http://schemas.microsoft.com/office/drawing/2014/main" id="{A9AB175F-B5E7-7D45-B153-F5410A39C714}"/>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395406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8E61E-C31C-4B04-974D-0135F7CF68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DDA50E5-0BAF-4A3C-90D0-F948F64ED2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907717-B57E-4E7A-A092-BA155A0D955A}"/>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5" name="Footer Placeholder 4">
            <a:extLst>
              <a:ext uri="{FF2B5EF4-FFF2-40B4-BE49-F238E27FC236}">
                <a16:creationId xmlns:a16="http://schemas.microsoft.com/office/drawing/2014/main" id="{24949F3B-F241-4D13-8CED-FCB94BBC59F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1F05CDB-2963-4C96-9A26-05F3F6E0FB3D}"/>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37858405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mall title slide">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6" y="36427"/>
            <a:ext cx="4722731"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Big title </a:t>
            </a:r>
            <a:r>
              <a:rPr lang="en-US" sz="2799">
                <a:solidFill>
                  <a:srgbClr val="5EC1EF"/>
                </a:solidFill>
                <a:latin typeface="Gotham Book" panose="02000604040000020004" pitchFamily="2" charset="0"/>
              </a:rPr>
              <a:t>Infographic</a:t>
            </a:r>
            <a:r>
              <a:rPr lang="en-US" sz="2799">
                <a:solidFill>
                  <a:srgbClr val="4B4B4B"/>
                </a:solidFill>
                <a:latin typeface="Gotham Book" panose="02000604040000020004" pitchFamily="2" charset="0"/>
              </a:rPr>
              <a:t> slide</a:t>
            </a:r>
          </a:p>
        </p:txBody>
      </p:sp>
      <p:cxnSp>
        <p:nvCxnSpPr>
          <p:cNvPr id="16" name="Straight Connector 15">
            <a:extLst>
              <a:ext uri="{FF2B5EF4-FFF2-40B4-BE49-F238E27FC236}">
                <a16:creationId xmlns:a16="http://schemas.microsoft.com/office/drawing/2014/main" id="{2A57115A-9A8F-D346-BD68-27BC66CD157C}"/>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0FB3FAA-966A-874B-BB10-28A2E8AC39F5}"/>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633BD878-8F07-024D-9040-4791952E4991}"/>
              </a:ext>
            </a:extLst>
          </p:cNvPr>
          <p:cNvGrpSpPr/>
          <p:nvPr userDrawn="1"/>
        </p:nvGrpSpPr>
        <p:grpSpPr>
          <a:xfrm>
            <a:off x="0" y="5974464"/>
            <a:ext cx="901960" cy="883534"/>
            <a:chOff x="0" y="5974464"/>
            <a:chExt cx="901960" cy="883534"/>
          </a:xfrm>
        </p:grpSpPr>
        <p:sp>
          <p:nvSpPr>
            <p:cNvPr id="23" name="Rectangle 22">
              <a:extLst>
                <a:ext uri="{FF2B5EF4-FFF2-40B4-BE49-F238E27FC236}">
                  <a16:creationId xmlns:a16="http://schemas.microsoft.com/office/drawing/2014/main" id="{9FAF06CD-83B4-D549-943F-946C1CA8E7E4}"/>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4" name="Triangle 23">
              <a:extLst>
                <a:ext uri="{FF2B5EF4-FFF2-40B4-BE49-F238E27FC236}">
                  <a16:creationId xmlns:a16="http://schemas.microsoft.com/office/drawing/2014/main" id="{67B23528-AA85-F748-ABD6-4FA095793E2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5" name="Triangle 24">
              <a:extLst>
                <a:ext uri="{FF2B5EF4-FFF2-40B4-BE49-F238E27FC236}">
                  <a16:creationId xmlns:a16="http://schemas.microsoft.com/office/drawing/2014/main" id="{2AF698A7-C7F2-034F-9596-3CBD50D01DC2}"/>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15" name="Slide Number Placeholder 5">
            <a:extLst>
              <a:ext uri="{FF2B5EF4-FFF2-40B4-BE49-F238E27FC236}">
                <a16:creationId xmlns:a16="http://schemas.microsoft.com/office/drawing/2014/main" id="{7A937FDC-DA78-FF44-ABFA-A117541D5238}"/>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7" name="Graphic 16">
            <a:extLst>
              <a:ext uri="{FF2B5EF4-FFF2-40B4-BE49-F238E27FC236}">
                <a16:creationId xmlns:a16="http://schemas.microsoft.com/office/drawing/2014/main" id="{C216BA44-201C-984C-B141-0D97E04234C3}"/>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0" name="Rectangle 19">
            <a:extLst>
              <a:ext uri="{FF2B5EF4-FFF2-40B4-BE49-F238E27FC236}">
                <a16:creationId xmlns:a16="http://schemas.microsoft.com/office/drawing/2014/main" id="{A9AB175F-B5E7-7D45-B153-F5410A39C714}"/>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25792410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mage divider slide">
    <p:spTree>
      <p:nvGrpSpPr>
        <p:cNvPr id="1" name=""/>
        <p:cNvGrpSpPr/>
        <p:nvPr/>
      </p:nvGrpSpPr>
      <p:grpSpPr>
        <a:xfrm>
          <a:off x="0" y="0"/>
          <a:ext cx="0" cy="0"/>
          <a:chOff x="0" y="0"/>
          <a:chExt cx="0" cy="0"/>
        </a:xfrm>
      </p:grpSpPr>
      <p:sp>
        <p:nvSpPr>
          <p:cNvPr id="40" name="Picture Placeholder 2">
            <a:extLst>
              <a:ext uri="{FF2B5EF4-FFF2-40B4-BE49-F238E27FC236}">
                <a16:creationId xmlns:a16="http://schemas.microsoft.com/office/drawing/2014/main" id="{DE5B5DF4-7088-5F40-9AC1-B83090DEC12E}"/>
              </a:ext>
            </a:extLst>
          </p:cNvPr>
          <p:cNvSpPr>
            <a:spLocks noGrp="1"/>
          </p:cNvSpPr>
          <p:nvPr>
            <p:ph type="pic" sz="quarter" idx="38"/>
          </p:nvPr>
        </p:nvSpPr>
        <p:spPr>
          <a:xfrm>
            <a:off x="893118" y="1462272"/>
            <a:ext cx="3287713" cy="2354343"/>
          </a:xfrm>
          <a:prstGeom prst="rect">
            <a:avLst/>
          </a:prstGeom>
        </p:spPr>
        <p:txBody>
          <a:bodyPr/>
          <a:lstStyle>
            <a:lvl1pPr>
              <a:defRPr sz="1600" b="0" i="0">
                <a:latin typeface="Gotham Light" panose="02000504020000020004" pitchFamily="2" charset="0"/>
              </a:defRPr>
            </a:lvl1pPr>
          </a:lstStyle>
          <a:p>
            <a:endParaRPr lang="en-US"/>
          </a:p>
        </p:txBody>
      </p:sp>
      <p:sp>
        <p:nvSpPr>
          <p:cNvPr id="3" name="Picture Placeholder 2">
            <a:extLst>
              <a:ext uri="{FF2B5EF4-FFF2-40B4-BE49-F238E27FC236}">
                <a16:creationId xmlns:a16="http://schemas.microsoft.com/office/drawing/2014/main" id="{99BDD43E-7E9D-CB4A-9DA7-DD82069D0216}"/>
              </a:ext>
            </a:extLst>
          </p:cNvPr>
          <p:cNvSpPr>
            <a:spLocks noGrp="1"/>
          </p:cNvSpPr>
          <p:nvPr>
            <p:ph type="pic" sz="quarter" idx="31"/>
          </p:nvPr>
        </p:nvSpPr>
        <p:spPr>
          <a:xfrm>
            <a:off x="4401631" y="1462272"/>
            <a:ext cx="3287713" cy="2354343"/>
          </a:xfrm>
          <a:prstGeom prst="rect">
            <a:avLst/>
          </a:prstGeom>
        </p:spPr>
        <p:txBody>
          <a:bodyPr/>
          <a:lstStyle>
            <a:lvl1pPr>
              <a:defRPr sz="1600" b="0" i="0">
                <a:latin typeface="Gotham Light" panose="02000504020000020004" pitchFamily="2" charset="0"/>
              </a:defRPr>
            </a:lvl1pPr>
          </a:lstStyle>
          <a:p>
            <a:endParaRPr lang="en-US"/>
          </a:p>
        </p:txBody>
      </p:sp>
      <p:sp>
        <p:nvSpPr>
          <p:cNvPr id="36" name="Picture Placeholder 2">
            <a:extLst>
              <a:ext uri="{FF2B5EF4-FFF2-40B4-BE49-F238E27FC236}">
                <a16:creationId xmlns:a16="http://schemas.microsoft.com/office/drawing/2014/main" id="{5832F7C3-3426-FB41-A92A-30E8680737B5}"/>
              </a:ext>
            </a:extLst>
          </p:cNvPr>
          <p:cNvSpPr>
            <a:spLocks noGrp="1"/>
          </p:cNvSpPr>
          <p:nvPr>
            <p:ph type="pic" sz="quarter" idx="35"/>
          </p:nvPr>
        </p:nvSpPr>
        <p:spPr>
          <a:xfrm>
            <a:off x="7910144" y="1462272"/>
            <a:ext cx="3287713" cy="2354343"/>
          </a:xfrm>
          <a:prstGeom prst="rect">
            <a:avLst/>
          </a:prstGeom>
        </p:spPr>
        <p:txBody>
          <a:bodyPr/>
          <a:lstStyle>
            <a:lvl1pPr>
              <a:defRPr sz="1600" b="0" i="0">
                <a:latin typeface="Gotham Light" panose="02000504020000020004" pitchFamily="2" charset="0"/>
              </a:defRPr>
            </a:lvl1pPr>
          </a:lstStyle>
          <a:p>
            <a:endParaRPr lang="en-US"/>
          </a:p>
        </p:txBody>
      </p:sp>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3749086"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Big title </a:t>
            </a:r>
            <a:r>
              <a:rPr lang="en-US" sz="2799">
                <a:solidFill>
                  <a:srgbClr val="5EC1EF"/>
                </a:solidFill>
                <a:latin typeface="Gotham Book" panose="02000604040000020004" pitchFamily="2" charset="0"/>
              </a:rPr>
              <a:t>Image</a:t>
            </a:r>
            <a:r>
              <a:rPr lang="en-US" sz="2799">
                <a:solidFill>
                  <a:srgbClr val="4B4B4B"/>
                </a:solidFill>
                <a:latin typeface="Gotham Book" panose="02000604040000020004" pitchFamily="2" charset="0"/>
              </a:rPr>
              <a:t> slide</a:t>
            </a:r>
          </a:p>
        </p:txBody>
      </p:sp>
      <p:sp>
        <p:nvSpPr>
          <p:cNvPr id="21" name="Morbi vestibulum at eros">
            <a:extLst>
              <a:ext uri="{FF2B5EF4-FFF2-40B4-BE49-F238E27FC236}">
                <a16:creationId xmlns:a16="http://schemas.microsoft.com/office/drawing/2014/main" id="{DF1A9A2E-22F6-D24D-B0AB-4E33522CB96C}"/>
              </a:ext>
            </a:extLst>
          </p:cNvPr>
          <p:cNvSpPr>
            <a:spLocks noGrp="1"/>
          </p:cNvSpPr>
          <p:nvPr>
            <p:ph type="body" idx="20"/>
          </p:nvPr>
        </p:nvSpPr>
        <p:spPr>
          <a:xfrm>
            <a:off x="905014" y="4171043"/>
            <a:ext cx="2853879" cy="296843"/>
          </a:xfrm>
          <a:prstGeom prst="rect">
            <a:avLst/>
          </a:prstGeom>
        </p:spPr>
        <p:txBody>
          <a:bodyPr>
            <a:noAutofit/>
          </a:bodyPr>
          <a:lstStyle>
            <a:lvl1pPr marL="0" indent="0">
              <a:buNone/>
              <a:defRPr sz="1600" b="0" i="0">
                <a:latin typeface="Gotham Medium" panose="02000604040000020004" pitchFamily="2" charset="0"/>
              </a:defRPr>
            </a:lvl1pPr>
          </a:lstStyle>
          <a:p>
            <a:r>
              <a:t>Morbi vestibulum at </a:t>
            </a:r>
            <a:r>
              <a:rPr err="1"/>
              <a:t>eros</a:t>
            </a:r>
            <a:endParaRPr/>
          </a:p>
        </p:txBody>
      </p:sp>
      <p:sp>
        <p:nvSpPr>
          <p:cNvPr id="34" name="Morbi vestibulum at eros">
            <a:extLst>
              <a:ext uri="{FF2B5EF4-FFF2-40B4-BE49-F238E27FC236}">
                <a16:creationId xmlns:a16="http://schemas.microsoft.com/office/drawing/2014/main" id="{39632727-9FE6-B840-8203-B63990840123}"/>
              </a:ext>
            </a:extLst>
          </p:cNvPr>
          <p:cNvSpPr>
            <a:spLocks noGrp="1"/>
          </p:cNvSpPr>
          <p:nvPr>
            <p:ph type="body" idx="33"/>
          </p:nvPr>
        </p:nvSpPr>
        <p:spPr>
          <a:xfrm>
            <a:off x="4451612" y="4171043"/>
            <a:ext cx="2853879" cy="296843"/>
          </a:xfrm>
          <a:prstGeom prst="rect">
            <a:avLst/>
          </a:prstGeom>
        </p:spPr>
        <p:txBody>
          <a:bodyPr>
            <a:noAutofit/>
          </a:bodyPr>
          <a:lstStyle>
            <a:lvl1pPr marL="0" indent="0">
              <a:buNone/>
              <a:defRPr sz="1600" b="0" i="0">
                <a:latin typeface="Gotham Medium" panose="02000604040000020004" pitchFamily="2" charset="0"/>
              </a:defRPr>
            </a:lvl1pPr>
          </a:lstStyle>
          <a:p>
            <a:r>
              <a:t>Morbi vestibulum at </a:t>
            </a:r>
            <a:r>
              <a:rPr err="1"/>
              <a:t>eros</a:t>
            </a:r>
            <a:endParaRPr/>
          </a:p>
        </p:txBody>
      </p:sp>
      <p:sp>
        <p:nvSpPr>
          <p:cNvPr id="37" name="Morbi vestibulum at eros">
            <a:extLst>
              <a:ext uri="{FF2B5EF4-FFF2-40B4-BE49-F238E27FC236}">
                <a16:creationId xmlns:a16="http://schemas.microsoft.com/office/drawing/2014/main" id="{776148CB-7DD9-424D-B962-F1A43131240A}"/>
              </a:ext>
            </a:extLst>
          </p:cNvPr>
          <p:cNvSpPr>
            <a:spLocks noGrp="1"/>
          </p:cNvSpPr>
          <p:nvPr>
            <p:ph type="body" idx="36"/>
          </p:nvPr>
        </p:nvSpPr>
        <p:spPr>
          <a:xfrm>
            <a:off x="7960125" y="4171043"/>
            <a:ext cx="2853879" cy="296843"/>
          </a:xfrm>
          <a:prstGeom prst="rect">
            <a:avLst/>
          </a:prstGeom>
        </p:spPr>
        <p:txBody>
          <a:bodyPr>
            <a:noAutofit/>
          </a:bodyPr>
          <a:lstStyle>
            <a:lvl1pPr marL="0" indent="0">
              <a:buNone/>
              <a:defRPr sz="1600" b="0" i="0">
                <a:latin typeface="Gotham Medium" panose="02000604040000020004" pitchFamily="2" charset="0"/>
              </a:defRPr>
            </a:lvl1pPr>
          </a:lstStyle>
          <a:p>
            <a:r>
              <a:t>Morbi vestibulum at </a:t>
            </a:r>
            <a:r>
              <a:rPr err="1"/>
              <a:t>eros</a:t>
            </a:r>
            <a:endParaRPr/>
          </a:p>
        </p:txBody>
      </p:sp>
      <p:cxnSp>
        <p:nvCxnSpPr>
          <p:cNvPr id="25" name="Straight Connector 24">
            <a:extLst>
              <a:ext uri="{FF2B5EF4-FFF2-40B4-BE49-F238E27FC236}">
                <a16:creationId xmlns:a16="http://schemas.microsoft.com/office/drawing/2014/main" id="{FC88ECB3-A6B3-F542-98A4-51DC067653B6}"/>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A7A93A0-490A-1C4A-A38C-6743B892C3E7}"/>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D56D512C-9CCF-D54D-A0F3-7B231D7BE342}"/>
              </a:ext>
            </a:extLst>
          </p:cNvPr>
          <p:cNvGrpSpPr/>
          <p:nvPr userDrawn="1"/>
        </p:nvGrpSpPr>
        <p:grpSpPr>
          <a:xfrm>
            <a:off x="0" y="5974464"/>
            <a:ext cx="901960" cy="883534"/>
            <a:chOff x="0" y="5974464"/>
            <a:chExt cx="901960" cy="883534"/>
          </a:xfrm>
        </p:grpSpPr>
        <p:sp>
          <p:nvSpPr>
            <p:cNvPr id="38" name="Rectangle 37">
              <a:extLst>
                <a:ext uri="{FF2B5EF4-FFF2-40B4-BE49-F238E27FC236}">
                  <a16:creationId xmlns:a16="http://schemas.microsoft.com/office/drawing/2014/main" id="{69FF75B1-D033-C844-965E-25ECFD2097D6}"/>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9" name="Triangle 38">
              <a:extLst>
                <a:ext uri="{FF2B5EF4-FFF2-40B4-BE49-F238E27FC236}">
                  <a16:creationId xmlns:a16="http://schemas.microsoft.com/office/drawing/2014/main" id="{8E0861B7-1A55-B34F-825D-D14C079FE149}"/>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41" name="Triangle 40">
              <a:extLst>
                <a:ext uri="{FF2B5EF4-FFF2-40B4-BE49-F238E27FC236}">
                  <a16:creationId xmlns:a16="http://schemas.microsoft.com/office/drawing/2014/main" id="{FFBA9806-F267-F84B-B03F-AA4C316F76A6}"/>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4" name="Text Placeholder 3">
            <a:extLst>
              <a:ext uri="{FF2B5EF4-FFF2-40B4-BE49-F238E27FC236}">
                <a16:creationId xmlns:a16="http://schemas.microsoft.com/office/drawing/2014/main" id="{46616A50-345C-6F46-BACC-623353EFA310}"/>
              </a:ext>
            </a:extLst>
          </p:cNvPr>
          <p:cNvSpPr>
            <a:spLocks noGrp="1"/>
          </p:cNvSpPr>
          <p:nvPr>
            <p:ph type="body" sz="quarter" idx="39" hasCustomPrompt="1"/>
          </p:nvPr>
        </p:nvSpPr>
        <p:spPr>
          <a:xfrm>
            <a:off x="901700" y="4584700"/>
            <a:ext cx="3158065" cy="1549400"/>
          </a:xfrm>
          <a:prstGeom prst="rect">
            <a:avLst/>
          </a:prstGeom>
        </p:spPr>
        <p:txBody>
          <a:bodyPr/>
          <a:lstStyle>
            <a:lvl1pPr marL="457063" indent="-457063">
              <a:buFont typeface="Arial" panose="020B0604020202020204" pitchFamily="34" charset="0"/>
              <a:buChar char="•"/>
              <a:defRPr sz="2399" b="0" i="0">
                <a:solidFill>
                  <a:schemeClr val="tx2"/>
                </a:solidFill>
                <a:latin typeface="Gotham Book" panose="02000604040000020004" pitchFamily="2" charset="0"/>
              </a:defRPr>
            </a:lvl1pPr>
          </a:lstStyle>
          <a:p>
            <a:pPr lvl="0"/>
            <a:r>
              <a:rPr lang="en-US"/>
              <a:t>Lorem ipsum das bio dummy text in use.</a:t>
            </a:r>
          </a:p>
        </p:txBody>
      </p:sp>
      <p:sp>
        <p:nvSpPr>
          <p:cNvPr id="27" name="Text Placeholder 3">
            <a:extLst>
              <a:ext uri="{FF2B5EF4-FFF2-40B4-BE49-F238E27FC236}">
                <a16:creationId xmlns:a16="http://schemas.microsoft.com/office/drawing/2014/main" id="{10A36087-EF00-EB48-86FA-7A795AF906FD}"/>
              </a:ext>
            </a:extLst>
          </p:cNvPr>
          <p:cNvSpPr>
            <a:spLocks noGrp="1"/>
          </p:cNvSpPr>
          <p:nvPr>
            <p:ph type="body" sz="quarter" idx="40" hasCustomPrompt="1"/>
          </p:nvPr>
        </p:nvSpPr>
        <p:spPr>
          <a:xfrm>
            <a:off x="4451613" y="4584700"/>
            <a:ext cx="3158065" cy="1549400"/>
          </a:xfrm>
          <a:prstGeom prst="rect">
            <a:avLst/>
          </a:prstGeom>
        </p:spPr>
        <p:txBody>
          <a:bodyPr/>
          <a:lstStyle>
            <a:lvl1pPr marL="457063" indent="-457063">
              <a:buFont typeface="Arial" panose="020B0604020202020204" pitchFamily="34" charset="0"/>
              <a:buChar char="•"/>
              <a:defRPr sz="2399" b="0" i="0">
                <a:solidFill>
                  <a:schemeClr val="tx2"/>
                </a:solidFill>
                <a:latin typeface="Gotham Book" panose="02000604040000020004" pitchFamily="2" charset="0"/>
              </a:defRPr>
            </a:lvl1pPr>
          </a:lstStyle>
          <a:p>
            <a:pPr lvl="0"/>
            <a:r>
              <a:rPr lang="en-US"/>
              <a:t>Lorem ipsum das bio dummy text in use.</a:t>
            </a:r>
          </a:p>
        </p:txBody>
      </p:sp>
      <p:sp>
        <p:nvSpPr>
          <p:cNvPr id="28" name="Text Placeholder 3">
            <a:extLst>
              <a:ext uri="{FF2B5EF4-FFF2-40B4-BE49-F238E27FC236}">
                <a16:creationId xmlns:a16="http://schemas.microsoft.com/office/drawing/2014/main" id="{14C41AA7-B62D-2046-A0AE-23FE7400966B}"/>
              </a:ext>
            </a:extLst>
          </p:cNvPr>
          <p:cNvSpPr>
            <a:spLocks noGrp="1"/>
          </p:cNvSpPr>
          <p:nvPr>
            <p:ph type="body" sz="quarter" idx="41" hasCustomPrompt="1"/>
          </p:nvPr>
        </p:nvSpPr>
        <p:spPr>
          <a:xfrm>
            <a:off x="7960126" y="4584700"/>
            <a:ext cx="3158065" cy="1549400"/>
          </a:xfrm>
          <a:prstGeom prst="rect">
            <a:avLst/>
          </a:prstGeom>
        </p:spPr>
        <p:txBody>
          <a:bodyPr/>
          <a:lstStyle>
            <a:lvl1pPr marL="457063" indent="-457063">
              <a:buFont typeface="Arial" panose="020B0604020202020204" pitchFamily="34" charset="0"/>
              <a:buChar char="•"/>
              <a:defRPr sz="2399" b="0" i="0">
                <a:solidFill>
                  <a:schemeClr val="tx2"/>
                </a:solidFill>
                <a:latin typeface="Gotham Book" panose="02000604040000020004" pitchFamily="2" charset="0"/>
              </a:defRPr>
            </a:lvl1pPr>
          </a:lstStyle>
          <a:p>
            <a:pPr lvl="0"/>
            <a:r>
              <a:rPr lang="en-US"/>
              <a:t>Lorem ipsum das bio dummy text in use.</a:t>
            </a:r>
          </a:p>
        </p:txBody>
      </p:sp>
      <p:sp>
        <p:nvSpPr>
          <p:cNvPr id="23" name="Slide Number Placeholder 5">
            <a:extLst>
              <a:ext uri="{FF2B5EF4-FFF2-40B4-BE49-F238E27FC236}">
                <a16:creationId xmlns:a16="http://schemas.microsoft.com/office/drawing/2014/main" id="{E044BCC5-0CE2-9B43-A2B4-DA6BFC66C121}"/>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4" name="Graphic 23">
            <a:extLst>
              <a:ext uri="{FF2B5EF4-FFF2-40B4-BE49-F238E27FC236}">
                <a16:creationId xmlns:a16="http://schemas.microsoft.com/office/drawing/2014/main" id="{82D0C879-E6B4-F945-86EE-0147EED2A493}"/>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30" name="Rectangle 29">
            <a:extLst>
              <a:ext uri="{FF2B5EF4-FFF2-40B4-BE49-F238E27FC236}">
                <a16:creationId xmlns:a16="http://schemas.microsoft.com/office/drawing/2014/main" id="{33A934E7-3172-4E44-816D-6E8E8EA1F14D}"/>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13526294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ingle Column Layout">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3937929"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Single column layout</a:t>
            </a:r>
          </a:p>
        </p:txBody>
      </p:sp>
      <p:sp>
        <p:nvSpPr>
          <p:cNvPr id="21" name="Morbi vestibulum at eros">
            <a:extLst>
              <a:ext uri="{FF2B5EF4-FFF2-40B4-BE49-F238E27FC236}">
                <a16:creationId xmlns:a16="http://schemas.microsoft.com/office/drawing/2014/main" id="{DF1A9A2E-22F6-D24D-B0AB-4E33522CB96C}"/>
              </a:ext>
            </a:extLst>
          </p:cNvPr>
          <p:cNvSpPr>
            <a:spLocks noGrp="1"/>
          </p:cNvSpPr>
          <p:nvPr>
            <p:ph type="body" idx="20"/>
          </p:nvPr>
        </p:nvSpPr>
        <p:spPr>
          <a:xfrm>
            <a:off x="905013" y="1106581"/>
            <a:ext cx="3468205" cy="296843"/>
          </a:xfrm>
          <a:prstGeom prst="rect">
            <a:avLst/>
          </a:prstGeom>
        </p:spPr>
        <p:txBody>
          <a:bodyPr>
            <a:noAutofit/>
          </a:bodyPr>
          <a:lstStyle>
            <a:lvl1pPr marL="0" indent="0">
              <a:buNone/>
              <a:defRPr sz="1999" b="0" i="0">
                <a:solidFill>
                  <a:srgbClr val="0066B3"/>
                </a:solidFill>
                <a:latin typeface="Gotham Book" panose="02000604040000020004" pitchFamily="2" charset="0"/>
              </a:defRPr>
            </a:lvl1pPr>
          </a:lstStyle>
          <a:p>
            <a:r>
              <a:t>Morbi vestibulum at </a:t>
            </a:r>
            <a:r>
              <a:rPr err="1"/>
              <a:t>eros</a:t>
            </a:r>
            <a:endParaRPr/>
          </a:p>
        </p:txBody>
      </p:sp>
      <p:sp>
        <p:nvSpPr>
          <p:cNvPr id="17" name="Subtitle 2">
            <a:extLst>
              <a:ext uri="{FF2B5EF4-FFF2-40B4-BE49-F238E27FC236}">
                <a16:creationId xmlns:a16="http://schemas.microsoft.com/office/drawing/2014/main" id="{7B508B86-1095-1548-92EA-86B34BAC5BB5}"/>
              </a:ext>
            </a:extLst>
          </p:cNvPr>
          <p:cNvSpPr>
            <a:spLocks noGrp="1"/>
          </p:cNvSpPr>
          <p:nvPr>
            <p:ph type="subTitle" idx="1" hasCustomPrompt="1"/>
          </p:nvPr>
        </p:nvSpPr>
        <p:spPr>
          <a:xfrm>
            <a:off x="905012" y="1653188"/>
            <a:ext cx="10375901" cy="4552929"/>
          </a:xfrm>
          <a:prstGeom prst="rect">
            <a:avLst/>
          </a:prstGeom>
        </p:spPr>
        <p:txBody>
          <a:bodyPr>
            <a:normAutofit/>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sz="1600" b="0" i="0">
                <a:solidFill>
                  <a:schemeClr val="tx1">
                    <a:lumMod val="65000"/>
                    <a:lumOff val="35000"/>
                  </a:schemeClr>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algn="ctr">
              <a:defRPr/>
            </a:pPr>
            <a:endParaRPr lang="en-US" sz="1600">
              <a:solidFill>
                <a:schemeClr val="bg1"/>
              </a:solidFill>
              <a:latin typeface="Gotham Book" panose="02000604040000020004" pitchFamily="2" charset="0"/>
              <a:cs typeface="Arial" panose="020B0604020202020204" pitchFamily="34" charset="0"/>
            </a:endParaRPr>
          </a:p>
        </p:txBody>
      </p:sp>
      <p:cxnSp>
        <p:nvCxnSpPr>
          <p:cNvPr id="19" name="Straight Connector 18">
            <a:extLst>
              <a:ext uri="{FF2B5EF4-FFF2-40B4-BE49-F238E27FC236}">
                <a16:creationId xmlns:a16="http://schemas.microsoft.com/office/drawing/2014/main" id="{7DE2E3C1-5DD4-0E4A-B435-05473FDA9009}"/>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E4C2CA3-A0C8-2446-9FEE-456DA2A00A30}"/>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E6EE53CF-DA63-E64E-88C0-6FBCCD6E2D63}"/>
              </a:ext>
            </a:extLst>
          </p:cNvPr>
          <p:cNvGrpSpPr/>
          <p:nvPr userDrawn="1"/>
        </p:nvGrpSpPr>
        <p:grpSpPr>
          <a:xfrm>
            <a:off x="0" y="5974464"/>
            <a:ext cx="901960" cy="883534"/>
            <a:chOff x="0" y="5974464"/>
            <a:chExt cx="901960" cy="883534"/>
          </a:xfrm>
        </p:grpSpPr>
        <p:sp>
          <p:nvSpPr>
            <p:cNvPr id="29" name="Rectangle 28">
              <a:extLst>
                <a:ext uri="{FF2B5EF4-FFF2-40B4-BE49-F238E27FC236}">
                  <a16:creationId xmlns:a16="http://schemas.microsoft.com/office/drawing/2014/main" id="{F0BB86A3-4F25-354C-A803-D1FC766BE08B}"/>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0" name="Triangle 29">
              <a:extLst>
                <a:ext uri="{FF2B5EF4-FFF2-40B4-BE49-F238E27FC236}">
                  <a16:creationId xmlns:a16="http://schemas.microsoft.com/office/drawing/2014/main" id="{AFBAB440-C07F-8541-B674-578176F91D8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1" name="Triangle 30">
              <a:extLst>
                <a:ext uri="{FF2B5EF4-FFF2-40B4-BE49-F238E27FC236}">
                  <a16:creationId xmlns:a16="http://schemas.microsoft.com/office/drawing/2014/main" id="{F8E08A8F-62C1-8847-AF62-972D83F3D234}"/>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16" name="Slide Number Placeholder 5">
            <a:extLst>
              <a:ext uri="{FF2B5EF4-FFF2-40B4-BE49-F238E27FC236}">
                <a16:creationId xmlns:a16="http://schemas.microsoft.com/office/drawing/2014/main" id="{78FD5C56-3826-BF48-8B0A-443EBB912168}"/>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8" name="Graphic 17">
            <a:extLst>
              <a:ext uri="{FF2B5EF4-FFF2-40B4-BE49-F238E27FC236}">
                <a16:creationId xmlns:a16="http://schemas.microsoft.com/office/drawing/2014/main" id="{E7425127-4C6E-E34F-A74A-762E20C0C7E8}"/>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0" name="Rectangle 19">
            <a:extLst>
              <a:ext uri="{FF2B5EF4-FFF2-40B4-BE49-F238E27FC236}">
                <a16:creationId xmlns:a16="http://schemas.microsoft.com/office/drawing/2014/main" id="{A48FFC6A-D7AC-3047-95DA-1EE950A0B34C}"/>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4643670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ouble Column Layout">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3" y="36427"/>
            <a:ext cx="4166531"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Double column layout</a:t>
            </a:r>
          </a:p>
        </p:txBody>
      </p:sp>
      <p:cxnSp>
        <p:nvCxnSpPr>
          <p:cNvPr id="31" name="Straight Connector 30">
            <a:extLst>
              <a:ext uri="{FF2B5EF4-FFF2-40B4-BE49-F238E27FC236}">
                <a16:creationId xmlns:a16="http://schemas.microsoft.com/office/drawing/2014/main" id="{CF734B29-5E9A-804F-97AF-440310730C62}"/>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5A41FD8-9C77-134E-893F-280416889340}"/>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90A02FB1-8F48-2546-8B40-D1ECDAFD2A66}"/>
              </a:ext>
            </a:extLst>
          </p:cNvPr>
          <p:cNvGrpSpPr/>
          <p:nvPr userDrawn="1"/>
        </p:nvGrpSpPr>
        <p:grpSpPr>
          <a:xfrm>
            <a:off x="0" y="5974464"/>
            <a:ext cx="901960" cy="883534"/>
            <a:chOff x="0" y="5974464"/>
            <a:chExt cx="901960" cy="883534"/>
          </a:xfrm>
        </p:grpSpPr>
        <p:sp>
          <p:nvSpPr>
            <p:cNvPr id="40" name="Rectangle 39">
              <a:extLst>
                <a:ext uri="{FF2B5EF4-FFF2-40B4-BE49-F238E27FC236}">
                  <a16:creationId xmlns:a16="http://schemas.microsoft.com/office/drawing/2014/main" id="{CD742927-31E1-EE4A-9A20-30F134CB4D20}"/>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41" name="Triangle 40">
              <a:extLst>
                <a:ext uri="{FF2B5EF4-FFF2-40B4-BE49-F238E27FC236}">
                  <a16:creationId xmlns:a16="http://schemas.microsoft.com/office/drawing/2014/main" id="{5FC23D78-CAC5-8042-94C8-4CFF1893C779}"/>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42" name="Triangle 41">
              <a:extLst>
                <a:ext uri="{FF2B5EF4-FFF2-40B4-BE49-F238E27FC236}">
                  <a16:creationId xmlns:a16="http://schemas.microsoft.com/office/drawing/2014/main" id="{6EA33F20-CB6C-2643-94D8-F8E6F3D4A9D7}"/>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4" name="Text Placeholder 3">
            <a:extLst>
              <a:ext uri="{FF2B5EF4-FFF2-40B4-BE49-F238E27FC236}">
                <a16:creationId xmlns:a16="http://schemas.microsoft.com/office/drawing/2014/main" id="{7033AC13-32F3-094E-8B94-55945C789FCA}"/>
              </a:ext>
            </a:extLst>
          </p:cNvPr>
          <p:cNvSpPr>
            <a:spLocks noGrp="1"/>
          </p:cNvSpPr>
          <p:nvPr>
            <p:ph type="body" sz="quarter" idx="10" hasCustomPrompt="1"/>
          </p:nvPr>
        </p:nvSpPr>
        <p:spPr>
          <a:xfrm>
            <a:off x="849313" y="1209677"/>
            <a:ext cx="3444875" cy="379413"/>
          </a:xfrm>
          <a:prstGeom prst="rect">
            <a:avLst/>
          </a:prstGeom>
        </p:spPr>
        <p:txBody>
          <a:bodyPr/>
          <a:lstStyle>
            <a:lvl1pPr marL="0" indent="0">
              <a:buNone/>
              <a:defRPr sz="1799" b="0" i="0">
                <a:solidFill>
                  <a:schemeClr val="accent5"/>
                </a:solidFill>
                <a:latin typeface="Gotham Medium" panose="02000604040000020004" pitchFamily="2" charset="0"/>
              </a:defRPr>
            </a:lvl1pPr>
          </a:lstStyle>
          <a:p>
            <a:pPr lvl="0"/>
            <a:r>
              <a:rPr lang="en-US"/>
              <a:t>01.</a:t>
            </a:r>
          </a:p>
        </p:txBody>
      </p:sp>
      <p:sp>
        <p:nvSpPr>
          <p:cNvPr id="27" name="Text Placeholder 3">
            <a:extLst>
              <a:ext uri="{FF2B5EF4-FFF2-40B4-BE49-F238E27FC236}">
                <a16:creationId xmlns:a16="http://schemas.microsoft.com/office/drawing/2014/main" id="{274E9002-DF5E-9F40-AE00-8570D96DA65D}"/>
              </a:ext>
            </a:extLst>
          </p:cNvPr>
          <p:cNvSpPr>
            <a:spLocks noGrp="1"/>
          </p:cNvSpPr>
          <p:nvPr>
            <p:ph type="body" sz="quarter" idx="11" hasCustomPrompt="1"/>
          </p:nvPr>
        </p:nvSpPr>
        <p:spPr>
          <a:xfrm>
            <a:off x="849314" y="1597041"/>
            <a:ext cx="4825924" cy="379413"/>
          </a:xfrm>
          <a:prstGeom prst="rect">
            <a:avLst/>
          </a:prstGeom>
        </p:spPr>
        <p:txBody>
          <a:bodyPr/>
          <a:lstStyle>
            <a:lvl1pPr marL="0" indent="0">
              <a:buNone/>
              <a:defRPr sz="1999" b="0" i="0">
                <a:solidFill>
                  <a:schemeClr val="tx1"/>
                </a:solidFill>
                <a:latin typeface="Gotham Book" panose="02000604040000020004" pitchFamily="2" charset="0"/>
              </a:defRPr>
            </a:lvl1pPr>
          </a:lstStyle>
          <a:p>
            <a:pPr lvl="0"/>
            <a:r>
              <a:rPr lang="en-US"/>
              <a:t>Lorem ipsum </a:t>
            </a:r>
            <a:r>
              <a:rPr lang="en-US" err="1"/>
              <a:t>dasbio</a:t>
            </a:r>
            <a:r>
              <a:rPr lang="en-US"/>
              <a:t> technology</a:t>
            </a:r>
          </a:p>
        </p:txBody>
      </p:sp>
      <p:sp>
        <p:nvSpPr>
          <p:cNvPr id="28" name="Text Placeholder 3">
            <a:extLst>
              <a:ext uri="{FF2B5EF4-FFF2-40B4-BE49-F238E27FC236}">
                <a16:creationId xmlns:a16="http://schemas.microsoft.com/office/drawing/2014/main" id="{15AC439C-1EBF-9A4A-8EF0-891D6E6930FB}"/>
              </a:ext>
            </a:extLst>
          </p:cNvPr>
          <p:cNvSpPr>
            <a:spLocks noGrp="1"/>
          </p:cNvSpPr>
          <p:nvPr>
            <p:ph type="body" sz="quarter" idx="12" hasCustomPrompt="1"/>
          </p:nvPr>
        </p:nvSpPr>
        <p:spPr>
          <a:xfrm>
            <a:off x="849314" y="2017171"/>
            <a:ext cx="4825924" cy="130280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lang="en-IN" sz="1600" b="0" i="0" u="none" strike="noStrike" smtClean="0">
                <a:solidFill>
                  <a:schemeClr val="tx2"/>
                </a:solidFill>
                <a:effectLst/>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 </a:t>
            </a:r>
          </a:p>
        </p:txBody>
      </p:sp>
      <p:sp>
        <p:nvSpPr>
          <p:cNvPr id="33" name="Text Placeholder 3">
            <a:extLst>
              <a:ext uri="{FF2B5EF4-FFF2-40B4-BE49-F238E27FC236}">
                <a16:creationId xmlns:a16="http://schemas.microsoft.com/office/drawing/2014/main" id="{8BA28EE8-1833-F343-B669-ED9527F1B0F1}"/>
              </a:ext>
            </a:extLst>
          </p:cNvPr>
          <p:cNvSpPr>
            <a:spLocks noGrp="1"/>
          </p:cNvSpPr>
          <p:nvPr>
            <p:ph type="body" sz="quarter" idx="13" hasCustomPrompt="1"/>
          </p:nvPr>
        </p:nvSpPr>
        <p:spPr>
          <a:xfrm>
            <a:off x="6315690" y="1217628"/>
            <a:ext cx="3444875" cy="379413"/>
          </a:xfrm>
          <a:prstGeom prst="rect">
            <a:avLst/>
          </a:prstGeom>
        </p:spPr>
        <p:txBody>
          <a:bodyPr/>
          <a:lstStyle>
            <a:lvl1pPr marL="0" indent="0">
              <a:buNone/>
              <a:defRPr sz="1799" b="0" i="0">
                <a:solidFill>
                  <a:schemeClr val="accent5"/>
                </a:solidFill>
                <a:latin typeface="Gotham Medium" panose="02000604040000020004" pitchFamily="2" charset="0"/>
              </a:defRPr>
            </a:lvl1pPr>
          </a:lstStyle>
          <a:p>
            <a:pPr lvl="0"/>
            <a:r>
              <a:rPr lang="en-US"/>
              <a:t>03.</a:t>
            </a:r>
          </a:p>
        </p:txBody>
      </p:sp>
      <p:sp>
        <p:nvSpPr>
          <p:cNvPr id="34" name="Text Placeholder 3">
            <a:extLst>
              <a:ext uri="{FF2B5EF4-FFF2-40B4-BE49-F238E27FC236}">
                <a16:creationId xmlns:a16="http://schemas.microsoft.com/office/drawing/2014/main" id="{6657A983-00F0-7A47-8E24-0DA7291C9F76}"/>
              </a:ext>
            </a:extLst>
          </p:cNvPr>
          <p:cNvSpPr>
            <a:spLocks noGrp="1"/>
          </p:cNvSpPr>
          <p:nvPr>
            <p:ph type="body" sz="quarter" idx="14" hasCustomPrompt="1"/>
          </p:nvPr>
        </p:nvSpPr>
        <p:spPr>
          <a:xfrm>
            <a:off x="6315689" y="1604991"/>
            <a:ext cx="4825924" cy="379413"/>
          </a:xfrm>
          <a:prstGeom prst="rect">
            <a:avLst/>
          </a:prstGeom>
        </p:spPr>
        <p:txBody>
          <a:bodyPr/>
          <a:lstStyle>
            <a:lvl1pPr marL="0" indent="0">
              <a:buNone/>
              <a:defRPr sz="1999" b="0" i="0">
                <a:solidFill>
                  <a:schemeClr val="tx1"/>
                </a:solidFill>
                <a:latin typeface="Gotham Book" panose="02000604040000020004" pitchFamily="2" charset="0"/>
              </a:defRPr>
            </a:lvl1pPr>
          </a:lstStyle>
          <a:p>
            <a:pPr lvl="0"/>
            <a:r>
              <a:rPr lang="en-US"/>
              <a:t>Lorem ipsum </a:t>
            </a:r>
            <a:r>
              <a:rPr lang="en-US" err="1"/>
              <a:t>dasbio</a:t>
            </a:r>
            <a:r>
              <a:rPr lang="en-US"/>
              <a:t> technology</a:t>
            </a:r>
          </a:p>
        </p:txBody>
      </p:sp>
      <p:sp>
        <p:nvSpPr>
          <p:cNvPr id="35" name="Text Placeholder 3">
            <a:extLst>
              <a:ext uri="{FF2B5EF4-FFF2-40B4-BE49-F238E27FC236}">
                <a16:creationId xmlns:a16="http://schemas.microsoft.com/office/drawing/2014/main" id="{AFB54C4A-2179-BA4C-96C9-19A5D7F1518D}"/>
              </a:ext>
            </a:extLst>
          </p:cNvPr>
          <p:cNvSpPr>
            <a:spLocks noGrp="1"/>
          </p:cNvSpPr>
          <p:nvPr>
            <p:ph type="body" sz="quarter" idx="15" hasCustomPrompt="1"/>
          </p:nvPr>
        </p:nvSpPr>
        <p:spPr>
          <a:xfrm>
            <a:off x="6315689" y="2025122"/>
            <a:ext cx="4825924" cy="130280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lang="en-IN" sz="1600" b="0" i="0" u="none" strike="noStrike" smtClean="0">
                <a:solidFill>
                  <a:schemeClr val="tx2"/>
                </a:solidFill>
                <a:effectLst/>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 </a:t>
            </a:r>
          </a:p>
        </p:txBody>
      </p:sp>
      <p:sp>
        <p:nvSpPr>
          <p:cNvPr id="36" name="Text Placeholder 3">
            <a:extLst>
              <a:ext uri="{FF2B5EF4-FFF2-40B4-BE49-F238E27FC236}">
                <a16:creationId xmlns:a16="http://schemas.microsoft.com/office/drawing/2014/main" id="{781C1ACF-1AEE-034A-9A1C-216BF153FB23}"/>
              </a:ext>
            </a:extLst>
          </p:cNvPr>
          <p:cNvSpPr>
            <a:spLocks noGrp="1"/>
          </p:cNvSpPr>
          <p:nvPr>
            <p:ph type="body" sz="quarter" idx="16" hasCustomPrompt="1"/>
          </p:nvPr>
        </p:nvSpPr>
        <p:spPr>
          <a:xfrm>
            <a:off x="849313" y="3588979"/>
            <a:ext cx="3444875" cy="379413"/>
          </a:xfrm>
          <a:prstGeom prst="rect">
            <a:avLst/>
          </a:prstGeom>
        </p:spPr>
        <p:txBody>
          <a:bodyPr/>
          <a:lstStyle>
            <a:lvl1pPr marL="0" indent="0">
              <a:buNone/>
              <a:defRPr sz="1799" b="0" i="0">
                <a:solidFill>
                  <a:schemeClr val="accent5"/>
                </a:solidFill>
                <a:latin typeface="Gotham Medium" panose="02000604040000020004" pitchFamily="2" charset="0"/>
              </a:defRPr>
            </a:lvl1pPr>
          </a:lstStyle>
          <a:p>
            <a:pPr lvl="0"/>
            <a:r>
              <a:rPr lang="en-US"/>
              <a:t>02.</a:t>
            </a:r>
          </a:p>
        </p:txBody>
      </p:sp>
      <p:sp>
        <p:nvSpPr>
          <p:cNvPr id="43" name="Text Placeholder 3">
            <a:extLst>
              <a:ext uri="{FF2B5EF4-FFF2-40B4-BE49-F238E27FC236}">
                <a16:creationId xmlns:a16="http://schemas.microsoft.com/office/drawing/2014/main" id="{35DCD056-E9A6-0A40-A14E-18ABD4B1B84C}"/>
              </a:ext>
            </a:extLst>
          </p:cNvPr>
          <p:cNvSpPr>
            <a:spLocks noGrp="1"/>
          </p:cNvSpPr>
          <p:nvPr>
            <p:ph type="body" sz="quarter" idx="17" hasCustomPrompt="1"/>
          </p:nvPr>
        </p:nvSpPr>
        <p:spPr>
          <a:xfrm>
            <a:off x="849314" y="3976343"/>
            <a:ext cx="4825924" cy="379413"/>
          </a:xfrm>
          <a:prstGeom prst="rect">
            <a:avLst/>
          </a:prstGeom>
        </p:spPr>
        <p:txBody>
          <a:bodyPr/>
          <a:lstStyle>
            <a:lvl1pPr marL="0" indent="0">
              <a:buNone/>
              <a:defRPr sz="1999" b="0" i="0">
                <a:solidFill>
                  <a:schemeClr val="tx1"/>
                </a:solidFill>
                <a:latin typeface="Gotham Book" panose="02000604040000020004" pitchFamily="2" charset="0"/>
              </a:defRPr>
            </a:lvl1pPr>
          </a:lstStyle>
          <a:p>
            <a:pPr lvl="0"/>
            <a:r>
              <a:rPr lang="en-US"/>
              <a:t>Lorem ipsum </a:t>
            </a:r>
            <a:r>
              <a:rPr lang="en-US" err="1"/>
              <a:t>dasbio</a:t>
            </a:r>
            <a:r>
              <a:rPr lang="en-US"/>
              <a:t> technology</a:t>
            </a:r>
          </a:p>
        </p:txBody>
      </p:sp>
      <p:sp>
        <p:nvSpPr>
          <p:cNvPr id="44" name="Text Placeholder 3">
            <a:extLst>
              <a:ext uri="{FF2B5EF4-FFF2-40B4-BE49-F238E27FC236}">
                <a16:creationId xmlns:a16="http://schemas.microsoft.com/office/drawing/2014/main" id="{55BCC08F-B95C-9D47-9D3D-99C2E744CDCB}"/>
              </a:ext>
            </a:extLst>
          </p:cNvPr>
          <p:cNvSpPr>
            <a:spLocks noGrp="1"/>
          </p:cNvSpPr>
          <p:nvPr>
            <p:ph type="body" sz="quarter" idx="18" hasCustomPrompt="1"/>
          </p:nvPr>
        </p:nvSpPr>
        <p:spPr>
          <a:xfrm>
            <a:off x="849314" y="4396473"/>
            <a:ext cx="4825924" cy="130280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lang="en-IN" sz="1600" b="0" i="0" u="none" strike="noStrike" smtClean="0">
                <a:solidFill>
                  <a:schemeClr val="tx2"/>
                </a:solidFill>
                <a:effectLst/>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 </a:t>
            </a:r>
          </a:p>
        </p:txBody>
      </p:sp>
      <p:sp>
        <p:nvSpPr>
          <p:cNvPr id="45" name="Text Placeholder 3">
            <a:extLst>
              <a:ext uri="{FF2B5EF4-FFF2-40B4-BE49-F238E27FC236}">
                <a16:creationId xmlns:a16="http://schemas.microsoft.com/office/drawing/2014/main" id="{520618E4-002A-FF44-89FC-A558382E0ACC}"/>
              </a:ext>
            </a:extLst>
          </p:cNvPr>
          <p:cNvSpPr>
            <a:spLocks noGrp="1"/>
          </p:cNvSpPr>
          <p:nvPr>
            <p:ph type="body" sz="quarter" idx="19" hasCustomPrompt="1"/>
          </p:nvPr>
        </p:nvSpPr>
        <p:spPr>
          <a:xfrm>
            <a:off x="6315690" y="3596930"/>
            <a:ext cx="3444875" cy="379413"/>
          </a:xfrm>
          <a:prstGeom prst="rect">
            <a:avLst/>
          </a:prstGeom>
        </p:spPr>
        <p:txBody>
          <a:bodyPr/>
          <a:lstStyle>
            <a:lvl1pPr marL="0" indent="0">
              <a:buNone/>
              <a:defRPr sz="1799" b="0" i="0">
                <a:solidFill>
                  <a:schemeClr val="accent5"/>
                </a:solidFill>
                <a:latin typeface="Gotham Medium" panose="02000604040000020004" pitchFamily="2" charset="0"/>
              </a:defRPr>
            </a:lvl1pPr>
          </a:lstStyle>
          <a:p>
            <a:pPr lvl="0"/>
            <a:r>
              <a:rPr lang="en-US"/>
              <a:t>04.</a:t>
            </a:r>
          </a:p>
        </p:txBody>
      </p:sp>
      <p:sp>
        <p:nvSpPr>
          <p:cNvPr id="46" name="Text Placeholder 3">
            <a:extLst>
              <a:ext uri="{FF2B5EF4-FFF2-40B4-BE49-F238E27FC236}">
                <a16:creationId xmlns:a16="http://schemas.microsoft.com/office/drawing/2014/main" id="{F7A47BB9-71FF-2B4B-AFA1-FAC07803653D}"/>
              </a:ext>
            </a:extLst>
          </p:cNvPr>
          <p:cNvSpPr>
            <a:spLocks noGrp="1"/>
          </p:cNvSpPr>
          <p:nvPr>
            <p:ph type="body" sz="quarter" idx="20" hasCustomPrompt="1"/>
          </p:nvPr>
        </p:nvSpPr>
        <p:spPr>
          <a:xfrm>
            <a:off x="6315689" y="3984294"/>
            <a:ext cx="4825924" cy="379413"/>
          </a:xfrm>
          <a:prstGeom prst="rect">
            <a:avLst/>
          </a:prstGeom>
        </p:spPr>
        <p:txBody>
          <a:bodyPr/>
          <a:lstStyle>
            <a:lvl1pPr marL="0" indent="0">
              <a:buNone/>
              <a:defRPr sz="1999" b="0" i="0">
                <a:solidFill>
                  <a:schemeClr val="tx1"/>
                </a:solidFill>
                <a:latin typeface="Gotham Book" panose="02000604040000020004" pitchFamily="2" charset="0"/>
              </a:defRPr>
            </a:lvl1pPr>
          </a:lstStyle>
          <a:p>
            <a:pPr lvl="0"/>
            <a:r>
              <a:rPr lang="en-US"/>
              <a:t>Lorem ipsum </a:t>
            </a:r>
            <a:r>
              <a:rPr lang="en-US" err="1"/>
              <a:t>dasbio</a:t>
            </a:r>
            <a:r>
              <a:rPr lang="en-US"/>
              <a:t> technology</a:t>
            </a:r>
          </a:p>
        </p:txBody>
      </p:sp>
      <p:sp>
        <p:nvSpPr>
          <p:cNvPr id="47" name="Text Placeholder 3">
            <a:extLst>
              <a:ext uri="{FF2B5EF4-FFF2-40B4-BE49-F238E27FC236}">
                <a16:creationId xmlns:a16="http://schemas.microsoft.com/office/drawing/2014/main" id="{38DF2B81-2501-2E42-95C0-F798F255C489}"/>
              </a:ext>
            </a:extLst>
          </p:cNvPr>
          <p:cNvSpPr>
            <a:spLocks noGrp="1"/>
          </p:cNvSpPr>
          <p:nvPr>
            <p:ph type="body" sz="quarter" idx="21" hasCustomPrompt="1"/>
          </p:nvPr>
        </p:nvSpPr>
        <p:spPr>
          <a:xfrm>
            <a:off x="6315689" y="4404424"/>
            <a:ext cx="4825924" cy="130280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lang="en-IN" sz="1600" b="0" i="0" u="none" strike="noStrike" smtClean="0">
                <a:solidFill>
                  <a:schemeClr val="tx2"/>
                </a:solidFill>
                <a:effectLst/>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 </a:t>
            </a:r>
          </a:p>
        </p:txBody>
      </p:sp>
      <p:sp>
        <p:nvSpPr>
          <p:cNvPr id="26" name="Slide Number Placeholder 5">
            <a:extLst>
              <a:ext uri="{FF2B5EF4-FFF2-40B4-BE49-F238E27FC236}">
                <a16:creationId xmlns:a16="http://schemas.microsoft.com/office/drawing/2014/main" id="{60B315FC-355F-9144-BA89-A290AD559753}"/>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9" name="Graphic 28">
            <a:extLst>
              <a:ext uri="{FF2B5EF4-FFF2-40B4-BE49-F238E27FC236}">
                <a16:creationId xmlns:a16="http://schemas.microsoft.com/office/drawing/2014/main" id="{E90832DA-0694-094B-80DF-FD94D232F08E}"/>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32" name="Rectangle 31">
            <a:extLst>
              <a:ext uri="{FF2B5EF4-FFF2-40B4-BE49-F238E27FC236}">
                <a16:creationId xmlns:a16="http://schemas.microsoft.com/office/drawing/2014/main" id="{C421FAC9-37E0-B04E-A601-FB6405C81C3B}"/>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30027504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hart layout 1">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45392"/>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Chart layout</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sp>
        <p:nvSpPr>
          <p:cNvPr id="2" name="Rectangle 1">
            <a:extLst>
              <a:ext uri="{FF2B5EF4-FFF2-40B4-BE49-F238E27FC236}">
                <a16:creationId xmlns:a16="http://schemas.microsoft.com/office/drawing/2014/main" id="{E3138F4B-7397-9F45-AFE7-A9D993F42ED0}"/>
              </a:ext>
            </a:extLst>
          </p:cNvPr>
          <p:cNvSpPr/>
          <p:nvPr userDrawn="1"/>
        </p:nvSpPr>
        <p:spPr>
          <a:xfrm>
            <a:off x="7901607" y="451876"/>
            <a:ext cx="4290392" cy="597346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5" name="Picture Placeholder 4">
            <a:extLst>
              <a:ext uri="{FF2B5EF4-FFF2-40B4-BE49-F238E27FC236}">
                <a16:creationId xmlns:a16="http://schemas.microsoft.com/office/drawing/2014/main" id="{1E6E4031-91B4-6249-826A-79DE5A754C64}"/>
              </a:ext>
            </a:extLst>
          </p:cNvPr>
          <p:cNvSpPr>
            <a:spLocks noGrp="1"/>
          </p:cNvSpPr>
          <p:nvPr>
            <p:ph type="pic" sz="quarter" idx="23"/>
          </p:nvPr>
        </p:nvSpPr>
        <p:spPr>
          <a:xfrm>
            <a:off x="7901608" y="451877"/>
            <a:ext cx="4290392" cy="5980895"/>
          </a:xfrm>
          <a:prstGeom prst="rect">
            <a:avLst/>
          </a:prstGeom>
        </p:spPr>
        <p:txBody>
          <a:bodyPr/>
          <a:lstStyle>
            <a:lvl1pPr>
              <a:defRPr sz="1999">
                <a:latin typeface="Gotham Book" panose="02000604040000020004" pitchFamily="2" charset="0"/>
              </a:defRPr>
            </a:lvl1pPr>
          </a:lstStyle>
          <a:p>
            <a:endParaRPr lang="en-US"/>
          </a:p>
        </p:txBody>
      </p:sp>
      <p:cxnSp>
        <p:nvCxnSpPr>
          <p:cNvPr id="20" name="Straight Connector 19">
            <a:extLst>
              <a:ext uri="{FF2B5EF4-FFF2-40B4-BE49-F238E27FC236}">
                <a16:creationId xmlns:a16="http://schemas.microsoft.com/office/drawing/2014/main" id="{32089AA4-8E91-A84A-B140-6C154FC3AF65}"/>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29F51FE-06EF-0446-9900-F282BF628EBD}"/>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EDD6F9D3-7314-064F-9A9A-CB00382C3A78}"/>
              </a:ext>
            </a:extLst>
          </p:cNvPr>
          <p:cNvGrpSpPr/>
          <p:nvPr userDrawn="1"/>
        </p:nvGrpSpPr>
        <p:grpSpPr>
          <a:xfrm>
            <a:off x="0" y="5974464"/>
            <a:ext cx="901960" cy="883534"/>
            <a:chOff x="0" y="5974464"/>
            <a:chExt cx="901960" cy="883534"/>
          </a:xfrm>
        </p:grpSpPr>
        <p:sp>
          <p:nvSpPr>
            <p:cNvPr id="29" name="Rectangle 28">
              <a:extLst>
                <a:ext uri="{FF2B5EF4-FFF2-40B4-BE49-F238E27FC236}">
                  <a16:creationId xmlns:a16="http://schemas.microsoft.com/office/drawing/2014/main" id="{D31DF26C-527E-924A-85B8-9D3049F7A65B}"/>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0" name="Triangle 29">
              <a:extLst>
                <a:ext uri="{FF2B5EF4-FFF2-40B4-BE49-F238E27FC236}">
                  <a16:creationId xmlns:a16="http://schemas.microsoft.com/office/drawing/2014/main" id="{13B423BA-8ABE-7240-8A87-846F26021240}"/>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1" name="Triangle 30">
              <a:extLst>
                <a:ext uri="{FF2B5EF4-FFF2-40B4-BE49-F238E27FC236}">
                  <a16:creationId xmlns:a16="http://schemas.microsoft.com/office/drawing/2014/main" id="{EE06D263-BC51-784A-984B-87E049568C4E}"/>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17" name="Slide Number Placeholder 5">
            <a:extLst>
              <a:ext uri="{FF2B5EF4-FFF2-40B4-BE49-F238E27FC236}">
                <a16:creationId xmlns:a16="http://schemas.microsoft.com/office/drawing/2014/main" id="{9EF2D68A-28B4-7247-8FA6-C24B1DB4B8DA}"/>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8" name="Graphic 17">
            <a:extLst>
              <a:ext uri="{FF2B5EF4-FFF2-40B4-BE49-F238E27FC236}">
                <a16:creationId xmlns:a16="http://schemas.microsoft.com/office/drawing/2014/main" id="{E69F72D1-C3DF-C946-9CAE-FDE97E0E3DDB}"/>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1" name="Rectangle 20">
            <a:extLst>
              <a:ext uri="{FF2B5EF4-FFF2-40B4-BE49-F238E27FC236}">
                <a16:creationId xmlns:a16="http://schemas.microsoft.com/office/drawing/2014/main" id="{752D2DD9-39AF-894A-8589-B778E6B2B213}"/>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42052227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hart layout 2">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Chart layout</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cxnSp>
        <p:nvCxnSpPr>
          <p:cNvPr id="18" name="Straight Connector 17">
            <a:extLst>
              <a:ext uri="{FF2B5EF4-FFF2-40B4-BE49-F238E27FC236}">
                <a16:creationId xmlns:a16="http://schemas.microsoft.com/office/drawing/2014/main" id="{C1D5F16B-7898-244B-95A0-5F01B3D89989}"/>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B30D0C7-991C-4F46-9780-B62F0E2242B9}"/>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5E5FBD44-9419-484B-A6CA-A1FCFA8307A7}"/>
              </a:ext>
            </a:extLst>
          </p:cNvPr>
          <p:cNvGrpSpPr/>
          <p:nvPr userDrawn="1"/>
        </p:nvGrpSpPr>
        <p:grpSpPr>
          <a:xfrm>
            <a:off x="0" y="5974464"/>
            <a:ext cx="901960" cy="883534"/>
            <a:chOff x="0" y="5974464"/>
            <a:chExt cx="901960" cy="883534"/>
          </a:xfrm>
        </p:grpSpPr>
        <p:sp>
          <p:nvSpPr>
            <p:cNvPr id="27" name="Rectangle 26">
              <a:extLst>
                <a:ext uri="{FF2B5EF4-FFF2-40B4-BE49-F238E27FC236}">
                  <a16:creationId xmlns:a16="http://schemas.microsoft.com/office/drawing/2014/main" id="{F107EF41-D2ED-3E4F-B476-6DC6C931C7C4}"/>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8" name="Triangle 27">
              <a:extLst>
                <a:ext uri="{FF2B5EF4-FFF2-40B4-BE49-F238E27FC236}">
                  <a16:creationId xmlns:a16="http://schemas.microsoft.com/office/drawing/2014/main" id="{9997EC0E-5283-314C-BC99-65E5C4B1996A}"/>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9" name="Triangle 28">
              <a:extLst>
                <a:ext uri="{FF2B5EF4-FFF2-40B4-BE49-F238E27FC236}">
                  <a16:creationId xmlns:a16="http://schemas.microsoft.com/office/drawing/2014/main" id="{4BCF3051-DC9E-9142-A08F-B6D1590B1E6D}"/>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17" name="Slide Number Placeholder 5">
            <a:extLst>
              <a:ext uri="{FF2B5EF4-FFF2-40B4-BE49-F238E27FC236}">
                <a16:creationId xmlns:a16="http://schemas.microsoft.com/office/drawing/2014/main" id="{4B6ADCFB-AEAB-E642-8A65-6079BC95CAFF}"/>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6" name="Graphic 15">
            <a:extLst>
              <a:ext uri="{FF2B5EF4-FFF2-40B4-BE49-F238E27FC236}">
                <a16:creationId xmlns:a16="http://schemas.microsoft.com/office/drawing/2014/main" id="{A48B532F-1A74-F94E-BE97-86D04DA655D6}"/>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19" name="Rectangle 18">
            <a:extLst>
              <a:ext uri="{FF2B5EF4-FFF2-40B4-BE49-F238E27FC236}">
                <a16:creationId xmlns:a16="http://schemas.microsoft.com/office/drawing/2014/main" id="{EB9EB936-AF78-8444-BF5E-A5B9F3B1EB43}"/>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8606820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hart layout 3">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Chart layout</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sp>
        <p:nvSpPr>
          <p:cNvPr id="2" name="Rectangle 1">
            <a:extLst>
              <a:ext uri="{FF2B5EF4-FFF2-40B4-BE49-F238E27FC236}">
                <a16:creationId xmlns:a16="http://schemas.microsoft.com/office/drawing/2014/main" id="{5831CD20-1589-574B-9FA3-31DA327A7E00}"/>
              </a:ext>
            </a:extLst>
          </p:cNvPr>
          <p:cNvSpPr/>
          <p:nvPr userDrawn="1"/>
        </p:nvSpPr>
        <p:spPr>
          <a:xfrm>
            <a:off x="5072743" y="2"/>
            <a:ext cx="7119257" cy="6425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cxnSp>
        <p:nvCxnSpPr>
          <p:cNvPr id="16" name="Straight Connector 15">
            <a:extLst>
              <a:ext uri="{FF2B5EF4-FFF2-40B4-BE49-F238E27FC236}">
                <a16:creationId xmlns:a16="http://schemas.microsoft.com/office/drawing/2014/main" id="{5DB10AC6-E232-1549-860A-FF81838269DA}"/>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6A7C2C3-AED8-4046-B08E-2C6159D78AC0}"/>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A48D76BF-4F36-1A45-919B-124B3C178DE9}"/>
              </a:ext>
            </a:extLst>
          </p:cNvPr>
          <p:cNvGrpSpPr/>
          <p:nvPr userDrawn="1"/>
        </p:nvGrpSpPr>
        <p:grpSpPr>
          <a:xfrm>
            <a:off x="0" y="5974464"/>
            <a:ext cx="901960" cy="883534"/>
            <a:chOff x="0" y="5974464"/>
            <a:chExt cx="901960" cy="883534"/>
          </a:xfrm>
        </p:grpSpPr>
        <p:sp>
          <p:nvSpPr>
            <p:cNvPr id="26" name="Rectangle 25">
              <a:extLst>
                <a:ext uri="{FF2B5EF4-FFF2-40B4-BE49-F238E27FC236}">
                  <a16:creationId xmlns:a16="http://schemas.microsoft.com/office/drawing/2014/main" id="{6FCEA99C-9C31-1A48-B25D-DCD3C17C0513}"/>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7" name="Triangle 26">
              <a:extLst>
                <a:ext uri="{FF2B5EF4-FFF2-40B4-BE49-F238E27FC236}">
                  <a16:creationId xmlns:a16="http://schemas.microsoft.com/office/drawing/2014/main" id="{54FD8EA0-3606-E84D-B909-C9696D0838CA}"/>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8" name="Triangle 27">
              <a:extLst>
                <a:ext uri="{FF2B5EF4-FFF2-40B4-BE49-F238E27FC236}">
                  <a16:creationId xmlns:a16="http://schemas.microsoft.com/office/drawing/2014/main" id="{F285A15A-A73B-3E4A-A976-7BCF86633553}"/>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17" name="Slide Number Placeholder 5">
            <a:extLst>
              <a:ext uri="{FF2B5EF4-FFF2-40B4-BE49-F238E27FC236}">
                <a16:creationId xmlns:a16="http://schemas.microsoft.com/office/drawing/2014/main" id="{9A632FA7-3859-5C41-92FD-340283C32043}"/>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8" name="Graphic 17">
            <a:extLst>
              <a:ext uri="{FF2B5EF4-FFF2-40B4-BE49-F238E27FC236}">
                <a16:creationId xmlns:a16="http://schemas.microsoft.com/office/drawing/2014/main" id="{E3A2EEC2-39B5-964C-B52F-58F95CD7B36E}"/>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0" name="Rectangle 19">
            <a:extLst>
              <a:ext uri="{FF2B5EF4-FFF2-40B4-BE49-F238E27FC236}">
                <a16:creationId xmlns:a16="http://schemas.microsoft.com/office/drawing/2014/main" id="{B00ED086-27B6-2B46-8936-075EC1C099EA}"/>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20840379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hart Layout 4">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9B81EC0C-699E-484E-AD01-E60E7EA50D5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931" y="2019300"/>
            <a:ext cx="8040358" cy="4498368"/>
          </a:xfrm>
          <a:prstGeom prst="rect">
            <a:avLst/>
          </a:prstGeom>
        </p:spPr>
      </p:pic>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Chart layout</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sp>
        <p:nvSpPr>
          <p:cNvPr id="10" name="Picture Placeholder 1">
            <a:extLst>
              <a:ext uri="{FF2B5EF4-FFF2-40B4-BE49-F238E27FC236}">
                <a16:creationId xmlns:a16="http://schemas.microsoft.com/office/drawing/2014/main" id="{A51724D6-9015-8C41-98E6-E7E696F25ED3}"/>
              </a:ext>
            </a:extLst>
          </p:cNvPr>
          <p:cNvSpPr>
            <a:spLocks noGrp="1"/>
          </p:cNvSpPr>
          <p:nvPr>
            <p:ph type="pic" sz="quarter" idx="12"/>
          </p:nvPr>
        </p:nvSpPr>
        <p:spPr>
          <a:xfrm>
            <a:off x="1017655" y="2238509"/>
            <a:ext cx="5021404" cy="3157929"/>
          </a:xfrm>
          <a:prstGeom prst="rect">
            <a:avLst/>
          </a:prstGeom>
        </p:spPr>
      </p:sp>
      <p:sp>
        <p:nvSpPr>
          <p:cNvPr id="5" name="Text Placeholder 4">
            <a:extLst>
              <a:ext uri="{FF2B5EF4-FFF2-40B4-BE49-F238E27FC236}">
                <a16:creationId xmlns:a16="http://schemas.microsoft.com/office/drawing/2014/main" id="{F6E3E446-ED35-EE47-9A1E-780C45CBA71D}"/>
              </a:ext>
            </a:extLst>
          </p:cNvPr>
          <p:cNvSpPr>
            <a:spLocks noGrp="1"/>
          </p:cNvSpPr>
          <p:nvPr>
            <p:ph type="body" sz="quarter" idx="23" hasCustomPrompt="1"/>
          </p:nvPr>
        </p:nvSpPr>
        <p:spPr>
          <a:xfrm>
            <a:off x="7519988" y="1880759"/>
            <a:ext cx="3775075" cy="532454"/>
          </a:xfrm>
          <a:prstGeom prst="rect">
            <a:avLst/>
          </a:prstGeom>
        </p:spPr>
        <p:txBody>
          <a:bodyPr>
            <a:normAutofit/>
          </a:bodyPr>
          <a:lstStyle>
            <a:lvl1pPr marL="0" indent="0">
              <a:buNone/>
              <a:defRPr sz="3199" b="0" i="0">
                <a:solidFill>
                  <a:srgbClr val="2196F3"/>
                </a:solidFill>
                <a:latin typeface="Gotham Light" panose="02000504020000020004" pitchFamily="2" charset="0"/>
              </a:defRPr>
            </a:lvl1pPr>
          </a:lstStyle>
          <a:p>
            <a:pPr lvl="0"/>
            <a:r>
              <a:rPr lang="en-US"/>
              <a:t>Business title</a:t>
            </a:r>
          </a:p>
        </p:txBody>
      </p:sp>
      <p:sp>
        <p:nvSpPr>
          <p:cNvPr id="21" name="Text Placeholder 20">
            <a:extLst>
              <a:ext uri="{FF2B5EF4-FFF2-40B4-BE49-F238E27FC236}">
                <a16:creationId xmlns:a16="http://schemas.microsoft.com/office/drawing/2014/main" id="{3C6D414B-F628-6146-B32F-6BC6346EF8DC}"/>
              </a:ext>
            </a:extLst>
          </p:cNvPr>
          <p:cNvSpPr>
            <a:spLocks noGrp="1"/>
          </p:cNvSpPr>
          <p:nvPr>
            <p:ph type="body" sz="quarter" idx="25" hasCustomPrompt="1"/>
          </p:nvPr>
        </p:nvSpPr>
        <p:spPr>
          <a:xfrm>
            <a:off x="7519428" y="3787079"/>
            <a:ext cx="2320925" cy="292100"/>
          </a:xfrm>
          <a:prstGeom prst="rect">
            <a:avLst/>
          </a:prstGeom>
        </p:spPr>
        <p:txBody>
          <a:bodyPr>
            <a:noAutofit/>
          </a:bodyPr>
          <a:lstStyle>
            <a:lvl1pPr marL="0" indent="0">
              <a:buNone/>
              <a:defRPr sz="1600">
                <a:solidFill>
                  <a:schemeClr val="tx2"/>
                </a:solidFill>
                <a:latin typeface="Gotham Book" panose="02000604040000020004" pitchFamily="2" charset="0"/>
              </a:defRPr>
            </a:lvl1pPr>
          </a:lstStyle>
          <a:p>
            <a:pPr lvl="0"/>
            <a:r>
              <a:rPr lang="en-US"/>
              <a:t>Mr. Sean Hamilton</a:t>
            </a:r>
          </a:p>
        </p:txBody>
      </p:sp>
      <p:sp>
        <p:nvSpPr>
          <p:cNvPr id="22" name="Text Placeholder 20">
            <a:extLst>
              <a:ext uri="{FF2B5EF4-FFF2-40B4-BE49-F238E27FC236}">
                <a16:creationId xmlns:a16="http://schemas.microsoft.com/office/drawing/2014/main" id="{16186381-C88F-5B43-AAE9-D86EEDF5EAC4}"/>
              </a:ext>
            </a:extLst>
          </p:cNvPr>
          <p:cNvSpPr>
            <a:spLocks noGrp="1"/>
          </p:cNvSpPr>
          <p:nvPr>
            <p:ph type="body" sz="quarter" idx="26" hasCustomPrompt="1"/>
          </p:nvPr>
        </p:nvSpPr>
        <p:spPr>
          <a:xfrm>
            <a:off x="7519428" y="4098578"/>
            <a:ext cx="2320925" cy="292100"/>
          </a:xfrm>
          <a:prstGeom prst="rect">
            <a:avLst/>
          </a:prstGeom>
        </p:spPr>
        <p:txBody>
          <a:bodyPr>
            <a:noAutofit/>
          </a:bodyPr>
          <a:lstStyle>
            <a:lvl1pPr marL="0" indent="0">
              <a:buNone/>
              <a:defRPr sz="1400">
                <a:solidFill>
                  <a:schemeClr val="tx2"/>
                </a:solidFill>
                <a:latin typeface="Gotham Book" panose="02000604040000020004" pitchFamily="2" charset="0"/>
              </a:defRPr>
            </a:lvl1pPr>
          </a:lstStyle>
          <a:p>
            <a:pPr lvl="0"/>
            <a:r>
              <a:rPr lang="en-US"/>
              <a:t>2019-04-25</a:t>
            </a:r>
          </a:p>
        </p:txBody>
      </p:sp>
      <p:cxnSp>
        <p:nvCxnSpPr>
          <p:cNvPr id="26" name="Straight Connector 25">
            <a:extLst>
              <a:ext uri="{FF2B5EF4-FFF2-40B4-BE49-F238E27FC236}">
                <a16:creationId xmlns:a16="http://schemas.microsoft.com/office/drawing/2014/main" id="{441D3BAA-A978-1144-B49C-1B3C7F2BDD1C}"/>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44DA9BE-D3D1-7A49-9211-D7E9A0D4DEA6}"/>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6B35B963-F9AD-2F44-A4CA-6227CDF7E9A1}"/>
              </a:ext>
            </a:extLst>
          </p:cNvPr>
          <p:cNvGrpSpPr/>
          <p:nvPr userDrawn="1"/>
        </p:nvGrpSpPr>
        <p:grpSpPr>
          <a:xfrm>
            <a:off x="0" y="5974464"/>
            <a:ext cx="901960" cy="883534"/>
            <a:chOff x="0" y="5974464"/>
            <a:chExt cx="901960" cy="883534"/>
          </a:xfrm>
        </p:grpSpPr>
        <p:sp>
          <p:nvSpPr>
            <p:cNvPr id="35" name="Rectangle 34">
              <a:extLst>
                <a:ext uri="{FF2B5EF4-FFF2-40B4-BE49-F238E27FC236}">
                  <a16:creationId xmlns:a16="http://schemas.microsoft.com/office/drawing/2014/main" id="{8804E0DC-B313-0F43-9771-18F170580300}"/>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6" name="Triangle 35">
              <a:extLst>
                <a:ext uri="{FF2B5EF4-FFF2-40B4-BE49-F238E27FC236}">
                  <a16:creationId xmlns:a16="http://schemas.microsoft.com/office/drawing/2014/main" id="{D87064F0-468D-AF48-956B-A8BBB2D9AAE2}"/>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37" name="Triangle 36">
              <a:extLst>
                <a:ext uri="{FF2B5EF4-FFF2-40B4-BE49-F238E27FC236}">
                  <a16:creationId xmlns:a16="http://schemas.microsoft.com/office/drawing/2014/main" id="{36D6D831-EA5C-0743-93D2-5BE889721549}"/>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3" name="Text Placeholder 2">
            <a:extLst>
              <a:ext uri="{FF2B5EF4-FFF2-40B4-BE49-F238E27FC236}">
                <a16:creationId xmlns:a16="http://schemas.microsoft.com/office/drawing/2014/main" id="{53028279-5BA0-EB48-B295-D17ACD02EBB4}"/>
              </a:ext>
            </a:extLst>
          </p:cNvPr>
          <p:cNvSpPr>
            <a:spLocks noGrp="1"/>
          </p:cNvSpPr>
          <p:nvPr>
            <p:ph type="body" sz="quarter" idx="28" hasCustomPrompt="1"/>
          </p:nvPr>
        </p:nvSpPr>
        <p:spPr>
          <a:xfrm>
            <a:off x="7519988" y="2667001"/>
            <a:ext cx="4365625" cy="981594"/>
          </a:xfrm>
          <a:prstGeom prst="rect">
            <a:avLst/>
          </a:prstGeom>
        </p:spPr>
        <p:txBody>
          <a:bodyPr/>
          <a:lstStyle>
            <a:lvl1pPr marL="0" indent="0">
              <a:buNone/>
              <a:defRPr sz="1799">
                <a:solidFill>
                  <a:schemeClr val="tx2"/>
                </a:solidFill>
                <a:latin typeface="Gotham Book" panose="02000604040000020004" pitchFamily="2" charset="0"/>
              </a:defRPr>
            </a:lvl1pPr>
          </a:lstStyle>
          <a:p>
            <a:pPr lvl="0"/>
            <a:r>
              <a:rPr lang="en-US"/>
              <a:t>Lorem ipsum is a dummy text used to replace text in some areas just for the purpose of an example.</a:t>
            </a:r>
          </a:p>
        </p:txBody>
      </p:sp>
      <p:sp>
        <p:nvSpPr>
          <p:cNvPr id="24" name="Text Placeholder 2">
            <a:extLst>
              <a:ext uri="{FF2B5EF4-FFF2-40B4-BE49-F238E27FC236}">
                <a16:creationId xmlns:a16="http://schemas.microsoft.com/office/drawing/2014/main" id="{1F19A2E0-2FBC-7342-9C52-1C89F69A03AC}"/>
              </a:ext>
            </a:extLst>
          </p:cNvPr>
          <p:cNvSpPr>
            <a:spLocks noGrp="1"/>
          </p:cNvSpPr>
          <p:nvPr>
            <p:ph type="body" sz="quarter" idx="29" hasCustomPrompt="1"/>
          </p:nvPr>
        </p:nvSpPr>
        <p:spPr>
          <a:xfrm>
            <a:off x="7519427" y="4665892"/>
            <a:ext cx="4365625" cy="1724025"/>
          </a:xfrm>
          <a:prstGeom prst="rect">
            <a:avLst/>
          </a:prstGeom>
        </p:spPr>
        <p:txBody>
          <a:bodyPr/>
          <a:lstStyle>
            <a:lvl1pPr marL="0" indent="0">
              <a:buNone/>
              <a:defRPr sz="1799">
                <a:solidFill>
                  <a:schemeClr val="tx2"/>
                </a:solidFill>
                <a:latin typeface="Gotham Book" panose="02000604040000020004" pitchFamily="2" charset="0"/>
              </a:defRPr>
            </a:lvl1pPr>
          </a:lstStyle>
          <a:p>
            <a:pPr lvl="0"/>
            <a:r>
              <a:rPr lang="en-US"/>
              <a:t>Lorem ipsum is a dummy text used to replace text in some areas just for the purpose of an example.</a:t>
            </a:r>
          </a:p>
        </p:txBody>
      </p:sp>
      <p:sp>
        <p:nvSpPr>
          <p:cNvPr id="28" name="Slide Number Placeholder 5">
            <a:extLst>
              <a:ext uri="{FF2B5EF4-FFF2-40B4-BE49-F238E27FC236}">
                <a16:creationId xmlns:a16="http://schemas.microsoft.com/office/drawing/2014/main" id="{39D969EB-CC84-4E4C-A230-D70C5F215A8D}"/>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5" name="Graphic 24">
            <a:extLst>
              <a:ext uri="{FF2B5EF4-FFF2-40B4-BE49-F238E27FC236}">
                <a16:creationId xmlns:a16="http://schemas.microsoft.com/office/drawing/2014/main" id="{DD045E67-F7B0-0247-AD44-E8A3933B4EEB}"/>
              </a:ext>
            </a:extLst>
          </p:cNvPr>
          <p:cNvPicPr>
            <a:picLocks noChangeAspect="1"/>
          </p:cNvPicPr>
          <p:nvPr userDrawn="1"/>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t="42970" b="41818"/>
          <a:stretch/>
        </p:blipFill>
        <p:spPr>
          <a:xfrm>
            <a:off x="10162425" y="6511679"/>
            <a:ext cx="1905000" cy="289784"/>
          </a:xfrm>
          <a:prstGeom prst="rect">
            <a:avLst/>
          </a:prstGeom>
        </p:spPr>
      </p:pic>
      <p:sp>
        <p:nvSpPr>
          <p:cNvPr id="27" name="Rectangle 26">
            <a:extLst>
              <a:ext uri="{FF2B5EF4-FFF2-40B4-BE49-F238E27FC236}">
                <a16:creationId xmlns:a16="http://schemas.microsoft.com/office/drawing/2014/main" id="{33A191F4-8260-7A4A-953E-7CD3D8E789BB}"/>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41096254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World map 1">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World map</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cxnSp>
        <p:nvCxnSpPr>
          <p:cNvPr id="17" name="Straight Connector 16">
            <a:extLst>
              <a:ext uri="{FF2B5EF4-FFF2-40B4-BE49-F238E27FC236}">
                <a16:creationId xmlns:a16="http://schemas.microsoft.com/office/drawing/2014/main" id="{880B523D-1E1A-904F-8146-672D3A34913E}"/>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457029F-8A51-7A40-BF3D-59F785DD9F24}"/>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E5B451AF-EA5C-6B4B-B342-AA91D05D47F5}"/>
              </a:ext>
            </a:extLst>
          </p:cNvPr>
          <p:cNvGrpSpPr/>
          <p:nvPr userDrawn="1"/>
        </p:nvGrpSpPr>
        <p:grpSpPr>
          <a:xfrm>
            <a:off x="0" y="5974464"/>
            <a:ext cx="901960" cy="883534"/>
            <a:chOff x="0" y="5974464"/>
            <a:chExt cx="901960" cy="883534"/>
          </a:xfrm>
        </p:grpSpPr>
        <p:sp>
          <p:nvSpPr>
            <p:cNvPr id="26" name="Rectangle 25">
              <a:extLst>
                <a:ext uri="{FF2B5EF4-FFF2-40B4-BE49-F238E27FC236}">
                  <a16:creationId xmlns:a16="http://schemas.microsoft.com/office/drawing/2014/main" id="{9410C4E8-53DE-D442-A965-E42FF4EC9322}"/>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7" name="Triangle 26">
              <a:extLst>
                <a:ext uri="{FF2B5EF4-FFF2-40B4-BE49-F238E27FC236}">
                  <a16:creationId xmlns:a16="http://schemas.microsoft.com/office/drawing/2014/main" id="{E3B13BD1-AB0E-4745-BCD2-4E779F640C91}"/>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8" name="Triangle 27">
              <a:extLst>
                <a:ext uri="{FF2B5EF4-FFF2-40B4-BE49-F238E27FC236}">
                  <a16:creationId xmlns:a16="http://schemas.microsoft.com/office/drawing/2014/main" id="{1784723A-C291-0A40-86A3-DEACDC9A0A0A}"/>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14" name="Text Placeholder 2">
            <a:extLst>
              <a:ext uri="{FF2B5EF4-FFF2-40B4-BE49-F238E27FC236}">
                <a16:creationId xmlns:a16="http://schemas.microsoft.com/office/drawing/2014/main" id="{26AEDE2A-1A94-1244-A1CB-B0B5E421F73A}"/>
              </a:ext>
            </a:extLst>
          </p:cNvPr>
          <p:cNvSpPr>
            <a:spLocks noGrp="1"/>
          </p:cNvSpPr>
          <p:nvPr>
            <p:ph type="body" sz="quarter" idx="28" hasCustomPrompt="1"/>
          </p:nvPr>
        </p:nvSpPr>
        <p:spPr>
          <a:xfrm>
            <a:off x="166066" y="1313683"/>
            <a:ext cx="4365625" cy="1724025"/>
          </a:xfrm>
          <a:prstGeom prst="rect">
            <a:avLst/>
          </a:prstGeom>
        </p:spPr>
        <p:txBody>
          <a:bodyPr/>
          <a:lstStyle>
            <a:lvl1pPr marL="0" indent="0">
              <a:buNone/>
              <a:defRPr sz="1799">
                <a:solidFill>
                  <a:schemeClr val="tx2"/>
                </a:solidFill>
                <a:latin typeface="Gotham Book" panose="02000604040000020004" pitchFamily="2" charset="0"/>
              </a:defRPr>
            </a:lvl1pPr>
          </a:lstStyle>
          <a:p>
            <a:pPr lvl="0"/>
            <a:r>
              <a:rPr lang="en-US"/>
              <a:t>Lorem ipsum is a dummy text used to replace text in some areas just for the purpose of an example.</a:t>
            </a:r>
          </a:p>
        </p:txBody>
      </p:sp>
      <p:sp>
        <p:nvSpPr>
          <p:cNvPr id="20" name="Slide Number Placeholder 5">
            <a:extLst>
              <a:ext uri="{FF2B5EF4-FFF2-40B4-BE49-F238E27FC236}">
                <a16:creationId xmlns:a16="http://schemas.microsoft.com/office/drawing/2014/main" id="{FDD4F4C6-52E3-4E45-A47B-FBB73E77EDE1}"/>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6" name="Graphic 15">
            <a:extLst>
              <a:ext uri="{FF2B5EF4-FFF2-40B4-BE49-F238E27FC236}">
                <a16:creationId xmlns:a16="http://schemas.microsoft.com/office/drawing/2014/main" id="{E75CE812-827C-6A48-AF7B-9D16D926DEE2}"/>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18" name="Rectangle 17">
            <a:extLst>
              <a:ext uri="{FF2B5EF4-FFF2-40B4-BE49-F238E27FC236}">
                <a16:creationId xmlns:a16="http://schemas.microsoft.com/office/drawing/2014/main" id="{9D1D5D46-30B8-9547-83A9-C98BD81A552F}"/>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15988208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World map 2">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2A57115A-9A8F-D346-BD68-27BC66CD157C}"/>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0FB3FAA-966A-874B-BB10-28A2E8AC39F5}"/>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633BD878-8F07-024D-9040-4791952E4991}"/>
              </a:ext>
            </a:extLst>
          </p:cNvPr>
          <p:cNvGrpSpPr/>
          <p:nvPr userDrawn="1"/>
        </p:nvGrpSpPr>
        <p:grpSpPr>
          <a:xfrm>
            <a:off x="0" y="5974464"/>
            <a:ext cx="901960" cy="883534"/>
            <a:chOff x="0" y="5974464"/>
            <a:chExt cx="901960" cy="883534"/>
          </a:xfrm>
        </p:grpSpPr>
        <p:sp>
          <p:nvSpPr>
            <p:cNvPr id="23" name="Rectangle 22">
              <a:extLst>
                <a:ext uri="{FF2B5EF4-FFF2-40B4-BE49-F238E27FC236}">
                  <a16:creationId xmlns:a16="http://schemas.microsoft.com/office/drawing/2014/main" id="{9FAF06CD-83B4-D549-943F-946C1CA8E7E4}"/>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4" name="Triangle 23">
              <a:extLst>
                <a:ext uri="{FF2B5EF4-FFF2-40B4-BE49-F238E27FC236}">
                  <a16:creationId xmlns:a16="http://schemas.microsoft.com/office/drawing/2014/main" id="{67B23528-AA85-F748-ABD6-4FA095793E2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5" name="Triangle 24">
              <a:extLst>
                <a:ext uri="{FF2B5EF4-FFF2-40B4-BE49-F238E27FC236}">
                  <a16:creationId xmlns:a16="http://schemas.microsoft.com/office/drawing/2014/main" id="{2AF698A7-C7F2-034F-9596-3CBD50D01DC2}"/>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799" b="0" i="0">
                <a:latin typeface="Gotham Book" panose="02000604040000020004" pitchFamily="2" charset="0"/>
              </a:endParaRPr>
            </a:p>
          </p:txBody>
        </p:sp>
      </p:grpSp>
      <p:sp>
        <p:nvSpPr>
          <p:cNvPr id="6" name="Rectangle 5">
            <a:extLst>
              <a:ext uri="{FF2B5EF4-FFF2-40B4-BE49-F238E27FC236}">
                <a16:creationId xmlns:a16="http://schemas.microsoft.com/office/drawing/2014/main" id="{21DF1598-031B-AC40-A844-24982A4ECA21}"/>
              </a:ext>
            </a:extLst>
          </p:cNvPr>
          <p:cNvSpPr/>
          <p:nvPr userDrawn="1"/>
        </p:nvSpPr>
        <p:spPr>
          <a:xfrm>
            <a:off x="4726112" y="32116"/>
            <a:ext cx="7465888" cy="5535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20" name="Title 1">
            <a:extLst>
              <a:ext uri="{FF2B5EF4-FFF2-40B4-BE49-F238E27FC236}">
                <a16:creationId xmlns:a16="http://schemas.microsoft.com/office/drawing/2014/main" id="{A4C96CBA-4E91-E846-8E0C-E9E50602C42C}"/>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World map</a:t>
            </a:r>
          </a:p>
        </p:txBody>
      </p:sp>
      <p:sp>
        <p:nvSpPr>
          <p:cNvPr id="29" name="Morbi vestibulum at eros">
            <a:extLst>
              <a:ext uri="{FF2B5EF4-FFF2-40B4-BE49-F238E27FC236}">
                <a16:creationId xmlns:a16="http://schemas.microsoft.com/office/drawing/2014/main" id="{2C072891-1F99-2847-A058-955C143409F2}"/>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sp>
        <p:nvSpPr>
          <p:cNvPr id="18" name="Text Placeholder 2">
            <a:extLst>
              <a:ext uri="{FF2B5EF4-FFF2-40B4-BE49-F238E27FC236}">
                <a16:creationId xmlns:a16="http://schemas.microsoft.com/office/drawing/2014/main" id="{6946A3DE-264D-1845-88C9-6064F4923C35}"/>
              </a:ext>
            </a:extLst>
          </p:cNvPr>
          <p:cNvSpPr>
            <a:spLocks noGrp="1"/>
          </p:cNvSpPr>
          <p:nvPr>
            <p:ph type="body" sz="quarter" idx="28" hasCustomPrompt="1"/>
          </p:nvPr>
        </p:nvSpPr>
        <p:spPr>
          <a:xfrm>
            <a:off x="166066" y="1313683"/>
            <a:ext cx="4365625" cy="1724025"/>
          </a:xfrm>
          <a:prstGeom prst="rect">
            <a:avLst/>
          </a:prstGeom>
        </p:spPr>
        <p:txBody>
          <a:bodyPr/>
          <a:lstStyle>
            <a:lvl1pPr marL="0" indent="0">
              <a:buNone/>
              <a:defRPr sz="1799">
                <a:solidFill>
                  <a:schemeClr val="tx2"/>
                </a:solidFill>
                <a:latin typeface="Gotham Book" panose="02000604040000020004" pitchFamily="2" charset="0"/>
              </a:defRPr>
            </a:lvl1pPr>
          </a:lstStyle>
          <a:p>
            <a:pPr lvl="0"/>
            <a:r>
              <a:rPr lang="en-US"/>
              <a:t>Lorem ipsum is a dummy text used to replace text in some areas just for the purpose of an example.</a:t>
            </a:r>
          </a:p>
        </p:txBody>
      </p:sp>
      <p:sp>
        <p:nvSpPr>
          <p:cNvPr id="19" name="Slide Number Placeholder 5">
            <a:extLst>
              <a:ext uri="{FF2B5EF4-FFF2-40B4-BE49-F238E27FC236}">
                <a16:creationId xmlns:a16="http://schemas.microsoft.com/office/drawing/2014/main" id="{81A40D12-65D9-8749-8D1B-6AD53FA7A2DE}"/>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7" name="Graphic 16">
            <a:extLst>
              <a:ext uri="{FF2B5EF4-FFF2-40B4-BE49-F238E27FC236}">
                <a16:creationId xmlns:a16="http://schemas.microsoft.com/office/drawing/2014/main" id="{472BE2B8-5690-1F41-8AE7-97E219299453}"/>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1" name="Rectangle 20">
            <a:extLst>
              <a:ext uri="{FF2B5EF4-FFF2-40B4-BE49-F238E27FC236}">
                <a16:creationId xmlns:a16="http://schemas.microsoft.com/office/drawing/2014/main" id="{C3D2D5F0-289C-6C49-9FF8-9AE5613BAF6A}"/>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237966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2C05C-E29C-468F-AFB1-ED7216BAEC9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F736C6-7116-43A0-BA6A-7F8473224A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3E1A7E7-D192-45ED-9C96-D73AFDCF42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5A825F5-FF20-40CC-BBE5-593166273320}"/>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6" name="Footer Placeholder 5">
            <a:extLst>
              <a:ext uri="{FF2B5EF4-FFF2-40B4-BE49-F238E27FC236}">
                <a16:creationId xmlns:a16="http://schemas.microsoft.com/office/drawing/2014/main" id="{06F62A7F-B460-4AD0-879C-ABDAC79EB1D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4D799B7-0C91-4EE6-BD2F-778CF1EF10A9}"/>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22480485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CAF2B4B-8DBC-2D48-BE4F-B9D950DC11C9}"/>
              </a:ext>
            </a:extLst>
          </p:cNvPr>
          <p:cNvSpPr/>
          <p:nvPr userDrawn="1"/>
        </p:nvSpPr>
        <p:spPr>
          <a:xfrm>
            <a:off x="1" y="-887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a:latin typeface="Gotham Book" panose="02000604040000020004" pitchFamily="2" charset="0"/>
            </a:endParaRPr>
          </a:p>
        </p:txBody>
      </p:sp>
      <p:sp>
        <p:nvSpPr>
          <p:cNvPr id="70" name="Oval 86">
            <a:extLst>
              <a:ext uri="{FF2B5EF4-FFF2-40B4-BE49-F238E27FC236}">
                <a16:creationId xmlns:a16="http://schemas.microsoft.com/office/drawing/2014/main" id="{6FA02B42-3FCD-9649-9606-018DCCC3AC65}"/>
              </a:ext>
            </a:extLst>
          </p:cNvPr>
          <p:cNvSpPr>
            <a:spLocks noChangeArrowheads="1"/>
          </p:cNvSpPr>
          <p:nvPr userDrawn="1"/>
        </p:nvSpPr>
        <p:spPr bwMode="auto">
          <a:xfrm>
            <a:off x="5022445" y="5859676"/>
            <a:ext cx="440231" cy="438641"/>
          </a:xfrm>
          <a:prstGeom prst="ellipse">
            <a:avLst/>
          </a:prstGeom>
          <a:noFill/>
          <a:ln w="1905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defTabSz="914126" eaLnBrk="1" fontAlgn="auto" latinLnBrk="0" hangingPunct="1">
              <a:lnSpc>
                <a:spcPct val="100000"/>
              </a:lnSpc>
              <a:spcBef>
                <a:spcPts val="0"/>
              </a:spcBef>
              <a:spcAft>
                <a:spcPts val="0"/>
              </a:spcAft>
              <a:buClrTx/>
              <a:buSzTx/>
              <a:buFontTx/>
              <a:buNone/>
              <a:tabLst/>
              <a:defRPr/>
            </a:pPr>
            <a:endParaRPr kumimoji="0" lang="en-US" sz="4798" b="0" i="0" u="none" strike="noStrike" kern="0" cap="none" spc="0" normalizeH="0" baseline="0" noProof="0">
              <a:ln>
                <a:noFill/>
              </a:ln>
              <a:solidFill>
                <a:srgbClr val="000000"/>
              </a:solidFill>
              <a:effectLst/>
              <a:uLnTx/>
              <a:uFillTx/>
              <a:latin typeface="Gotham Book" panose="02000604040000020004" pitchFamily="2" charset="0"/>
            </a:endParaRPr>
          </a:p>
        </p:txBody>
      </p:sp>
      <p:sp>
        <p:nvSpPr>
          <p:cNvPr id="71" name="Freeform 87">
            <a:extLst>
              <a:ext uri="{FF2B5EF4-FFF2-40B4-BE49-F238E27FC236}">
                <a16:creationId xmlns:a16="http://schemas.microsoft.com/office/drawing/2014/main" id="{DBC6A8AC-F37C-124A-845F-F0113E9930C1}"/>
              </a:ext>
            </a:extLst>
          </p:cNvPr>
          <p:cNvSpPr>
            <a:spLocks/>
          </p:cNvSpPr>
          <p:nvPr userDrawn="1"/>
        </p:nvSpPr>
        <p:spPr bwMode="auto">
          <a:xfrm>
            <a:off x="5203623" y="5932781"/>
            <a:ext cx="141446" cy="290838"/>
          </a:xfrm>
          <a:custGeom>
            <a:avLst/>
            <a:gdLst>
              <a:gd name="T0" fmla="*/ 0 w 106"/>
              <a:gd name="T1" fmla="*/ 387982774 h 218"/>
              <a:gd name="T2" fmla="*/ 0 w 106"/>
              <a:gd name="T3" fmla="*/ 0 h 218"/>
              <a:gd name="T4" fmla="*/ 188691457 w 106"/>
              <a:gd name="T5" fmla="*/ 193991387 h 218"/>
              <a:gd name="T6" fmla="*/ 0 w 106"/>
              <a:gd name="T7" fmla="*/ 387982774 h 2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 h="218">
                <a:moveTo>
                  <a:pt x="0" y="218"/>
                </a:moveTo>
                <a:lnTo>
                  <a:pt x="0" y="0"/>
                </a:lnTo>
                <a:lnTo>
                  <a:pt x="106" y="109"/>
                </a:lnTo>
                <a:lnTo>
                  <a:pt x="0" y="2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126" eaLnBrk="1" fontAlgn="auto" latinLnBrk="0" hangingPunct="1">
              <a:lnSpc>
                <a:spcPct val="100000"/>
              </a:lnSpc>
              <a:spcBef>
                <a:spcPts val="0"/>
              </a:spcBef>
              <a:spcAft>
                <a:spcPts val="0"/>
              </a:spcAft>
              <a:buClrTx/>
              <a:buSzTx/>
              <a:buFontTx/>
              <a:buNone/>
              <a:tabLst/>
              <a:defRPr/>
            </a:pPr>
            <a:endParaRPr kumimoji="0" lang="en-US" sz="4798" b="0" i="0" u="none" strike="noStrike" kern="0" cap="none" spc="0" normalizeH="0" baseline="0" noProof="0">
              <a:ln>
                <a:noFill/>
              </a:ln>
              <a:solidFill>
                <a:srgbClr val="000000"/>
              </a:solidFill>
              <a:effectLst/>
              <a:uLnTx/>
              <a:uFillTx/>
              <a:latin typeface="Gotham Book" panose="02000604040000020004" pitchFamily="2" charset="0"/>
            </a:endParaRPr>
          </a:p>
        </p:txBody>
      </p:sp>
      <p:grpSp>
        <p:nvGrpSpPr>
          <p:cNvPr id="73" name="Group 72">
            <a:extLst>
              <a:ext uri="{FF2B5EF4-FFF2-40B4-BE49-F238E27FC236}">
                <a16:creationId xmlns:a16="http://schemas.microsoft.com/office/drawing/2014/main" id="{831E7C3E-1ECB-8E43-AC29-6F60D49FEEF1}"/>
              </a:ext>
            </a:extLst>
          </p:cNvPr>
          <p:cNvGrpSpPr/>
          <p:nvPr userDrawn="1"/>
        </p:nvGrpSpPr>
        <p:grpSpPr>
          <a:xfrm>
            <a:off x="4899276" y="823250"/>
            <a:ext cx="2393454" cy="365535"/>
            <a:chOff x="3712598" y="617435"/>
            <a:chExt cx="1795091" cy="274151"/>
          </a:xfrm>
        </p:grpSpPr>
        <p:sp>
          <p:nvSpPr>
            <p:cNvPr id="74" name="Freeform 7">
              <a:extLst>
                <a:ext uri="{FF2B5EF4-FFF2-40B4-BE49-F238E27FC236}">
                  <a16:creationId xmlns:a16="http://schemas.microsoft.com/office/drawing/2014/main" id="{E5BAE4E9-CD28-994D-878E-EE8BB2C8C30E}"/>
                </a:ext>
              </a:extLst>
            </p:cNvPr>
            <p:cNvSpPr>
              <a:spLocks/>
            </p:cNvSpPr>
            <p:nvPr userDrawn="1"/>
          </p:nvSpPr>
          <p:spPr bwMode="auto">
            <a:xfrm>
              <a:off x="3712598" y="636506"/>
              <a:ext cx="688952" cy="240776"/>
            </a:xfrm>
            <a:custGeom>
              <a:avLst/>
              <a:gdLst>
                <a:gd name="T0" fmla="*/ 0 w 578"/>
                <a:gd name="T1" fmla="*/ 202 h 202"/>
                <a:gd name="T2" fmla="*/ 164 w 578"/>
                <a:gd name="T3" fmla="*/ 202 h 202"/>
                <a:gd name="T4" fmla="*/ 198 w 578"/>
                <a:gd name="T5" fmla="*/ 122 h 202"/>
                <a:gd name="T6" fmla="*/ 358 w 578"/>
                <a:gd name="T7" fmla="*/ 122 h 202"/>
                <a:gd name="T8" fmla="*/ 322 w 578"/>
                <a:gd name="T9" fmla="*/ 202 h 202"/>
                <a:gd name="T10" fmla="*/ 488 w 578"/>
                <a:gd name="T11" fmla="*/ 202 h 202"/>
                <a:gd name="T12" fmla="*/ 578 w 578"/>
                <a:gd name="T13" fmla="*/ 0 h 202"/>
                <a:gd name="T14" fmla="*/ 412 w 578"/>
                <a:gd name="T15" fmla="*/ 0 h 202"/>
                <a:gd name="T16" fmla="*/ 382 w 578"/>
                <a:gd name="T17" fmla="*/ 68 h 202"/>
                <a:gd name="T18" fmla="*/ 222 w 578"/>
                <a:gd name="T19" fmla="*/ 68 h 202"/>
                <a:gd name="T20" fmla="*/ 252 w 578"/>
                <a:gd name="T21" fmla="*/ 0 h 202"/>
                <a:gd name="T22" fmla="*/ 90 w 578"/>
                <a:gd name="T23" fmla="*/ 0 h 202"/>
                <a:gd name="T24" fmla="*/ 0 w 578"/>
                <a:gd name="T25" fmla="*/ 202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8" h="202">
                  <a:moveTo>
                    <a:pt x="0" y="202"/>
                  </a:moveTo>
                  <a:lnTo>
                    <a:pt x="164" y="202"/>
                  </a:lnTo>
                  <a:lnTo>
                    <a:pt x="198" y="122"/>
                  </a:lnTo>
                  <a:lnTo>
                    <a:pt x="358" y="122"/>
                  </a:lnTo>
                  <a:lnTo>
                    <a:pt x="322" y="202"/>
                  </a:lnTo>
                  <a:lnTo>
                    <a:pt x="488" y="202"/>
                  </a:lnTo>
                  <a:lnTo>
                    <a:pt x="578" y="0"/>
                  </a:lnTo>
                  <a:lnTo>
                    <a:pt x="412" y="0"/>
                  </a:lnTo>
                  <a:lnTo>
                    <a:pt x="382" y="68"/>
                  </a:lnTo>
                  <a:lnTo>
                    <a:pt x="222" y="68"/>
                  </a:lnTo>
                  <a:lnTo>
                    <a:pt x="252" y="0"/>
                  </a:lnTo>
                  <a:lnTo>
                    <a:pt x="90" y="0"/>
                  </a:lnTo>
                  <a:lnTo>
                    <a:pt x="0"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75" name="Freeform 8">
              <a:extLst>
                <a:ext uri="{FF2B5EF4-FFF2-40B4-BE49-F238E27FC236}">
                  <a16:creationId xmlns:a16="http://schemas.microsoft.com/office/drawing/2014/main" id="{CD9BA101-63C1-AB40-869B-E865AF85917E}"/>
                </a:ext>
              </a:extLst>
            </p:cNvPr>
            <p:cNvSpPr>
              <a:spLocks/>
            </p:cNvSpPr>
            <p:nvPr userDrawn="1"/>
          </p:nvSpPr>
          <p:spPr bwMode="auto">
            <a:xfrm>
              <a:off x="4368175" y="617435"/>
              <a:ext cx="650810" cy="274151"/>
            </a:xfrm>
            <a:custGeom>
              <a:avLst/>
              <a:gdLst>
                <a:gd name="T0" fmla="*/ 195 w 273"/>
                <a:gd name="T1" fmla="*/ 43 h 115"/>
                <a:gd name="T2" fmla="*/ 273 w 273"/>
                <a:gd name="T3" fmla="*/ 43 h 115"/>
                <a:gd name="T4" fmla="*/ 223 w 273"/>
                <a:gd name="T5" fmla="*/ 9 h 115"/>
                <a:gd name="T6" fmla="*/ 42 w 273"/>
                <a:gd name="T7" fmla="*/ 31 h 115"/>
                <a:gd name="T8" fmla="*/ 38 w 273"/>
                <a:gd name="T9" fmla="*/ 101 h 115"/>
                <a:gd name="T10" fmla="*/ 188 w 273"/>
                <a:gd name="T11" fmla="*/ 107 h 115"/>
                <a:gd name="T12" fmla="*/ 257 w 273"/>
                <a:gd name="T13" fmla="*/ 76 h 115"/>
                <a:gd name="T14" fmla="*/ 178 w 273"/>
                <a:gd name="T15" fmla="*/ 76 h 115"/>
                <a:gd name="T16" fmla="*/ 139 w 273"/>
                <a:gd name="T17" fmla="*/ 88 h 115"/>
                <a:gd name="T18" fmla="*/ 97 w 273"/>
                <a:gd name="T19" fmla="*/ 59 h 115"/>
                <a:gd name="T20" fmla="*/ 154 w 273"/>
                <a:gd name="T21" fmla="*/ 30 h 115"/>
                <a:gd name="T22" fmla="*/ 195 w 273"/>
                <a:gd name="T23" fmla="*/ 4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3" h="115">
                  <a:moveTo>
                    <a:pt x="195" y="43"/>
                  </a:moveTo>
                  <a:cubicBezTo>
                    <a:pt x="273" y="43"/>
                    <a:pt x="273" y="43"/>
                    <a:pt x="273" y="43"/>
                  </a:cubicBezTo>
                  <a:cubicBezTo>
                    <a:pt x="272" y="26"/>
                    <a:pt x="256" y="14"/>
                    <a:pt x="223" y="9"/>
                  </a:cubicBezTo>
                  <a:cubicBezTo>
                    <a:pt x="160" y="0"/>
                    <a:pt x="91" y="4"/>
                    <a:pt x="42" y="31"/>
                  </a:cubicBezTo>
                  <a:cubicBezTo>
                    <a:pt x="3" y="53"/>
                    <a:pt x="0" y="85"/>
                    <a:pt x="38" y="101"/>
                  </a:cubicBezTo>
                  <a:cubicBezTo>
                    <a:pt x="71" y="114"/>
                    <a:pt x="139" y="115"/>
                    <a:pt x="188" y="107"/>
                  </a:cubicBezTo>
                  <a:cubicBezTo>
                    <a:pt x="219" y="102"/>
                    <a:pt x="244" y="91"/>
                    <a:pt x="257" y="76"/>
                  </a:cubicBezTo>
                  <a:cubicBezTo>
                    <a:pt x="178" y="76"/>
                    <a:pt x="178" y="76"/>
                    <a:pt x="178" y="76"/>
                  </a:cubicBezTo>
                  <a:cubicBezTo>
                    <a:pt x="168" y="84"/>
                    <a:pt x="155" y="88"/>
                    <a:pt x="139" y="88"/>
                  </a:cubicBezTo>
                  <a:cubicBezTo>
                    <a:pt x="95" y="88"/>
                    <a:pt x="89" y="75"/>
                    <a:pt x="97" y="59"/>
                  </a:cubicBezTo>
                  <a:cubicBezTo>
                    <a:pt x="106" y="41"/>
                    <a:pt x="125" y="31"/>
                    <a:pt x="154" y="30"/>
                  </a:cubicBezTo>
                  <a:cubicBezTo>
                    <a:pt x="178" y="30"/>
                    <a:pt x="189" y="35"/>
                    <a:pt x="195" y="4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76" name="Freeform 9">
              <a:extLst>
                <a:ext uri="{FF2B5EF4-FFF2-40B4-BE49-F238E27FC236}">
                  <a16:creationId xmlns:a16="http://schemas.microsoft.com/office/drawing/2014/main" id="{A05DF19B-F04D-664B-A453-1FCE2E41C422}"/>
                </a:ext>
              </a:extLst>
            </p:cNvPr>
            <p:cNvSpPr>
              <a:spLocks/>
            </p:cNvSpPr>
            <p:nvPr userDrawn="1"/>
          </p:nvSpPr>
          <p:spPr bwMode="auto">
            <a:xfrm>
              <a:off x="5004682" y="636506"/>
              <a:ext cx="503007" cy="240776"/>
            </a:xfrm>
            <a:custGeom>
              <a:avLst/>
              <a:gdLst>
                <a:gd name="T0" fmla="*/ 258 w 422"/>
                <a:gd name="T1" fmla="*/ 0 h 202"/>
                <a:gd name="T2" fmla="*/ 190 w 422"/>
                <a:gd name="T3" fmla="*/ 154 h 202"/>
                <a:gd name="T4" fmla="*/ 422 w 422"/>
                <a:gd name="T5" fmla="*/ 154 h 202"/>
                <a:gd name="T6" fmla="*/ 400 w 422"/>
                <a:gd name="T7" fmla="*/ 202 h 202"/>
                <a:gd name="T8" fmla="*/ 0 w 422"/>
                <a:gd name="T9" fmla="*/ 202 h 202"/>
                <a:gd name="T10" fmla="*/ 90 w 422"/>
                <a:gd name="T11" fmla="*/ 0 h 202"/>
                <a:gd name="T12" fmla="*/ 258 w 422"/>
                <a:gd name="T13" fmla="*/ 0 h 202"/>
              </a:gdLst>
              <a:ahLst/>
              <a:cxnLst>
                <a:cxn ang="0">
                  <a:pos x="T0" y="T1"/>
                </a:cxn>
                <a:cxn ang="0">
                  <a:pos x="T2" y="T3"/>
                </a:cxn>
                <a:cxn ang="0">
                  <a:pos x="T4" y="T5"/>
                </a:cxn>
                <a:cxn ang="0">
                  <a:pos x="T6" y="T7"/>
                </a:cxn>
                <a:cxn ang="0">
                  <a:pos x="T8" y="T9"/>
                </a:cxn>
                <a:cxn ang="0">
                  <a:pos x="T10" y="T11"/>
                </a:cxn>
                <a:cxn ang="0">
                  <a:pos x="T12" y="T13"/>
                </a:cxn>
              </a:cxnLst>
              <a:rect l="0" t="0" r="r" b="b"/>
              <a:pathLst>
                <a:path w="422" h="202">
                  <a:moveTo>
                    <a:pt x="258" y="0"/>
                  </a:moveTo>
                  <a:lnTo>
                    <a:pt x="190" y="154"/>
                  </a:lnTo>
                  <a:lnTo>
                    <a:pt x="422" y="154"/>
                  </a:lnTo>
                  <a:lnTo>
                    <a:pt x="400" y="202"/>
                  </a:lnTo>
                  <a:lnTo>
                    <a:pt x="0" y="202"/>
                  </a:lnTo>
                  <a:lnTo>
                    <a:pt x="90" y="0"/>
                  </a:lnTo>
                  <a:lnTo>
                    <a:pt x="25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grpSp>
      <p:grpSp>
        <p:nvGrpSpPr>
          <p:cNvPr id="77" name="Group 76">
            <a:extLst>
              <a:ext uri="{FF2B5EF4-FFF2-40B4-BE49-F238E27FC236}">
                <a16:creationId xmlns:a16="http://schemas.microsoft.com/office/drawing/2014/main" id="{042FCFF2-11EF-474A-A618-A10FF6ADBDB2}"/>
              </a:ext>
            </a:extLst>
          </p:cNvPr>
          <p:cNvGrpSpPr/>
          <p:nvPr userDrawn="1"/>
        </p:nvGrpSpPr>
        <p:grpSpPr>
          <a:xfrm>
            <a:off x="3616728" y="2644565"/>
            <a:ext cx="4958550" cy="1061639"/>
            <a:chOff x="2697049" y="1983421"/>
            <a:chExt cx="3718913" cy="796229"/>
          </a:xfrm>
        </p:grpSpPr>
        <p:sp>
          <p:nvSpPr>
            <p:cNvPr id="78" name="Freeform 51">
              <a:extLst>
                <a:ext uri="{FF2B5EF4-FFF2-40B4-BE49-F238E27FC236}">
                  <a16:creationId xmlns:a16="http://schemas.microsoft.com/office/drawing/2014/main" id="{AD204A58-ECF8-3C41-BD48-F6E075899C09}"/>
                </a:ext>
              </a:extLst>
            </p:cNvPr>
            <p:cNvSpPr>
              <a:spLocks noEditPoints="1"/>
            </p:cNvSpPr>
            <p:nvPr userDrawn="1"/>
          </p:nvSpPr>
          <p:spPr bwMode="auto">
            <a:xfrm>
              <a:off x="3412224" y="2588936"/>
              <a:ext cx="83437" cy="112044"/>
            </a:xfrm>
            <a:custGeom>
              <a:avLst/>
              <a:gdLst>
                <a:gd name="T0" fmla="*/ 19 w 35"/>
                <a:gd name="T1" fmla="*/ 0 h 47"/>
                <a:gd name="T2" fmla="*/ 32 w 35"/>
                <a:gd name="T3" fmla="*/ 12 h 47"/>
                <a:gd name="T4" fmla="*/ 25 w 35"/>
                <a:gd name="T5" fmla="*/ 21 h 47"/>
                <a:gd name="T6" fmla="*/ 25 w 35"/>
                <a:gd name="T7" fmla="*/ 21 h 47"/>
                <a:gd name="T8" fmla="*/ 35 w 35"/>
                <a:gd name="T9" fmla="*/ 33 h 47"/>
                <a:gd name="T10" fmla="*/ 19 w 35"/>
                <a:gd name="T11" fmla="*/ 47 h 47"/>
                <a:gd name="T12" fmla="*/ 0 w 35"/>
                <a:gd name="T13" fmla="*/ 47 h 47"/>
                <a:gd name="T14" fmla="*/ 0 w 35"/>
                <a:gd name="T15" fmla="*/ 0 h 47"/>
                <a:gd name="T16" fmla="*/ 19 w 35"/>
                <a:gd name="T17" fmla="*/ 0 h 47"/>
                <a:gd name="T18" fmla="*/ 17 w 35"/>
                <a:gd name="T19" fmla="*/ 19 h 47"/>
                <a:gd name="T20" fmla="*/ 25 w 35"/>
                <a:gd name="T21" fmla="*/ 13 h 47"/>
                <a:gd name="T22" fmla="*/ 17 w 35"/>
                <a:gd name="T23" fmla="*/ 6 h 47"/>
                <a:gd name="T24" fmla="*/ 8 w 35"/>
                <a:gd name="T25" fmla="*/ 6 h 47"/>
                <a:gd name="T26" fmla="*/ 8 w 35"/>
                <a:gd name="T27" fmla="*/ 19 h 47"/>
                <a:gd name="T28" fmla="*/ 17 w 35"/>
                <a:gd name="T29" fmla="*/ 19 h 47"/>
                <a:gd name="T30" fmla="*/ 19 w 35"/>
                <a:gd name="T31" fmla="*/ 41 h 47"/>
                <a:gd name="T32" fmla="*/ 28 w 35"/>
                <a:gd name="T33" fmla="*/ 33 h 47"/>
                <a:gd name="T34" fmla="*/ 19 w 35"/>
                <a:gd name="T35" fmla="*/ 25 h 47"/>
                <a:gd name="T36" fmla="*/ 8 w 35"/>
                <a:gd name="T37" fmla="*/ 25 h 47"/>
                <a:gd name="T38" fmla="*/ 8 w 35"/>
                <a:gd name="T39" fmla="*/ 41 h 47"/>
                <a:gd name="T40" fmla="*/ 19 w 35"/>
                <a:gd name="T41" fmla="*/ 4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47">
                  <a:moveTo>
                    <a:pt x="19" y="0"/>
                  </a:moveTo>
                  <a:cubicBezTo>
                    <a:pt x="27" y="0"/>
                    <a:pt x="32" y="5"/>
                    <a:pt x="32" y="12"/>
                  </a:cubicBezTo>
                  <a:cubicBezTo>
                    <a:pt x="32" y="16"/>
                    <a:pt x="29" y="20"/>
                    <a:pt x="25" y="21"/>
                  </a:cubicBezTo>
                  <a:cubicBezTo>
                    <a:pt x="25" y="21"/>
                    <a:pt x="25" y="21"/>
                    <a:pt x="25" y="21"/>
                  </a:cubicBezTo>
                  <a:cubicBezTo>
                    <a:pt x="30" y="22"/>
                    <a:pt x="35" y="27"/>
                    <a:pt x="35" y="33"/>
                  </a:cubicBezTo>
                  <a:cubicBezTo>
                    <a:pt x="35" y="41"/>
                    <a:pt x="30" y="47"/>
                    <a:pt x="19" y="47"/>
                  </a:cubicBezTo>
                  <a:cubicBezTo>
                    <a:pt x="0" y="47"/>
                    <a:pt x="0" y="47"/>
                    <a:pt x="0" y="47"/>
                  </a:cubicBezTo>
                  <a:cubicBezTo>
                    <a:pt x="0" y="0"/>
                    <a:pt x="0" y="0"/>
                    <a:pt x="0" y="0"/>
                  </a:cubicBezTo>
                  <a:lnTo>
                    <a:pt x="19" y="0"/>
                  </a:lnTo>
                  <a:close/>
                  <a:moveTo>
                    <a:pt x="17" y="19"/>
                  </a:moveTo>
                  <a:cubicBezTo>
                    <a:pt x="22" y="19"/>
                    <a:pt x="25" y="16"/>
                    <a:pt x="25" y="13"/>
                  </a:cubicBezTo>
                  <a:cubicBezTo>
                    <a:pt x="25" y="9"/>
                    <a:pt x="22" y="6"/>
                    <a:pt x="17" y="6"/>
                  </a:cubicBezTo>
                  <a:cubicBezTo>
                    <a:pt x="8" y="6"/>
                    <a:pt x="8" y="6"/>
                    <a:pt x="8" y="6"/>
                  </a:cubicBezTo>
                  <a:cubicBezTo>
                    <a:pt x="8" y="19"/>
                    <a:pt x="8" y="19"/>
                    <a:pt x="8" y="19"/>
                  </a:cubicBezTo>
                  <a:lnTo>
                    <a:pt x="17" y="19"/>
                  </a:lnTo>
                  <a:close/>
                  <a:moveTo>
                    <a:pt x="19" y="41"/>
                  </a:moveTo>
                  <a:cubicBezTo>
                    <a:pt x="24" y="41"/>
                    <a:pt x="28" y="37"/>
                    <a:pt x="28" y="33"/>
                  </a:cubicBezTo>
                  <a:cubicBezTo>
                    <a:pt x="28" y="28"/>
                    <a:pt x="24" y="25"/>
                    <a:pt x="19" y="25"/>
                  </a:cubicBezTo>
                  <a:cubicBezTo>
                    <a:pt x="8" y="25"/>
                    <a:pt x="8" y="25"/>
                    <a:pt x="8" y="25"/>
                  </a:cubicBezTo>
                  <a:cubicBezTo>
                    <a:pt x="8" y="41"/>
                    <a:pt x="8" y="41"/>
                    <a:pt x="8" y="41"/>
                  </a:cubicBezTo>
                  <a:lnTo>
                    <a:pt x="19"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79" name="Freeform 52">
              <a:extLst>
                <a:ext uri="{FF2B5EF4-FFF2-40B4-BE49-F238E27FC236}">
                  <a16:creationId xmlns:a16="http://schemas.microsoft.com/office/drawing/2014/main" id="{9EDED391-2E01-C340-9AFB-3B0E0D695A47}"/>
                </a:ext>
              </a:extLst>
            </p:cNvPr>
            <p:cNvSpPr>
              <a:spLocks/>
            </p:cNvSpPr>
            <p:nvPr userDrawn="1"/>
          </p:nvSpPr>
          <p:spPr bwMode="auto">
            <a:xfrm>
              <a:off x="3521884" y="2588936"/>
              <a:ext cx="78669" cy="112044"/>
            </a:xfrm>
            <a:custGeom>
              <a:avLst/>
              <a:gdLst>
                <a:gd name="T0" fmla="*/ 66 w 66"/>
                <a:gd name="T1" fmla="*/ 80 h 94"/>
                <a:gd name="T2" fmla="*/ 66 w 66"/>
                <a:gd name="T3" fmla="*/ 94 h 94"/>
                <a:gd name="T4" fmla="*/ 0 w 66"/>
                <a:gd name="T5" fmla="*/ 94 h 94"/>
                <a:gd name="T6" fmla="*/ 0 w 66"/>
                <a:gd name="T7" fmla="*/ 0 h 94"/>
                <a:gd name="T8" fmla="*/ 64 w 66"/>
                <a:gd name="T9" fmla="*/ 0 h 94"/>
                <a:gd name="T10" fmla="*/ 64 w 66"/>
                <a:gd name="T11" fmla="*/ 14 h 94"/>
                <a:gd name="T12" fmla="*/ 16 w 66"/>
                <a:gd name="T13" fmla="*/ 14 h 94"/>
                <a:gd name="T14" fmla="*/ 16 w 66"/>
                <a:gd name="T15" fmla="*/ 38 h 94"/>
                <a:gd name="T16" fmla="*/ 54 w 66"/>
                <a:gd name="T17" fmla="*/ 38 h 94"/>
                <a:gd name="T18" fmla="*/ 54 w 66"/>
                <a:gd name="T19" fmla="*/ 52 h 94"/>
                <a:gd name="T20" fmla="*/ 16 w 66"/>
                <a:gd name="T21" fmla="*/ 52 h 94"/>
                <a:gd name="T22" fmla="*/ 16 w 66"/>
                <a:gd name="T23" fmla="*/ 80 h 94"/>
                <a:gd name="T24" fmla="*/ 66 w 66"/>
                <a:gd name="T25" fmla="*/ 8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 h="94">
                  <a:moveTo>
                    <a:pt x="66" y="80"/>
                  </a:moveTo>
                  <a:lnTo>
                    <a:pt x="66" y="94"/>
                  </a:lnTo>
                  <a:lnTo>
                    <a:pt x="0" y="94"/>
                  </a:lnTo>
                  <a:lnTo>
                    <a:pt x="0" y="0"/>
                  </a:lnTo>
                  <a:lnTo>
                    <a:pt x="64" y="0"/>
                  </a:lnTo>
                  <a:lnTo>
                    <a:pt x="64" y="14"/>
                  </a:lnTo>
                  <a:lnTo>
                    <a:pt x="16" y="14"/>
                  </a:lnTo>
                  <a:lnTo>
                    <a:pt x="16" y="38"/>
                  </a:lnTo>
                  <a:lnTo>
                    <a:pt x="54" y="38"/>
                  </a:lnTo>
                  <a:lnTo>
                    <a:pt x="54" y="52"/>
                  </a:lnTo>
                  <a:lnTo>
                    <a:pt x="16" y="52"/>
                  </a:lnTo>
                  <a:lnTo>
                    <a:pt x="16" y="80"/>
                  </a:lnTo>
                  <a:lnTo>
                    <a:pt x="66"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0" name="Freeform 53">
              <a:extLst>
                <a:ext uri="{FF2B5EF4-FFF2-40B4-BE49-F238E27FC236}">
                  <a16:creationId xmlns:a16="http://schemas.microsoft.com/office/drawing/2014/main" id="{7701C97F-E7B5-2240-9515-C919BF99998F}"/>
                </a:ext>
              </a:extLst>
            </p:cNvPr>
            <p:cNvSpPr>
              <a:spLocks/>
            </p:cNvSpPr>
            <p:nvPr userDrawn="1"/>
          </p:nvSpPr>
          <p:spPr bwMode="auto">
            <a:xfrm>
              <a:off x="3619625" y="2588936"/>
              <a:ext cx="102508" cy="112044"/>
            </a:xfrm>
            <a:custGeom>
              <a:avLst/>
              <a:gdLst>
                <a:gd name="T0" fmla="*/ 43 w 43"/>
                <a:gd name="T1" fmla="*/ 0 h 47"/>
                <a:gd name="T2" fmla="*/ 25 w 43"/>
                <a:gd name="T3" fmla="*/ 25 h 47"/>
                <a:gd name="T4" fmla="*/ 25 w 43"/>
                <a:gd name="T5" fmla="*/ 47 h 47"/>
                <a:gd name="T6" fmla="*/ 18 w 43"/>
                <a:gd name="T7" fmla="*/ 47 h 47"/>
                <a:gd name="T8" fmla="*/ 18 w 43"/>
                <a:gd name="T9" fmla="*/ 25 h 47"/>
                <a:gd name="T10" fmla="*/ 0 w 43"/>
                <a:gd name="T11" fmla="*/ 0 h 47"/>
                <a:gd name="T12" fmla="*/ 8 w 43"/>
                <a:gd name="T13" fmla="*/ 0 h 47"/>
                <a:gd name="T14" fmla="*/ 19 w 43"/>
                <a:gd name="T15" fmla="*/ 14 h 47"/>
                <a:gd name="T16" fmla="*/ 21 w 43"/>
                <a:gd name="T17" fmla="*/ 18 h 47"/>
                <a:gd name="T18" fmla="*/ 22 w 43"/>
                <a:gd name="T19" fmla="*/ 18 h 47"/>
                <a:gd name="T20" fmla="*/ 24 w 43"/>
                <a:gd name="T21" fmla="*/ 14 h 47"/>
                <a:gd name="T22" fmla="*/ 35 w 43"/>
                <a:gd name="T23" fmla="*/ 0 h 47"/>
                <a:gd name="T24" fmla="*/ 43 w 43"/>
                <a:gd name="T25"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47">
                  <a:moveTo>
                    <a:pt x="43" y="0"/>
                  </a:moveTo>
                  <a:cubicBezTo>
                    <a:pt x="25" y="25"/>
                    <a:pt x="25" y="25"/>
                    <a:pt x="25" y="25"/>
                  </a:cubicBezTo>
                  <a:cubicBezTo>
                    <a:pt x="25" y="47"/>
                    <a:pt x="25" y="47"/>
                    <a:pt x="25" y="47"/>
                  </a:cubicBezTo>
                  <a:cubicBezTo>
                    <a:pt x="18" y="47"/>
                    <a:pt x="18" y="47"/>
                    <a:pt x="18" y="47"/>
                  </a:cubicBezTo>
                  <a:cubicBezTo>
                    <a:pt x="18" y="25"/>
                    <a:pt x="18" y="25"/>
                    <a:pt x="18" y="25"/>
                  </a:cubicBezTo>
                  <a:cubicBezTo>
                    <a:pt x="0" y="0"/>
                    <a:pt x="0" y="0"/>
                    <a:pt x="0" y="0"/>
                  </a:cubicBezTo>
                  <a:cubicBezTo>
                    <a:pt x="8" y="0"/>
                    <a:pt x="8" y="0"/>
                    <a:pt x="8" y="0"/>
                  </a:cubicBezTo>
                  <a:cubicBezTo>
                    <a:pt x="19" y="14"/>
                    <a:pt x="19" y="14"/>
                    <a:pt x="19" y="14"/>
                  </a:cubicBezTo>
                  <a:cubicBezTo>
                    <a:pt x="20" y="16"/>
                    <a:pt x="21" y="18"/>
                    <a:pt x="21" y="18"/>
                  </a:cubicBezTo>
                  <a:cubicBezTo>
                    <a:pt x="22" y="18"/>
                    <a:pt x="22" y="18"/>
                    <a:pt x="22" y="18"/>
                  </a:cubicBezTo>
                  <a:cubicBezTo>
                    <a:pt x="22" y="18"/>
                    <a:pt x="23" y="16"/>
                    <a:pt x="24" y="14"/>
                  </a:cubicBezTo>
                  <a:cubicBezTo>
                    <a:pt x="35" y="0"/>
                    <a:pt x="35" y="0"/>
                    <a:pt x="35" y="0"/>
                  </a:cubicBezTo>
                  <a:lnTo>
                    <a:pt x="4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1" name="Freeform 54">
              <a:extLst>
                <a:ext uri="{FF2B5EF4-FFF2-40B4-BE49-F238E27FC236}">
                  <a16:creationId xmlns:a16="http://schemas.microsoft.com/office/drawing/2014/main" id="{AA36B56B-166E-864C-814B-FD34EA296C33}"/>
                </a:ext>
              </a:extLst>
            </p:cNvPr>
            <p:cNvSpPr>
              <a:spLocks noEditPoints="1"/>
            </p:cNvSpPr>
            <p:nvPr userDrawn="1"/>
          </p:nvSpPr>
          <p:spPr bwMode="auto">
            <a:xfrm>
              <a:off x="3726901" y="2586552"/>
              <a:ext cx="114428" cy="116812"/>
            </a:xfrm>
            <a:custGeom>
              <a:avLst/>
              <a:gdLst>
                <a:gd name="T0" fmla="*/ 24 w 48"/>
                <a:gd name="T1" fmla="*/ 0 h 49"/>
                <a:gd name="T2" fmla="*/ 48 w 48"/>
                <a:gd name="T3" fmla="*/ 24 h 49"/>
                <a:gd name="T4" fmla="*/ 24 w 48"/>
                <a:gd name="T5" fmla="*/ 49 h 49"/>
                <a:gd name="T6" fmla="*/ 0 w 48"/>
                <a:gd name="T7" fmla="*/ 24 h 49"/>
                <a:gd name="T8" fmla="*/ 24 w 48"/>
                <a:gd name="T9" fmla="*/ 0 h 49"/>
                <a:gd name="T10" fmla="*/ 24 w 48"/>
                <a:gd name="T11" fmla="*/ 41 h 49"/>
                <a:gd name="T12" fmla="*/ 41 w 48"/>
                <a:gd name="T13" fmla="*/ 24 h 49"/>
                <a:gd name="T14" fmla="*/ 24 w 48"/>
                <a:gd name="T15" fmla="*/ 7 h 49"/>
                <a:gd name="T16" fmla="*/ 7 w 48"/>
                <a:gd name="T17" fmla="*/ 24 h 49"/>
                <a:gd name="T18" fmla="*/ 24 w 48"/>
                <a:gd name="T19" fmla="*/ 4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9">
                  <a:moveTo>
                    <a:pt x="24" y="0"/>
                  </a:moveTo>
                  <a:cubicBezTo>
                    <a:pt x="37" y="0"/>
                    <a:pt x="48" y="10"/>
                    <a:pt x="48" y="24"/>
                  </a:cubicBezTo>
                  <a:cubicBezTo>
                    <a:pt x="48" y="39"/>
                    <a:pt x="37" y="49"/>
                    <a:pt x="24" y="49"/>
                  </a:cubicBezTo>
                  <a:cubicBezTo>
                    <a:pt x="11" y="49"/>
                    <a:pt x="0" y="39"/>
                    <a:pt x="0" y="24"/>
                  </a:cubicBezTo>
                  <a:cubicBezTo>
                    <a:pt x="0" y="10"/>
                    <a:pt x="11" y="0"/>
                    <a:pt x="24" y="0"/>
                  </a:cubicBezTo>
                  <a:moveTo>
                    <a:pt x="24" y="41"/>
                  </a:moveTo>
                  <a:cubicBezTo>
                    <a:pt x="34" y="41"/>
                    <a:pt x="41" y="35"/>
                    <a:pt x="41" y="24"/>
                  </a:cubicBezTo>
                  <a:cubicBezTo>
                    <a:pt x="41" y="14"/>
                    <a:pt x="34" y="7"/>
                    <a:pt x="24" y="7"/>
                  </a:cubicBezTo>
                  <a:cubicBezTo>
                    <a:pt x="14" y="7"/>
                    <a:pt x="7" y="14"/>
                    <a:pt x="7" y="24"/>
                  </a:cubicBezTo>
                  <a:cubicBezTo>
                    <a:pt x="7" y="35"/>
                    <a:pt x="14" y="41"/>
                    <a:pt x="24" y="4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2" name="Freeform 55">
              <a:extLst>
                <a:ext uri="{FF2B5EF4-FFF2-40B4-BE49-F238E27FC236}">
                  <a16:creationId xmlns:a16="http://schemas.microsoft.com/office/drawing/2014/main" id="{FC3023BE-060F-3741-ACA3-F096D10D606E}"/>
                </a:ext>
              </a:extLst>
            </p:cNvPr>
            <p:cNvSpPr>
              <a:spLocks/>
            </p:cNvSpPr>
            <p:nvPr userDrawn="1"/>
          </p:nvSpPr>
          <p:spPr bwMode="auto">
            <a:xfrm>
              <a:off x="3867553" y="2588936"/>
              <a:ext cx="92973" cy="112044"/>
            </a:xfrm>
            <a:custGeom>
              <a:avLst/>
              <a:gdLst>
                <a:gd name="T0" fmla="*/ 39 w 39"/>
                <a:gd name="T1" fmla="*/ 0 h 47"/>
                <a:gd name="T2" fmla="*/ 39 w 39"/>
                <a:gd name="T3" fmla="*/ 47 h 47"/>
                <a:gd name="T4" fmla="*/ 32 w 39"/>
                <a:gd name="T5" fmla="*/ 47 h 47"/>
                <a:gd name="T6" fmla="*/ 15 w 39"/>
                <a:gd name="T7" fmla="*/ 24 h 47"/>
                <a:gd name="T8" fmla="*/ 7 w 39"/>
                <a:gd name="T9" fmla="*/ 12 h 47"/>
                <a:gd name="T10" fmla="*/ 7 w 39"/>
                <a:gd name="T11" fmla="*/ 12 h 47"/>
                <a:gd name="T12" fmla="*/ 7 w 39"/>
                <a:gd name="T13" fmla="*/ 27 h 47"/>
                <a:gd name="T14" fmla="*/ 7 w 39"/>
                <a:gd name="T15" fmla="*/ 47 h 47"/>
                <a:gd name="T16" fmla="*/ 0 w 39"/>
                <a:gd name="T17" fmla="*/ 47 h 47"/>
                <a:gd name="T18" fmla="*/ 0 w 39"/>
                <a:gd name="T19" fmla="*/ 0 h 47"/>
                <a:gd name="T20" fmla="*/ 7 w 39"/>
                <a:gd name="T21" fmla="*/ 0 h 47"/>
                <a:gd name="T22" fmla="*/ 24 w 39"/>
                <a:gd name="T23" fmla="*/ 23 h 47"/>
                <a:gd name="T24" fmla="*/ 32 w 39"/>
                <a:gd name="T25" fmla="*/ 34 h 47"/>
                <a:gd name="T26" fmla="*/ 32 w 39"/>
                <a:gd name="T27" fmla="*/ 34 h 47"/>
                <a:gd name="T28" fmla="*/ 32 w 39"/>
                <a:gd name="T29" fmla="*/ 20 h 47"/>
                <a:gd name="T30" fmla="*/ 32 w 39"/>
                <a:gd name="T31" fmla="*/ 0 h 47"/>
                <a:gd name="T32" fmla="*/ 39 w 39"/>
                <a:gd name="T33"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 h="47">
                  <a:moveTo>
                    <a:pt x="39" y="0"/>
                  </a:moveTo>
                  <a:cubicBezTo>
                    <a:pt x="39" y="47"/>
                    <a:pt x="39" y="47"/>
                    <a:pt x="39" y="47"/>
                  </a:cubicBezTo>
                  <a:cubicBezTo>
                    <a:pt x="32" y="47"/>
                    <a:pt x="32" y="47"/>
                    <a:pt x="32" y="47"/>
                  </a:cubicBezTo>
                  <a:cubicBezTo>
                    <a:pt x="15" y="24"/>
                    <a:pt x="15" y="24"/>
                    <a:pt x="15" y="24"/>
                  </a:cubicBezTo>
                  <a:cubicBezTo>
                    <a:pt x="11" y="18"/>
                    <a:pt x="7" y="12"/>
                    <a:pt x="7" y="12"/>
                  </a:cubicBezTo>
                  <a:cubicBezTo>
                    <a:pt x="7" y="12"/>
                    <a:pt x="7" y="12"/>
                    <a:pt x="7" y="12"/>
                  </a:cubicBezTo>
                  <a:cubicBezTo>
                    <a:pt x="7" y="12"/>
                    <a:pt x="7" y="19"/>
                    <a:pt x="7" y="27"/>
                  </a:cubicBezTo>
                  <a:cubicBezTo>
                    <a:pt x="7" y="47"/>
                    <a:pt x="7" y="47"/>
                    <a:pt x="7" y="47"/>
                  </a:cubicBezTo>
                  <a:cubicBezTo>
                    <a:pt x="0" y="47"/>
                    <a:pt x="0" y="47"/>
                    <a:pt x="0" y="47"/>
                  </a:cubicBezTo>
                  <a:cubicBezTo>
                    <a:pt x="0" y="0"/>
                    <a:pt x="0" y="0"/>
                    <a:pt x="0" y="0"/>
                  </a:cubicBezTo>
                  <a:cubicBezTo>
                    <a:pt x="7" y="0"/>
                    <a:pt x="7" y="0"/>
                    <a:pt x="7" y="0"/>
                  </a:cubicBezTo>
                  <a:cubicBezTo>
                    <a:pt x="24" y="23"/>
                    <a:pt x="24" y="23"/>
                    <a:pt x="24" y="23"/>
                  </a:cubicBezTo>
                  <a:cubicBezTo>
                    <a:pt x="27" y="28"/>
                    <a:pt x="32" y="34"/>
                    <a:pt x="32" y="34"/>
                  </a:cubicBezTo>
                  <a:cubicBezTo>
                    <a:pt x="32" y="34"/>
                    <a:pt x="32" y="34"/>
                    <a:pt x="32" y="34"/>
                  </a:cubicBezTo>
                  <a:cubicBezTo>
                    <a:pt x="32" y="34"/>
                    <a:pt x="32" y="27"/>
                    <a:pt x="32" y="20"/>
                  </a:cubicBezTo>
                  <a:cubicBezTo>
                    <a:pt x="32" y="0"/>
                    <a:pt x="32" y="0"/>
                    <a:pt x="32" y="0"/>
                  </a:cubicBezTo>
                  <a:lnTo>
                    <a:pt x="3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3" name="Freeform 56">
              <a:extLst>
                <a:ext uri="{FF2B5EF4-FFF2-40B4-BE49-F238E27FC236}">
                  <a16:creationId xmlns:a16="http://schemas.microsoft.com/office/drawing/2014/main" id="{ADD117AC-9387-CA44-98F9-07B28D7B8A75}"/>
                </a:ext>
              </a:extLst>
            </p:cNvPr>
            <p:cNvSpPr>
              <a:spLocks noEditPoints="1"/>
            </p:cNvSpPr>
            <p:nvPr userDrawn="1"/>
          </p:nvSpPr>
          <p:spPr bwMode="auto">
            <a:xfrm>
              <a:off x="3996284" y="2588936"/>
              <a:ext cx="104892" cy="112044"/>
            </a:xfrm>
            <a:custGeom>
              <a:avLst/>
              <a:gdLst>
                <a:gd name="T0" fmla="*/ 20 w 44"/>
                <a:gd name="T1" fmla="*/ 0 h 47"/>
                <a:gd name="T2" fmla="*/ 44 w 44"/>
                <a:gd name="T3" fmla="*/ 24 h 47"/>
                <a:gd name="T4" fmla="*/ 20 w 44"/>
                <a:gd name="T5" fmla="*/ 47 h 47"/>
                <a:gd name="T6" fmla="*/ 0 w 44"/>
                <a:gd name="T7" fmla="*/ 47 h 47"/>
                <a:gd name="T8" fmla="*/ 0 w 44"/>
                <a:gd name="T9" fmla="*/ 0 h 47"/>
                <a:gd name="T10" fmla="*/ 20 w 44"/>
                <a:gd name="T11" fmla="*/ 0 h 47"/>
                <a:gd name="T12" fmla="*/ 20 w 44"/>
                <a:gd name="T13" fmla="*/ 40 h 47"/>
                <a:gd name="T14" fmla="*/ 36 w 44"/>
                <a:gd name="T15" fmla="*/ 24 h 47"/>
                <a:gd name="T16" fmla="*/ 20 w 44"/>
                <a:gd name="T17" fmla="*/ 7 h 47"/>
                <a:gd name="T18" fmla="*/ 7 w 44"/>
                <a:gd name="T19" fmla="*/ 7 h 47"/>
                <a:gd name="T20" fmla="*/ 7 w 44"/>
                <a:gd name="T21" fmla="*/ 40 h 47"/>
                <a:gd name="T22" fmla="*/ 20 w 44"/>
                <a:gd name="T23" fmla="*/ 4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 h="47">
                  <a:moveTo>
                    <a:pt x="20" y="0"/>
                  </a:moveTo>
                  <a:cubicBezTo>
                    <a:pt x="33" y="0"/>
                    <a:pt x="44" y="10"/>
                    <a:pt x="44" y="24"/>
                  </a:cubicBezTo>
                  <a:cubicBezTo>
                    <a:pt x="44" y="38"/>
                    <a:pt x="33" y="47"/>
                    <a:pt x="20" y="47"/>
                  </a:cubicBezTo>
                  <a:cubicBezTo>
                    <a:pt x="0" y="47"/>
                    <a:pt x="0" y="47"/>
                    <a:pt x="0" y="47"/>
                  </a:cubicBezTo>
                  <a:cubicBezTo>
                    <a:pt x="0" y="0"/>
                    <a:pt x="0" y="0"/>
                    <a:pt x="0" y="0"/>
                  </a:cubicBezTo>
                  <a:lnTo>
                    <a:pt x="20" y="0"/>
                  </a:lnTo>
                  <a:close/>
                  <a:moveTo>
                    <a:pt x="20" y="40"/>
                  </a:moveTo>
                  <a:cubicBezTo>
                    <a:pt x="29" y="40"/>
                    <a:pt x="36" y="34"/>
                    <a:pt x="36" y="24"/>
                  </a:cubicBezTo>
                  <a:cubicBezTo>
                    <a:pt x="36" y="13"/>
                    <a:pt x="29" y="7"/>
                    <a:pt x="20" y="7"/>
                  </a:cubicBezTo>
                  <a:cubicBezTo>
                    <a:pt x="7" y="7"/>
                    <a:pt x="7" y="7"/>
                    <a:pt x="7" y="7"/>
                  </a:cubicBezTo>
                  <a:cubicBezTo>
                    <a:pt x="7" y="40"/>
                    <a:pt x="7" y="40"/>
                    <a:pt x="7" y="40"/>
                  </a:cubicBezTo>
                  <a:lnTo>
                    <a:pt x="20" y="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4" name="Freeform 57">
              <a:extLst>
                <a:ext uri="{FF2B5EF4-FFF2-40B4-BE49-F238E27FC236}">
                  <a16:creationId xmlns:a16="http://schemas.microsoft.com/office/drawing/2014/main" id="{4D989764-0A29-DC49-9C9F-3C01A4DA96A0}"/>
                </a:ext>
              </a:extLst>
            </p:cNvPr>
            <p:cNvSpPr>
              <a:spLocks/>
            </p:cNvSpPr>
            <p:nvPr userDrawn="1"/>
          </p:nvSpPr>
          <p:spPr bwMode="auto">
            <a:xfrm>
              <a:off x="4163158" y="2588936"/>
              <a:ext cx="88205" cy="112044"/>
            </a:xfrm>
            <a:custGeom>
              <a:avLst/>
              <a:gdLst>
                <a:gd name="T0" fmla="*/ 74 w 74"/>
                <a:gd name="T1" fmla="*/ 0 h 94"/>
                <a:gd name="T2" fmla="*/ 74 w 74"/>
                <a:gd name="T3" fmla="*/ 14 h 94"/>
                <a:gd name="T4" fmla="*/ 44 w 74"/>
                <a:gd name="T5" fmla="*/ 14 h 94"/>
                <a:gd name="T6" fmla="*/ 44 w 74"/>
                <a:gd name="T7" fmla="*/ 94 h 94"/>
                <a:gd name="T8" fmla="*/ 30 w 74"/>
                <a:gd name="T9" fmla="*/ 94 h 94"/>
                <a:gd name="T10" fmla="*/ 30 w 74"/>
                <a:gd name="T11" fmla="*/ 14 h 94"/>
                <a:gd name="T12" fmla="*/ 0 w 74"/>
                <a:gd name="T13" fmla="*/ 14 h 94"/>
                <a:gd name="T14" fmla="*/ 0 w 74"/>
                <a:gd name="T15" fmla="*/ 0 h 94"/>
                <a:gd name="T16" fmla="*/ 74 w 74"/>
                <a:gd name="T17"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94">
                  <a:moveTo>
                    <a:pt x="74" y="0"/>
                  </a:moveTo>
                  <a:lnTo>
                    <a:pt x="74" y="14"/>
                  </a:lnTo>
                  <a:lnTo>
                    <a:pt x="44" y="14"/>
                  </a:lnTo>
                  <a:lnTo>
                    <a:pt x="44" y="94"/>
                  </a:lnTo>
                  <a:lnTo>
                    <a:pt x="30" y="94"/>
                  </a:lnTo>
                  <a:lnTo>
                    <a:pt x="30" y="14"/>
                  </a:lnTo>
                  <a:lnTo>
                    <a:pt x="0" y="14"/>
                  </a:lnTo>
                  <a:lnTo>
                    <a:pt x="0" y="0"/>
                  </a:lnTo>
                  <a:lnTo>
                    <a:pt x="7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5" name="Freeform 58">
              <a:extLst>
                <a:ext uri="{FF2B5EF4-FFF2-40B4-BE49-F238E27FC236}">
                  <a16:creationId xmlns:a16="http://schemas.microsoft.com/office/drawing/2014/main" id="{05BB9E7E-D347-6A48-A790-1DE6CEFD32C3}"/>
                </a:ext>
              </a:extLst>
            </p:cNvPr>
            <p:cNvSpPr>
              <a:spLocks/>
            </p:cNvSpPr>
            <p:nvPr userDrawn="1"/>
          </p:nvSpPr>
          <p:spPr bwMode="auto">
            <a:xfrm>
              <a:off x="4275203" y="2588936"/>
              <a:ext cx="90589" cy="112044"/>
            </a:xfrm>
            <a:custGeom>
              <a:avLst/>
              <a:gdLst>
                <a:gd name="T0" fmla="*/ 76 w 76"/>
                <a:gd name="T1" fmla="*/ 0 h 94"/>
                <a:gd name="T2" fmla="*/ 76 w 76"/>
                <a:gd name="T3" fmla="*/ 94 h 94"/>
                <a:gd name="T4" fmla="*/ 60 w 76"/>
                <a:gd name="T5" fmla="*/ 94 h 94"/>
                <a:gd name="T6" fmla="*/ 60 w 76"/>
                <a:gd name="T7" fmla="*/ 52 h 94"/>
                <a:gd name="T8" fmla="*/ 16 w 76"/>
                <a:gd name="T9" fmla="*/ 52 h 94"/>
                <a:gd name="T10" fmla="*/ 16 w 76"/>
                <a:gd name="T11" fmla="*/ 94 h 94"/>
                <a:gd name="T12" fmla="*/ 0 w 76"/>
                <a:gd name="T13" fmla="*/ 94 h 94"/>
                <a:gd name="T14" fmla="*/ 0 w 76"/>
                <a:gd name="T15" fmla="*/ 0 h 94"/>
                <a:gd name="T16" fmla="*/ 16 w 76"/>
                <a:gd name="T17" fmla="*/ 0 h 94"/>
                <a:gd name="T18" fmla="*/ 16 w 76"/>
                <a:gd name="T19" fmla="*/ 38 h 94"/>
                <a:gd name="T20" fmla="*/ 60 w 76"/>
                <a:gd name="T21" fmla="*/ 38 h 94"/>
                <a:gd name="T22" fmla="*/ 60 w 76"/>
                <a:gd name="T23" fmla="*/ 0 h 94"/>
                <a:gd name="T24" fmla="*/ 76 w 76"/>
                <a:gd name="T25"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 h="94">
                  <a:moveTo>
                    <a:pt x="76" y="0"/>
                  </a:moveTo>
                  <a:lnTo>
                    <a:pt x="76" y="94"/>
                  </a:lnTo>
                  <a:lnTo>
                    <a:pt x="60" y="94"/>
                  </a:lnTo>
                  <a:lnTo>
                    <a:pt x="60" y="52"/>
                  </a:lnTo>
                  <a:lnTo>
                    <a:pt x="16" y="52"/>
                  </a:lnTo>
                  <a:lnTo>
                    <a:pt x="16" y="94"/>
                  </a:lnTo>
                  <a:lnTo>
                    <a:pt x="0" y="94"/>
                  </a:lnTo>
                  <a:lnTo>
                    <a:pt x="0" y="0"/>
                  </a:lnTo>
                  <a:lnTo>
                    <a:pt x="16" y="0"/>
                  </a:lnTo>
                  <a:lnTo>
                    <a:pt x="16" y="38"/>
                  </a:lnTo>
                  <a:lnTo>
                    <a:pt x="60" y="38"/>
                  </a:lnTo>
                  <a:lnTo>
                    <a:pt x="60" y="0"/>
                  </a:lnTo>
                  <a:lnTo>
                    <a:pt x="7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6" name="Freeform 59">
              <a:extLst>
                <a:ext uri="{FF2B5EF4-FFF2-40B4-BE49-F238E27FC236}">
                  <a16:creationId xmlns:a16="http://schemas.microsoft.com/office/drawing/2014/main" id="{082670A2-3A14-F747-8FF3-716A3C08C28C}"/>
                </a:ext>
              </a:extLst>
            </p:cNvPr>
            <p:cNvSpPr>
              <a:spLocks/>
            </p:cNvSpPr>
            <p:nvPr userDrawn="1"/>
          </p:nvSpPr>
          <p:spPr bwMode="auto">
            <a:xfrm>
              <a:off x="4399166" y="2588936"/>
              <a:ext cx="78669" cy="112044"/>
            </a:xfrm>
            <a:custGeom>
              <a:avLst/>
              <a:gdLst>
                <a:gd name="T0" fmla="*/ 66 w 66"/>
                <a:gd name="T1" fmla="*/ 80 h 94"/>
                <a:gd name="T2" fmla="*/ 66 w 66"/>
                <a:gd name="T3" fmla="*/ 94 h 94"/>
                <a:gd name="T4" fmla="*/ 0 w 66"/>
                <a:gd name="T5" fmla="*/ 94 h 94"/>
                <a:gd name="T6" fmla="*/ 0 w 66"/>
                <a:gd name="T7" fmla="*/ 0 h 94"/>
                <a:gd name="T8" fmla="*/ 64 w 66"/>
                <a:gd name="T9" fmla="*/ 0 h 94"/>
                <a:gd name="T10" fmla="*/ 64 w 66"/>
                <a:gd name="T11" fmla="*/ 14 h 94"/>
                <a:gd name="T12" fmla="*/ 16 w 66"/>
                <a:gd name="T13" fmla="*/ 14 h 94"/>
                <a:gd name="T14" fmla="*/ 16 w 66"/>
                <a:gd name="T15" fmla="*/ 38 h 94"/>
                <a:gd name="T16" fmla="*/ 54 w 66"/>
                <a:gd name="T17" fmla="*/ 38 h 94"/>
                <a:gd name="T18" fmla="*/ 54 w 66"/>
                <a:gd name="T19" fmla="*/ 52 h 94"/>
                <a:gd name="T20" fmla="*/ 16 w 66"/>
                <a:gd name="T21" fmla="*/ 52 h 94"/>
                <a:gd name="T22" fmla="*/ 16 w 66"/>
                <a:gd name="T23" fmla="*/ 80 h 94"/>
                <a:gd name="T24" fmla="*/ 66 w 66"/>
                <a:gd name="T25" fmla="*/ 8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 h="94">
                  <a:moveTo>
                    <a:pt x="66" y="80"/>
                  </a:moveTo>
                  <a:lnTo>
                    <a:pt x="66" y="94"/>
                  </a:lnTo>
                  <a:lnTo>
                    <a:pt x="0" y="94"/>
                  </a:lnTo>
                  <a:lnTo>
                    <a:pt x="0" y="0"/>
                  </a:lnTo>
                  <a:lnTo>
                    <a:pt x="64" y="0"/>
                  </a:lnTo>
                  <a:lnTo>
                    <a:pt x="64" y="14"/>
                  </a:lnTo>
                  <a:lnTo>
                    <a:pt x="16" y="14"/>
                  </a:lnTo>
                  <a:lnTo>
                    <a:pt x="16" y="38"/>
                  </a:lnTo>
                  <a:lnTo>
                    <a:pt x="54" y="38"/>
                  </a:lnTo>
                  <a:lnTo>
                    <a:pt x="54" y="52"/>
                  </a:lnTo>
                  <a:lnTo>
                    <a:pt x="16" y="52"/>
                  </a:lnTo>
                  <a:lnTo>
                    <a:pt x="16" y="80"/>
                  </a:lnTo>
                  <a:lnTo>
                    <a:pt x="66"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7" name="Freeform 60">
              <a:extLst>
                <a:ext uri="{FF2B5EF4-FFF2-40B4-BE49-F238E27FC236}">
                  <a16:creationId xmlns:a16="http://schemas.microsoft.com/office/drawing/2014/main" id="{42084A4E-9242-2846-80B1-E93AACACE75E}"/>
                </a:ext>
              </a:extLst>
            </p:cNvPr>
            <p:cNvSpPr>
              <a:spLocks/>
            </p:cNvSpPr>
            <p:nvPr userDrawn="1"/>
          </p:nvSpPr>
          <p:spPr bwMode="auto">
            <a:xfrm>
              <a:off x="4546969" y="2586552"/>
              <a:ext cx="109660" cy="116812"/>
            </a:xfrm>
            <a:custGeom>
              <a:avLst/>
              <a:gdLst>
                <a:gd name="T0" fmla="*/ 38 w 46"/>
                <a:gd name="T1" fmla="*/ 14 h 49"/>
                <a:gd name="T2" fmla="*/ 24 w 46"/>
                <a:gd name="T3" fmla="*/ 7 h 49"/>
                <a:gd name="T4" fmla="*/ 7 w 46"/>
                <a:gd name="T5" fmla="*/ 24 h 49"/>
                <a:gd name="T6" fmla="*/ 24 w 46"/>
                <a:gd name="T7" fmla="*/ 41 h 49"/>
                <a:gd name="T8" fmla="*/ 39 w 46"/>
                <a:gd name="T9" fmla="*/ 33 h 49"/>
                <a:gd name="T10" fmla="*/ 46 w 46"/>
                <a:gd name="T11" fmla="*/ 35 h 49"/>
                <a:gd name="T12" fmla="*/ 24 w 46"/>
                <a:gd name="T13" fmla="*/ 49 h 49"/>
                <a:gd name="T14" fmla="*/ 0 w 46"/>
                <a:gd name="T15" fmla="*/ 24 h 49"/>
                <a:gd name="T16" fmla="*/ 24 w 46"/>
                <a:gd name="T17" fmla="*/ 0 h 49"/>
                <a:gd name="T18" fmla="*/ 45 w 46"/>
                <a:gd name="T19" fmla="*/ 12 h 49"/>
                <a:gd name="T20" fmla="*/ 38 w 46"/>
                <a:gd name="T21" fmla="*/ 14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49">
                  <a:moveTo>
                    <a:pt x="38" y="14"/>
                  </a:moveTo>
                  <a:cubicBezTo>
                    <a:pt x="35" y="10"/>
                    <a:pt x="30" y="7"/>
                    <a:pt x="24" y="7"/>
                  </a:cubicBezTo>
                  <a:cubicBezTo>
                    <a:pt x="14" y="7"/>
                    <a:pt x="7" y="14"/>
                    <a:pt x="7" y="24"/>
                  </a:cubicBezTo>
                  <a:cubicBezTo>
                    <a:pt x="7" y="35"/>
                    <a:pt x="15" y="41"/>
                    <a:pt x="24" y="41"/>
                  </a:cubicBezTo>
                  <a:cubicBezTo>
                    <a:pt x="30" y="41"/>
                    <a:pt x="36" y="38"/>
                    <a:pt x="39" y="33"/>
                  </a:cubicBezTo>
                  <a:cubicBezTo>
                    <a:pt x="46" y="35"/>
                    <a:pt x="46" y="35"/>
                    <a:pt x="46" y="35"/>
                  </a:cubicBezTo>
                  <a:cubicBezTo>
                    <a:pt x="42" y="43"/>
                    <a:pt x="34" y="49"/>
                    <a:pt x="24" y="49"/>
                  </a:cubicBezTo>
                  <a:cubicBezTo>
                    <a:pt x="11" y="49"/>
                    <a:pt x="0" y="39"/>
                    <a:pt x="0" y="24"/>
                  </a:cubicBezTo>
                  <a:cubicBezTo>
                    <a:pt x="0" y="10"/>
                    <a:pt x="11" y="0"/>
                    <a:pt x="24" y="0"/>
                  </a:cubicBezTo>
                  <a:cubicBezTo>
                    <a:pt x="33" y="0"/>
                    <a:pt x="41" y="5"/>
                    <a:pt x="45" y="12"/>
                  </a:cubicBezTo>
                  <a:lnTo>
                    <a:pt x="38"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8" name="Freeform 61">
              <a:extLst>
                <a:ext uri="{FF2B5EF4-FFF2-40B4-BE49-F238E27FC236}">
                  <a16:creationId xmlns:a16="http://schemas.microsoft.com/office/drawing/2014/main" id="{D60A58F0-4B5C-8849-BFD0-95AC9DB54E65}"/>
                </a:ext>
              </a:extLst>
            </p:cNvPr>
            <p:cNvSpPr>
              <a:spLocks noEditPoints="1"/>
            </p:cNvSpPr>
            <p:nvPr userDrawn="1"/>
          </p:nvSpPr>
          <p:spPr bwMode="auto">
            <a:xfrm>
              <a:off x="4673317" y="2586552"/>
              <a:ext cx="116812" cy="116812"/>
            </a:xfrm>
            <a:custGeom>
              <a:avLst/>
              <a:gdLst>
                <a:gd name="T0" fmla="*/ 24 w 49"/>
                <a:gd name="T1" fmla="*/ 0 h 49"/>
                <a:gd name="T2" fmla="*/ 49 w 49"/>
                <a:gd name="T3" fmla="*/ 24 h 49"/>
                <a:gd name="T4" fmla="*/ 24 w 49"/>
                <a:gd name="T5" fmla="*/ 49 h 49"/>
                <a:gd name="T6" fmla="*/ 0 w 49"/>
                <a:gd name="T7" fmla="*/ 24 h 49"/>
                <a:gd name="T8" fmla="*/ 24 w 49"/>
                <a:gd name="T9" fmla="*/ 0 h 49"/>
                <a:gd name="T10" fmla="*/ 24 w 49"/>
                <a:gd name="T11" fmla="*/ 41 h 49"/>
                <a:gd name="T12" fmla="*/ 41 w 49"/>
                <a:gd name="T13" fmla="*/ 24 h 49"/>
                <a:gd name="T14" fmla="*/ 24 w 49"/>
                <a:gd name="T15" fmla="*/ 7 h 49"/>
                <a:gd name="T16" fmla="*/ 8 w 49"/>
                <a:gd name="T17" fmla="*/ 24 h 49"/>
                <a:gd name="T18" fmla="*/ 24 w 49"/>
                <a:gd name="T19" fmla="*/ 4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49">
                  <a:moveTo>
                    <a:pt x="24" y="0"/>
                  </a:moveTo>
                  <a:cubicBezTo>
                    <a:pt x="38" y="0"/>
                    <a:pt x="49" y="10"/>
                    <a:pt x="49" y="24"/>
                  </a:cubicBezTo>
                  <a:cubicBezTo>
                    <a:pt x="49" y="39"/>
                    <a:pt x="38" y="49"/>
                    <a:pt x="24" y="49"/>
                  </a:cubicBezTo>
                  <a:cubicBezTo>
                    <a:pt x="11" y="49"/>
                    <a:pt x="0" y="39"/>
                    <a:pt x="0" y="24"/>
                  </a:cubicBezTo>
                  <a:cubicBezTo>
                    <a:pt x="0" y="10"/>
                    <a:pt x="11" y="0"/>
                    <a:pt x="24" y="0"/>
                  </a:cubicBezTo>
                  <a:moveTo>
                    <a:pt x="24" y="41"/>
                  </a:moveTo>
                  <a:cubicBezTo>
                    <a:pt x="34" y="41"/>
                    <a:pt x="41" y="35"/>
                    <a:pt x="41" y="24"/>
                  </a:cubicBezTo>
                  <a:cubicBezTo>
                    <a:pt x="41" y="14"/>
                    <a:pt x="34" y="7"/>
                    <a:pt x="24" y="7"/>
                  </a:cubicBezTo>
                  <a:cubicBezTo>
                    <a:pt x="15" y="7"/>
                    <a:pt x="8" y="14"/>
                    <a:pt x="8" y="24"/>
                  </a:cubicBezTo>
                  <a:cubicBezTo>
                    <a:pt x="8" y="35"/>
                    <a:pt x="15" y="41"/>
                    <a:pt x="24" y="4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9" name="Freeform 62">
              <a:extLst>
                <a:ext uri="{FF2B5EF4-FFF2-40B4-BE49-F238E27FC236}">
                  <a16:creationId xmlns:a16="http://schemas.microsoft.com/office/drawing/2014/main" id="{26F2E560-6940-3148-8156-E2564C01F487}"/>
                </a:ext>
              </a:extLst>
            </p:cNvPr>
            <p:cNvSpPr>
              <a:spLocks/>
            </p:cNvSpPr>
            <p:nvPr userDrawn="1"/>
          </p:nvSpPr>
          <p:spPr bwMode="auto">
            <a:xfrm>
              <a:off x="4813968" y="2588936"/>
              <a:ext cx="95357" cy="112044"/>
            </a:xfrm>
            <a:custGeom>
              <a:avLst/>
              <a:gdLst>
                <a:gd name="T0" fmla="*/ 40 w 40"/>
                <a:gd name="T1" fmla="*/ 0 h 47"/>
                <a:gd name="T2" fmla="*/ 40 w 40"/>
                <a:gd name="T3" fmla="*/ 47 h 47"/>
                <a:gd name="T4" fmla="*/ 33 w 40"/>
                <a:gd name="T5" fmla="*/ 47 h 47"/>
                <a:gd name="T6" fmla="*/ 16 w 40"/>
                <a:gd name="T7" fmla="*/ 24 h 47"/>
                <a:gd name="T8" fmla="*/ 8 w 40"/>
                <a:gd name="T9" fmla="*/ 12 h 47"/>
                <a:gd name="T10" fmla="*/ 7 w 40"/>
                <a:gd name="T11" fmla="*/ 12 h 47"/>
                <a:gd name="T12" fmla="*/ 8 w 40"/>
                <a:gd name="T13" fmla="*/ 27 h 47"/>
                <a:gd name="T14" fmla="*/ 8 w 40"/>
                <a:gd name="T15" fmla="*/ 47 h 47"/>
                <a:gd name="T16" fmla="*/ 0 w 40"/>
                <a:gd name="T17" fmla="*/ 47 h 47"/>
                <a:gd name="T18" fmla="*/ 0 w 40"/>
                <a:gd name="T19" fmla="*/ 0 h 47"/>
                <a:gd name="T20" fmla="*/ 7 w 40"/>
                <a:gd name="T21" fmla="*/ 0 h 47"/>
                <a:gd name="T22" fmla="*/ 24 w 40"/>
                <a:gd name="T23" fmla="*/ 23 h 47"/>
                <a:gd name="T24" fmla="*/ 32 w 40"/>
                <a:gd name="T25" fmla="*/ 34 h 47"/>
                <a:gd name="T26" fmla="*/ 32 w 40"/>
                <a:gd name="T27" fmla="*/ 34 h 47"/>
                <a:gd name="T28" fmla="*/ 32 w 40"/>
                <a:gd name="T29" fmla="*/ 20 h 47"/>
                <a:gd name="T30" fmla="*/ 32 w 40"/>
                <a:gd name="T31" fmla="*/ 0 h 47"/>
                <a:gd name="T32" fmla="*/ 40 w 40"/>
                <a:gd name="T33"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 h="47">
                  <a:moveTo>
                    <a:pt x="40" y="0"/>
                  </a:moveTo>
                  <a:cubicBezTo>
                    <a:pt x="40" y="47"/>
                    <a:pt x="40" y="47"/>
                    <a:pt x="40" y="47"/>
                  </a:cubicBezTo>
                  <a:cubicBezTo>
                    <a:pt x="33" y="47"/>
                    <a:pt x="33" y="47"/>
                    <a:pt x="33" y="47"/>
                  </a:cubicBezTo>
                  <a:cubicBezTo>
                    <a:pt x="16" y="24"/>
                    <a:pt x="16" y="24"/>
                    <a:pt x="16" y="24"/>
                  </a:cubicBezTo>
                  <a:cubicBezTo>
                    <a:pt x="12" y="18"/>
                    <a:pt x="8" y="12"/>
                    <a:pt x="8" y="12"/>
                  </a:cubicBezTo>
                  <a:cubicBezTo>
                    <a:pt x="7" y="12"/>
                    <a:pt x="7" y="12"/>
                    <a:pt x="7" y="12"/>
                  </a:cubicBezTo>
                  <a:cubicBezTo>
                    <a:pt x="7" y="12"/>
                    <a:pt x="8" y="19"/>
                    <a:pt x="8" y="27"/>
                  </a:cubicBezTo>
                  <a:cubicBezTo>
                    <a:pt x="8" y="47"/>
                    <a:pt x="8" y="47"/>
                    <a:pt x="8" y="47"/>
                  </a:cubicBezTo>
                  <a:cubicBezTo>
                    <a:pt x="0" y="47"/>
                    <a:pt x="0" y="47"/>
                    <a:pt x="0" y="47"/>
                  </a:cubicBezTo>
                  <a:cubicBezTo>
                    <a:pt x="0" y="0"/>
                    <a:pt x="0" y="0"/>
                    <a:pt x="0" y="0"/>
                  </a:cubicBezTo>
                  <a:cubicBezTo>
                    <a:pt x="7" y="0"/>
                    <a:pt x="7" y="0"/>
                    <a:pt x="7" y="0"/>
                  </a:cubicBezTo>
                  <a:cubicBezTo>
                    <a:pt x="24" y="23"/>
                    <a:pt x="24" y="23"/>
                    <a:pt x="24" y="23"/>
                  </a:cubicBezTo>
                  <a:cubicBezTo>
                    <a:pt x="28" y="28"/>
                    <a:pt x="32" y="34"/>
                    <a:pt x="32" y="34"/>
                  </a:cubicBezTo>
                  <a:cubicBezTo>
                    <a:pt x="32" y="34"/>
                    <a:pt x="32" y="34"/>
                    <a:pt x="32" y="34"/>
                  </a:cubicBezTo>
                  <a:cubicBezTo>
                    <a:pt x="32" y="34"/>
                    <a:pt x="32" y="27"/>
                    <a:pt x="32" y="20"/>
                  </a:cubicBezTo>
                  <a:cubicBezTo>
                    <a:pt x="32" y="0"/>
                    <a:pt x="32" y="0"/>
                    <a:pt x="32" y="0"/>
                  </a:cubicBezTo>
                  <a:lnTo>
                    <a:pt x="4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0" name="Freeform 63">
              <a:extLst>
                <a:ext uri="{FF2B5EF4-FFF2-40B4-BE49-F238E27FC236}">
                  <a16:creationId xmlns:a16="http://schemas.microsoft.com/office/drawing/2014/main" id="{B465372F-4A5F-D748-BB61-12A6BE414481}"/>
                </a:ext>
              </a:extLst>
            </p:cNvPr>
            <p:cNvSpPr>
              <a:spLocks/>
            </p:cNvSpPr>
            <p:nvPr userDrawn="1"/>
          </p:nvSpPr>
          <p:spPr bwMode="auto">
            <a:xfrm>
              <a:off x="4930780" y="2588936"/>
              <a:ext cx="90589" cy="112044"/>
            </a:xfrm>
            <a:custGeom>
              <a:avLst/>
              <a:gdLst>
                <a:gd name="T0" fmla="*/ 76 w 76"/>
                <a:gd name="T1" fmla="*/ 0 h 94"/>
                <a:gd name="T2" fmla="*/ 76 w 76"/>
                <a:gd name="T3" fmla="*/ 14 h 94"/>
                <a:gd name="T4" fmla="*/ 46 w 76"/>
                <a:gd name="T5" fmla="*/ 14 h 94"/>
                <a:gd name="T6" fmla="*/ 46 w 76"/>
                <a:gd name="T7" fmla="*/ 94 h 94"/>
                <a:gd name="T8" fmla="*/ 32 w 76"/>
                <a:gd name="T9" fmla="*/ 94 h 94"/>
                <a:gd name="T10" fmla="*/ 32 w 76"/>
                <a:gd name="T11" fmla="*/ 14 h 94"/>
                <a:gd name="T12" fmla="*/ 0 w 76"/>
                <a:gd name="T13" fmla="*/ 14 h 94"/>
                <a:gd name="T14" fmla="*/ 0 w 76"/>
                <a:gd name="T15" fmla="*/ 0 h 94"/>
                <a:gd name="T16" fmla="*/ 76 w 76"/>
                <a:gd name="T17"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94">
                  <a:moveTo>
                    <a:pt x="76" y="0"/>
                  </a:moveTo>
                  <a:lnTo>
                    <a:pt x="76" y="14"/>
                  </a:lnTo>
                  <a:lnTo>
                    <a:pt x="46" y="14"/>
                  </a:lnTo>
                  <a:lnTo>
                    <a:pt x="46" y="94"/>
                  </a:lnTo>
                  <a:lnTo>
                    <a:pt x="32" y="94"/>
                  </a:lnTo>
                  <a:lnTo>
                    <a:pt x="32" y="14"/>
                  </a:lnTo>
                  <a:lnTo>
                    <a:pt x="0" y="14"/>
                  </a:lnTo>
                  <a:lnTo>
                    <a:pt x="0" y="0"/>
                  </a:lnTo>
                  <a:lnTo>
                    <a:pt x="7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1" name="Freeform 64">
              <a:extLst>
                <a:ext uri="{FF2B5EF4-FFF2-40B4-BE49-F238E27FC236}">
                  <a16:creationId xmlns:a16="http://schemas.microsoft.com/office/drawing/2014/main" id="{B2AAE470-B04B-014F-8CAE-A2F5BC778370}"/>
                </a:ext>
              </a:extLst>
            </p:cNvPr>
            <p:cNvSpPr>
              <a:spLocks noEditPoints="1"/>
            </p:cNvSpPr>
            <p:nvPr userDrawn="1"/>
          </p:nvSpPr>
          <p:spPr bwMode="auto">
            <a:xfrm>
              <a:off x="5045208" y="2588936"/>
              <a:ext cx="83437" cy="112044"/>
            </a:xfrm>
            <a:custGeom>
              <a:avLst/>
              <a:gdLst>
                <a:gd name="T0" fmla="*/ 26 w 35"/>
                <a:gd name="T1" fmla="*/ 47 h 47"/>
                <a:gd name="T2" fmla="*/ 17 w 35"/>
                <a:gd name="T3" fmla="*/ 30 h 47"/>
                <a:gd name="T4" fmla="*/ 15 w 35"/>
                <a:gd name="T5" fmla="*/ 30 h 47"/>
                <a:gd name="T6" fmla="*/ 7 w 35"/>
                <a:gd name="T7" fmla="*/ 30 h 47"/>
                <a:gd name="T8" fmla="*/ 7 w 35"/>
                <a:gd name="T9" fmla="*/ 47 h 47"/>
                <a:gd name="T10" fmla="*/ 0 w 35"/>
                <a:gd name="T11" fmla="*/ 47 h 47"/>
                <a:gd name="T12" fmla="*/ 0 w 35"/>
                <a:gd name="T13" fmla="*/ 0 h 47"/>
                <a:gd name="T14" fmla="*/ 15 w 35"/>
                <a:gd name="T15" fmla="*/ 0 h 47"/>
                <a:gd name="T16" fmla="*/ 33 w 35"/>
                <a:gd name="T17" fmla="*/ 15 h 47"/>
                <a:gd name="T18" fmla="*/ 24 w 35"/>
                <a:gd name="T19" fmla="*/ 29 h 47"/>
                <a:gd name="T20" fmla="*/ 35 w 35"/>
                <a:gd name="T21" fmla="*/ 47 h 47"/>
                <a:gd name="T22" fmla="*/ 26 w 35"/>
                <a:gd name="T23" fmla="*/ 47 h 47"/>
                <a:gd name="T24" fmla="*/ 16 w 35"/>
                <a:gd name="T25" fmla="*/ 24 h 47"/>
                <a:gd name="T26" fmla="*/ 25 w 35"/>
                <a:gd name="T27" fmla="*/ 15 h 47"/>
                <a:gd name="T28" fmla="*/ 16 w 35"/>
                <a:gd name="T29" fmla="*/ 7 h 47"/>
                <a:gd name="T30" fmla="*/ 7 w 35"/>
                <a:gd name="T31" fmla="*/ 7 h 47"/>
                <a:gd name="T32" fmla="*/ 7 w 35"/>
                <a:gd name="T33" fmla="*/ 24 h 47"/>
                <a:gd name="T34" fmla="*/ 16 w 35"/>
                <a:gd name="T35" fmla="*/ 2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5" h="47">
                  <a:moveTo>
                    <a:pt x="26" y="47"/>
                  </a:moveTo>
                  <a:cubicBezTo>
                    <a:pt x="17" y="30"/>
                    <a:pt x="17" y="30"/>
                    <a:pt x="17" y="30"/>
                  </a:cubicBezTo>
                  <a:cubicBezTo>
                    <a:pt x="15" y="30"/>
                    <a:pt x="15" y="30"/>
                    <a:pt x="15" y="30"/>
                  </a:cubicBezTo>
                  <a:cubicBezTo>
                    <a:pt x="7" y="30"/>
                    <a:pt x="7" y="30"/>
                    <a:pt x="7" y="30"/>
                  </a:cubicBezTo>
                  <a:cubicBezTo>
                    <a:pt x="7" y="47"/>
                    <a:pt x="7" y="47"/>
                    <a:pt x="7" y="47"/>
                  </a:cubicBezTo>
                  <a:cubicBezTo>
                    <a:pt x="0" y="47"/>
                    <a:pt x="0" y="47"/>
                    <a:pt x="0" y="47"/>
                  </a:cubicBezTo>
                  <a:cubicBezTo>
                    <a:pt x="0" y="0"/>
                    <a:pt x="0" y="0"/>
                    <a:pt x="0" y="0"/>
                  </a:cubicBezTo>
                  <a:cubicBezTo>
                    <a:pt x="15" y="0"/>
                    <a:pt x="15" y="0"/>
                    <a:pt x="15" y="0"/>
                  </a:cubicBezTo>
                  <a:cubicBezTo>
                    <a:pt x="26" y="0"/>
                    <a:pt x="33" y="6"/>
                    <a:pt x="33" y="15"/>
                  </a:cubicBezTo>
                  <a:cubicBezTo>
                    <a:pt x="33" y="22"/>
                    <a:pt x="30" y="26"/>
                    <a:pt x="24" y="29"/>
                  </a:cubicBezTo>
                  <a:cubicBezTo>
                    <a:pt x="35" y="47"/>
                    <a:pt x="35" y="47"/>
                    <a:pt x="35" y="47"/>
                  </a:cubicBezTo>
                  <a:lnTo>
                    <a:pt x="26" y="47"/>
                  </a:lnTo>
                  <a:close/>
                  <a:moveTo>
                    <a:pt x="16" y="24"/>
                  </a:moveTo>
                  <a:cubicBezTo>
                    <a:pt x="22" y="24"/>
                    <a:pt x="25" y="20"/>
                    <a:pt x="25" y="15"/>
                  </a:cubicBezTo>
                  <a:cubicBezTo>
                    <a:pt x="25" y="10"/>
                    <a:pt x="22" y="7"/>
                    <a:pt x="16" y="7"/>
                  </a:cubicBezTo>
                  <a:cubicBezTo>
                    <a:pt x="7" y="7"/>
                    <a:pt x="7" y="7"/>
                    <a:pt x="7" y="7"/>
                  </a:cubicBezTo>
                  <a:cubicBezTo>
                    <a:pt x="7" y="24"/>
                    <a:pt x="7" y="24"/>
                    <a:pt x="7" y="24"/>
                  </a:cubicBezTo>
                  <a:lnTo>
                    <a:pt x="16"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2" name="Freeform 65">
              <a:extLst>
                <a:ext uri="{FF2B5EF4-FFF2-40B4-BE49-F238E27FC236}">
                  <a16:creationId xmlns:a16="http://schemas.microsoft.com/office/drawing/2014/main" id="{1920E2DA-7A0F-2047-80BB-811D27539C90}"/>
                </a:ext>
              </a:extLst>
            </p:cNvPr>
            <p:cNvSpPr>
              <a:spLocks noEditPoints="1"/>
            </p:cNvSpPr>
            <p:nvPr userDrawn="1"/>
          </p:nvSpPr>
          <p:spPr bwMode="auto">
            <a:xfrm>
              <a:off x="5142949" y="2588936"/>
              <a:ext cx="109660" cy="112044"/>
            </a:xfrm>
            <a:custGeom>
              <a:avLst/>
              <a:gdLst>
                <a:gd name="T0" fmla="*/ 34 w 46"/>
                <a:gd name="T1" fmla="*/ 36 h 47"/>
                <a:gd name="T2" fmla="*/ 12 w 46"/>
                <a:gd name="T3" fmla="*/ 36 h 47"/>
                <a:gd name="T4" fmla="*/ 8 w 46"/>
                <a:gd name="T5" fmla="*/ 47 h 47"/>
                <a:gd name="T6" fmla="*/ 0 w 46"/>
                <a:gd name="T7" fmla="*/ 47 h 47"/>
                <a:gd name="T8" fmla="*/ 20 w 46"/>
                <a:gd name="T9" fmla="*/ 0 h 47"/>
                <a:gd name="T10" fmla="*/ 26 w 46"/>
                <a:gd name="T11" fmla="*/ 0 h 47"/>
                <a:gd name="T12" fmla="*/ 46 w 46"/>
                <a:gd name="T13" fmla="*/ 47 h 47"/>
                <a:gd name="T14" fmla="*/ 38 w 46"/>
                <a:gd name="T15" fmla="*/ 47 h 47"/>
                <a:gd name="T16" fmla="*/ 34 w 46"/>
                <a:gd name="T17" fmla="*/ 36 h 47"/>
                <a:gd name="T18" fmla="*/ 31 w 46"/>
                <a:gd name="T19" fmla="*/ 30 h 47"/>
                <a:gd name="T20" fmla="*/ 25 w 46"/>
                <a:gd name="T21" fmla="*/ 15 h 47"/>
                <a:gd name="T22" fmla="*/ 23 w 46"/>
                <a:gd name="T23" fmla="*/ 9 h 47"/>
                <a:gd name="T24" fmla="*/ 23 w 46"/>
                <a:gd name="T25" fmla="*/ 9 h 47"/>
                <a:gd name="T26" fmla="*/ 21 w 46"/>
                <a:gd name="T27" fmla="*/ 15 h 47"/>
                <a:gd name="T28" fmla="*/ 15 w 46"/>
                <a:gd name="T29" fmla="*/ 30 h 47"/>
                <a:gd name="T30" fmla="*/ 31 w 46"/>
                <a:gd name="T31" fmla="*/ 3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 h="47">
                  <a:moveTo>
                    <a:pt x="34" y="36"/>
                  </a:moveTo>
                  <a:cubicBezTo>
                    <a:pt x="12" y="36"/>
                    <a:pt x="12" y="36"/>
                    <a:pt x="12" y="36"/>
                  </a:cubicBezTo>
                  <a:cubicBezTo>
                    <a:pt x="8" y="47"/>
                    <a:pt x="8" y="47"/>
                    <a:pt x="8" y="47"/>
                  </a:cubicBezTo>
                  <a:cubicBezTo>
                    <a:pt x="0" y="47"/>
                    <a:pt x="0" y="47"/>
                    <a:pt x="0" y="47"/>
                  </a:cubicBezTo>
                  <a:cubicBezTo>
                    <a:pt x="20" y="0"/>
                    <a:pt x="20" y="0"/>
                    <a:pt x="20" y="0"/>
                  </a:cubicBezTo>
                  <a:cubicBezTo>
                    <a:pt x="26" y="0"/>
                    <a:pt x="26" y="0"/>
                    <a:pt x="26" y="0"/>
                  </a:cubicBezTo>
                  <a:cubicBezTo>
                    <a:pt x="46" y="47"/>
                    <a:pt x="46" y="47"/>
                    <a:pt x="46" y="47"/>
                  </a:cubicBezTo>
                  <a:cubicBezTo>
                    <a:pt x="38" y="47"/>
                    <a:pt x="38" y="47"/>
                    <a:pt x="38" y="47"/>
                  </a:cubicBezTo>
                  <a:lnTo>
                    <a:pt x="34" y="36"/>
                  </a:lnTo>
                  <a:close/>
                  <a:moveTo>
                    <a:pt x="31" y="30"/>
                  </a:moveTo>
                  <a:cubicBezTo>
                    <a:pt x="25" y="15"/>
                    <a:pt x="25" y="15"/>
                    <a:pt x="25" y="15"/>
                  </a:cubicBezTo>
                  <a:cubicBezTo>
                    <a:pt x="24" y="13"/>
                    <a:pt x="23" y="9"/>
                    <a:pt x="23" y="9"/>
                  </a:cubicBezTo>
                  <a:cubicBezTo>
                    <a:pt x="23" y="9"/>
                    <a:pt x="23" y="9"/>
                    <a:pt x="23" y="9"/>
                  </a:cubicBezTo>
                  <a:cubicBezTo>
                    <a:pt x="23" y="9"/>
                    <a:pt x="22" y="13"/>
                    <a:pt x="21" y="15"/>
                  </a:cubicBezTo>
                  <a:cubicBezTo>
                    <a:pt x="15" y="30"/>
                    <a:pt x="15" y="30"/>
                    <a:pt x="15" y="30"/>
                  </a:cubicBezTo>
                  <a:lnTo>
                    <a:pt x="31"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3" name="Freeform 66">
              <a:extLst>
                <a:ext uri="{FF2B5EF4-FFF2-40B4-BE49-F238E27FC236}">
                  <a16:creationId xmlns:a16="http://schemas.microsoft.com/office/drawing/2014/main" id="{3082F8DE-176C-E441-B54B-865F83A061A3}"/>
                </a:ext>
              </a:extLst>
            </p:cNvPr>
            <p:cNvSpPr>
              <a:spLocks/>
            </p:cNvSpPr>
            <p:nvPr userDrawn="1"/>
          </p:nvSpPr>
          <p:spPr bwMode="auto">
            <a:xfrm>
              <a:off x="5262145" y="2586552"/>
              <a:ext cx="109660" cy="116812"/>
            </a:xfrm>
            <a:custGeom>
              <a:avLst/>
              <a:gdLst>
                <a:gd name="T0" fmla="*/ 37 w 46"/>
                <a:gd name="T1" fmla="*/ 14 h 49"/>
                <a:gd name="T2" fmla="*/ 24 w 46"/>
                <a:gd name="T3" fmla="*/ 7 h 49"/>
                <a:gd name="T4" fmla="*/ 7 w 46"/>
                <a:gd name="T5" fmla="*/ 24 h 49"/>
                <a:gd name="T6" fmla="*/ 24 w 46"/>
                <a:gd name="T7" fmla="*/ 41 h 49"/>
                <a:gd name="T8" fmla="*/ 38 w 46"/>
                <a:gd name="T9" fmla="*/ 33 h 49"/>
                <a:gd name="T10" fmla="*/ 46 w 46"/>
                <a:gd name="T11" fmla="*/ 35 h 49"/>
                <a:gd name="T12" fmla="*/ 24 w 46"/>
                <a:gd name="T13" fmla="*/ 49 h 49"/>
                <a:gd name="T14" fmla="*/ 0 w 46"/>
                <a:gd name="T15" fmla="*/ 24 h 49"/>
                <a:gd name="T16" fmla="*/ 24 w 46"/>
                <a:gd name="T17" fmla="*/ 0 h 49"/>
                <a:gd name="T18" fmla="*/ 45 w 46"/>
                <a:gd name="T19" fmla="*/ 12 h 49"/>
                <a:gd name="T20" fmla="*/ 37 w 46"/>
                <a:gd name="T21" fmla="*/ 14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49">
                  <a:moveTo>
                    <a:pt x="37" y="14"/>
                  </a:moveTo>
                  <a:cubicBezTo>
                    <a:pt x="35" y="10"/>
                    <a:pt x="29" y="7"/>
                    <a:pt x="24" y="7"/>
                  </a:cubicBezTo>
                  <a:cubicBezTo>
                    <a:pt x="14" y="7"/>
                    <a:pt x="7" y="14"/>
                    <a:pt x="7" y="24"/>
                  </a:cubicBezTo>
                  <a:cubicBezTo>
                    <a:pt x="7" y="35"/>
                    <a:pt x="14" y="41"/>
                    <a:pt x="24" y="41"/>
                  </a:cubicBezTo>
                  <a:cubicBezTo>
                    <a:pt x="30" y="41"/>
                    <a:pt x="36" y="38"/>
                    <a:pt x="38" y="33"/>
                  </a:cubicBezTo>
                  <a:cubicBezTo>
                    <a:pt x="46" y="35"/>
                    <a:pt x="46" y="35"/>
                    <a:pt x="46" y="35"/>
                  </a:cubicBezTo>
                  <a:cubicBezTo>
                    <a:pt x="42" y="43"/>
                    <a:pt x="33" y="49"/>
                    <a:pt x="24" y="49"/>
                  </a:cubicBezTo>
                  <a:cubicBezTo>
                    <a:pt x="10" y="49"/>
                    <a:pt x="0" y="39"/>
                    <a:pt x="0" y="24"/>
                  </a:cubicBezTo>
                  <a:cubicBezTo>
                    <a:pt x="0" y="10"/>
                    <a:pt x="10" y="0"/>
                    <a:pt x="24" y="0"/>
                  </a:cubicBezTo>
                  <a:cubicBezTo>
                    <a:pt x="33" y="0"/>
                    <a:pt x="41" y="5"/>
                    <a:pt x="45" y="12"/>
                  </a:cubicBezTo>
                  <a:lnTo>
                    <a:pt x="37"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4" name="Freeform 67">
              <a:extLst>
                <a:ext uri="{FF2B5EF4-FFF2-40B4-BE49-F238E27FC236}">
                  <a16:creationId xmlns:a16="http://schemas.microsoft.com/office/drawing/2014/main" id="{19C19B71-28F1-2F41-BA22-8BB8B112C970}"/>
                </a:ext>
              </a:extLst>
            </p:cNvPr>
            <p:cNvSpPr>
              <a:spLocks/>
            </p:cNvSpPr>
            <p:nvPr userDrawn="1"/>
          </p:nvSpPr>
          <p:spPr bwMode="auto">
            <a:xfrm>
              <a:off x="5383725" y="2588936"/>
              <a:ext cx="90589" cy="112044"/>
            </a:xfrm>
            <a:custGeom>
              <a:avLst/>
              <a:gdLst>
                <a:gd name="T0" fmla="*/ 76 w 76"/>
                <a:gd name="T1" fmla="*/ 0 h 94"/>
                <a:gd name="T2" fmla="*/ 76 w 76"/>
                <a:gd name="T3" fmla="*/ 14 h 94"/>
                <a:gd name="T4" fmla="*/ 46 w 76"/>
                <a:gd name="T5" fmla="*/ 14 h 94"/>
                <a:gd name="T6" fmla="*/ 46 w 76"/>
                <a:gd name="T7" fmla="*/ 94 h 94"/>
                <a:gd name="T8" fmla="*/ 30 w 76"/>
                <a:gd name="T9" fmla="*/ 94 h 94"/>
                <a:gd name="T10" fmla="*/ 30 w 76"/>
                <a:gd name="T11" fmla="*/ 14 h 94"/>
                <a:gd name="T12" fmla="*/ 0 w 76"/>
                <a:gd name="T13" fmla="*/ 14 h 94"/>
                <a:gd name="T14" fmla="*/ 0 w 76"/>
                <a:gd name="T15" fmla="*/ 0 h 94"/>
                <a:gd name="T16" fmla="*/ 76 w 76"/>
                <a:gd name="T17"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94">
                  <a:moveTo>
                    <a:pt x="76" y="0"/>
                  </a:moveTo>
                  <a:lnTo>
                    <a:pt x="76" y="14"/>
                  </a:lnTo>
                  <a:lnTo>
                    <a:pt x="46" y="14"/>
                  </a:lnTo>
                  <a:lnTo>
                    <a:pt x="46" y="94"/>
                  </a:lnTo>
                  <a:lnTo>
                    <a:pt x="30" y="94"/>
                  </a:lnTo>
                  <a:lnTo>
                    <a:pt x="30" y="14"/>
                  </a:lnTo>
                  <a:lnTo>
                    <a:pt x="0" y="14"/>
                  </a:lnTo>
                  <a:lnTo>
                    <a:pt x="0" y="0"/>
                  </a:lnTo>
                  <a:lnTo>
                    <a:pt x="7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5" name="Freeform 68">
              <a:extLst>
                <a:ext uri="{FF2B5EF4-FFF2-40B4-BE49-F238E27FC236}">
                  <a16:creationId xmlns:a16="http://schemas.microsoft.com/office/drawing/2014/main" id="{F6DD68AA-3F47-2748-BA03-C7D885AADCE3}"/>
                </a:ext>
              </a:extLst>
            </p:cNvPr>
            <p:cNvSpPr>
              <a:spLocks/>
            </p:cNvSpPr>
            <p:nvPr userDrawn="1"/>
          </p:nvSpPr>
          <p:spPr bwMode="auto">
            <a:xfrm>
              <a:off x="4444461" y="2100233"/>
              <a:ext cx="45294" cy="66750"/>
            </a:xfrm>
            <a:custGeom>
              <a:avLst/>
              <a:gdLst>
                <a:gd name="T0" fmla="*/ 17 w 19"/>
                <a:gd name="T1" fmla="*/ 13 h 28"/>
                <a:gd name="T2" fmla="*/ 5 w 19"/>
                <a:gd name="T3" fmla="*/ 9 h 28"/>
                <a:gd name="T4" fmla="*/ 8 w 19"/>
                <a:gd name="T5" fmla="*/ 25 h 28"/>
                <a:gd name="T6" fmla="*/ 13 w 19"/>
                <a:gd name="T7" fmla="*/ 26 h 28"/>
                <a:gd name="T8" fmla="*/ 14 w 19"/>
                <a:gd name="T9" fmla="*/ 21 h 28"/>
                <a:gd name="T10" fmla="*/ 17 w 19"/>
                <a:gd name="T11" fmla="*/ 13 h 28"/>
              </a:gdLst>
              <a:ahLst/>
              <a:cxnLst>
                <a:cxn ang="0">
                  <a:pos x="T0" y="T1"/>
                </a:cxn>
                <a:cxn ang="0">
                  <a:pos x="T2" y="T3"/>
                </a:cxn>
                <a:cxn ang="0">
                  <a:pos x="T4" y="T5"/>
                </a:cxn>
                <a:cxn ang="0">
                  <a:pos x="T6" y="T7"/>
                </a:cxn>
                <a:cxn ang="0">
                  <a:pos x="T8" y="T9"/>
                </a:cxn>
                <a:cxn ang="0">
                  <a:pos x="T10" y="T11"/>
                </a:cxn>
              </a:cxnLst>
              <a:rect l="0" t="0" r="r" b="b"/>
              <a:pathLst>
                <a:path w="19" h="28">
                  <a:moveTo>
                    <a:pt x="17" y="13"/>
                  </a:moveTo>
                  <a:cubicBezTo>
                    <a:pt x="17" y="13"/>
                    <a:pt x="12" y="0"/>
                    <a:pt x="5" y="9"/>
                  </a:cubicBezTo>
                  <a:cubicBezTo>
                    <a:pt x="5" y="9"/>
                    <a:pt x="0" y="13"/>
                    <a:pt x="8" y="25"/>
                  </a:cubicBezTo>
                  <a:cubicBezTo>
                    <a:pt x="8" y="25"/>
                    <a:pt x="10" y="28"/>
                    <a:pt x="13" y="26"/>
                  </a:cubicBezTo>
                  <a:cubicBezTo>
                    <a:pt x="13" y="26"/>
                    <a:pt x="16" y="26"/>
                    <a:pt x="14" y="21"/>
                  </a:cubicBezTo>
                  <a:cubicBezTo>
                    <a:pt x="14" y="21"/>
                    <a:pt x="19" y="21"/>
                    <a:pt x="17" y="1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6" name="Freeform 69">
              <a:extLst>
                <a:ext uri="{FF2B5EF4-FFF2-40B4-BE49-F238E27FC236}">
                  <a16:creationId xmlns:a16="http://schemas.microsoft.com/office/drawing/2014/main" id="{A92E308B-3B8A-B745-850C-67E3713C2D8E}"/>
                </a:ext>
              </a:extLst>
            </p:cNvPr>
            <p:cNvSpPr>
              <a:spLocks/>
            </p:cNvSpPr>
            <p:nvPr userDrawn="1"/>
          </p:nvSpPr>
          <p:spPr bwMode="auto">
            <a:xfrm>
              <a:off x="5884348" y="2088313"/>
              <a:ext cx="45294" cy="64366"/>
            </a:xfrm>
            <a:custGeom>
              <a:avLst/>
              <a:gdLst>
                <a:gd name="T0" fmla="*/ 16 w 19"/>
                <a:gd name="T1" fmla="*/ 12 h 27"/>
                <a:gd name="T2" fmla="*/ 4 w 19"/>
                <a:gd name="T3" fmla="*/ 8 h 27"/>
                <a:gd name="T4" fmla="*/ 8 w 19"/>
                <a:gd name="T5" fmla="*/ 24 h 27"/>
                <a:gd name="T6" fmla="*/ 12 w 19"/>
                <a:gd name="T7" fmla="*/ 26 h 27"/>
                <a:gd name="T8" fmla="*/ 14 w 19"/>
                <a:gd name="T9" fmla="*/ 21 h 27"/>
                <a:gd name="T10" fmla="*/ 16 w 19"/>
                <a:gd name="T11" fmla="*/ 12 h 27"/>
              </a:gdLst>
              <a:ahLst/>
              <a:cxnLst>
                <a:cxn ang="0">
                  <a:pos x="T0" y="T1"/>
                </a:cxn>
                <a:cxn ang="0">
                  <a:pos x="T2" y="T3"/>
                </a:cxn>
                <a:cxn ang="0">
                  <a:pos x="T4" y="T5"/>
                </a:cxn>
                <a:cxn ang="0">
                  <a:pos x="T6" y="T7"/>
                </a:cxn>
                <a:cxn ang="0">
                  <a:pos x="T8" y="T9"/>
                </a:cxn>
                <a:cxn ang="0">
                  <a:pos x="T10" y="T11"/>
                </a:cxn>
              </a:cxnLst>
              <a:rect l="0" t="0" r="r" b="b"/>
              <a:pathLst>
                <a:path w="19" h="27">
                  <a:moveTo>
                    <a:pt x="16" y="12"/>
                  </a:moveTo>
                  <a:cubicBezTo>
                    <a:pt x="16" y="12"/>
                    <a:pt x="12" y="0"/>
                    <a:pt x="4" y="8"/>
                  </a:cubicBezTo>
                  <a:cubicBezTo>
                    <a:pt x="4" y="8"/>
                    <a:pt x="0" y="12"/>
                    <a:pt x="8" y="24"/>
                  </a:cubicBezTo>
                  <a:cubicBezTo>
                    <a:pt x="8" y="24"/>
                    <a:pt x="10" y="27"/>
                    <a:pt x="12" y="26"/>
                  </a:cubicBezTo>
                  <a:cubicBezTo>
                    <a:pt x="12" y="26"/>
                    <a:pt x="16" y="25"/>
                    <a:pt x="14" y="21"/>
                  </a:cubicBezTo>
                  <a:cubicBezTo>
                    <a:pt x="14" y="21"/>
                    <a:pt x="19" y="20"/>
                    <a:pt x="16" y="1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7" name="Freeform 70">
              <a:extLst>
                <a:ext uri="{FF2B5EF4-FFF2-40B4-BE49-F238E27FC236}">
                  <a16:creationId xmlns:a16="http://schemas.microsoft.com/office/drawing/2014/main" id="{CE989672-34B9-5740-AE98-034E89B85290}"/>
                </a:ext>
              </a:extLst>
            </p:cNvPr>
            <p:cNvSpPr>
              <a:spLocks noEditPoints="1"/>
            </p:cNvSpPr>
            <p:nvPr userDrawn="1"/>
          </p:nvSpPr>
          <p:spPr bwMode="auto">
            <a:xfrm>
              <a:off x="2697049" y="2076393"/>
              <a:ext cx="1022701" cy="488703"/>
            </a:xfrm>
            <a:custGeom>
              <a:avLst/>
              <a:gdLst>
                <a:gd name="T0" fmla="*/ 406 w 429"/>
                <a:gd name="T1" fmla="*/ 144 h 205"/>
                <a:gd name="T2" fmla="*/ 377 w 429"/>
                <a:gd name="T3" fmla="*/ 95 h 205"/>
                <a:gd name="T4" fmla="*/ 429 w 429"/>
                <a:gd name="T5" fmla="*/ 20 h 205"/>
                <a:gd name="T6" fmla="*/ 397 w 429"/>
                <a:gd name="T7" fmla="*/ 31 h 205"/>
                <a:gd name="T8" fmla="*/ 368 w 429"/>
                <a:gd name="T9" fmla="*/ 93 h 205"/>
                <a:gd name="T10" fmla="*/ 275 w 429"/>
                <a:gd name="T11" fmla="*/ 150 h 205"/>
                <a:gd name="T12" fmla="*/ 235 w 429"/>
                <a:gd name="T13" fmla="*/ 134 h 205"/>
                <a:gd name="T14" fmla="*/ 253 w 429"/>
                <a:gd name="T15" fmla="*/ 122 h 205"/>
                <a:gd name="T16" fmla="*/ 259 w 429"/>
                <a:gd name="T17" fmla="*/ 105 h 205"/>
                <a:gd name="T18" fmla="*/ 228 w 429"/>
                <a:gd name="T19" fmla="*/ 123 h 205"/>
                <a:gd name="T20" fmla="*/ 228 w 429"/>
                <a:gd name="T21" fmla="*/ 130 h 205"/>
                <a:gd name="T22" fmla="*/ 183 w 429"/>
                <a:gd name="T23" fmla="*/ 143 h 205"/>
                <a:gd name="T24" fmla="*/ 79 w 429"/>
                <a:gd name="T25" fmla="*/ 102 h 205"/>
                <a:gd name="T26" fmla="*/ 132 w 429"/>
                <a:gd name="T27" fmla="*/ 47 h 205"/>
                <a:gd name="T28" fmla="*/ 121 w 429"/>
                <a:gd name="T29" fmla="*/ 29 h 205"/>
                <a:gd name="T30" fmla="*/ 17 w 429"/>
                <a:gd name="T31" fmla="*/ 143 h 205"/>
                <a:gd name="T32" fmla="*/ 23 w 429"/>
                <a:gd name="T33" fmla="*/ 198 h 205"/>
                <a:gd name="T34" fmla="*/ 64 w 429"/>
                <a:gd name="T35" fmla="*/ 117 h 205"/>
                <a:gd name="T36" fmla="*/ 69 w 429"/>
                <a:gd name="T37" fmla="*/ 108 h 205"/>
                <a:gd name="T38" fmla="*/ 99 w 429"/>
                <a:gd name="T39" fmla="*/ 130 h 205"/>
                <a:gd name="T40" fmla="*/ 227 w 429"/>
                <a:gd name="T41" fmla="*/ 138 h 205"/>
                <a:gd name="T42" fmla="*/ 307 w 429"/>
                <a:gd name="T43" fmla="*/ 145 h 205"/>
                <a:gd name="T44" fmla="*/ 368 w 429"/>
                <a:gd name="T45" fmla="*/ 102 h 205"/>
                <a:gd name="T46" fmla="*/ 379 w 429"/>
                <a:gd name="T47" fmla="*/ 136 h 205"/>
                <a:gd name="T48" fmla="*/ 404 w 429"/>
                <a:gd name="T49" fmla="*/ 150 h 205"/>
                <a:gd name="T50" fmla="*/ 406 w 429"/>
                <a:gd name="T51" fmla="*/ 144 h 205"/>
                <a:gd name="T52" fmla="*/ 380 w 429"/>
                <a:gd name="T53" fmla="*/ 76 h 205"/>
                <a:gd name="T54" fmla="*/ 417 w 429"/>
                <a:gd name="T55" fmla="*/ 23 h 205"/>
                <a:gd name="T56" fmla="*/ 410 w 429"/>
                <a:gd name="T57" fmla="*/ 47 h 205"/>
                <a:gd name="T58" fmla="*/ 378 w 429"/>
                <a:gd name="T59" fmla="*/ 84 h 205"/>
                <a:gd name="T60" fmla="*/ 380 w 429"/>
                <a:gd name="T61" fmla="*/ 76 h 205"/>
                <a:gd name="T62" fmla="*/ 237 w 429"/>
                <a:gd name="T63" fmla="*/ 123 h 205"/>
                <a:gd name="T64" fmla="*/ 253 w 429"/>
                <a:gd name="T65" fmla="*/ 111 h 205"/>
                <a:gd name="T66" fmla="*/ 236 w 429"/>
                <a:gd name="T67" fmla="*/ 125 h 205"/>
                <a:gd name="T68" fmla="*/ 237 w 429"/>
                <a:gd name="T69" fmla="*/ 123 h 205"/>
                <a:gd name="T70" fmla="*/ 69 w 429"/>
                <a:gd name="T71" fmla="*/ 95 h 205"/>
                <a:gd name="T72" fmla="*/ 60 w 429"/>
                <a:gd name="T73" fmla="*/ 88 h 205"/>
                <a:gd name="T74" fmla="*/ 58 w 429"/>
                <a:gd name="T75" fmla="*/ 97 h 205"/>
                <a:gd name="T76" fmla="*/ 57 w 429"/>
                <a:gd name="T77" fmla="*/ 112 h 205"/>
                <a:gd name="T78" fmla="*/ 57 w 429"/>
                <a:gd name="T79" fmla="*/ 112 h 205"/>
                <a:gd name="T80" fmla="*/ 31 w 429"/>
                <a:gd name="T81" fmla="*/ 181 h 205"/>
                <a:gd name="T82" fmla="*/ 22 w 429"/>
                <a:gd name="T83" fmla="*/ 187 h 205"/>
                <a:gd name="T84" fmla="*/ 25 w 429"/>
                <a:gd name="T85" fmla="*/ 149 h 205"/>
                <a:gd name="T86" fmla="*/ 110 w 429"/>
                <a:gd name="T87" fmla="*/ 40 h 205"/>
                <a:gd name="T88" fmla="*/ 122 w 429"/>
                <a:gd name="T89" fmla="*/ 49 h 205"/>
                <a:gd name="T90" fmla="*/ 69 w 429"/>
                <a:gd name="T91" fmla="*/ 95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9" h="205">
                  <a:moveTo>
                    <a:pt x="406" y="144"/>
                  </a:moveTo>
                  <a:cubicBezTo>
                    <a:pt x="379" y="136"/>
                    <a:pt x="375" y="112"/>
                    <a:pt x="377" y="95"/>
                  </a:cubicBezTo>
                  <a:cubicBezTo>
                    <a:pt x="424" y="52"/>
                    <a:pt x="429" y="20"/>
                    <a:pt x="429" y="20"/>
                  </a:cubicBezTo>
                  <a:cubicBezTo>
                    <a:pt x="426" y="0"/>
                    <a:pt x="397" y="31"/>
                    <a:pt x="397" y="31"/>
                  </a:cubicBezTo>
                  <a:cubicBezTo>
                    <a:pt x="377" y="56"/>
                    <a:pt x="370" y="77"/>
                    <a:pt x="368" y="93"/>
                  </a:cubicBezTo>
                  <a:cubicBezTo>
                    <a:pt x="318" y="141"/>
                    <a:pt x="275" y="150"/>
                    <a:pt x="275" y="150"/>
                  </a:cubicBezTo>
                  <a:cubicBezTo>
                    <a:pt x="253" y="157"/>
                    <a:pt x="237" y="147"/>
                    <a:pt x="235" y="134"/>
                  </a:cubicBezTo>
                  <a:cubicBezTo>
                    <a:pt x="247" y="128"/>
                    <a:pt x="253" y="122"/>
                    <a:pt x="253" y="122"/>
                  </a:cubicBezTo>
                  <a:cubicBezTo>
                    <a:pt x="267" y="112"/>
                    <a:pt x="259" y="105"/>
                    <a:pt x="259" y="105"/>
                  </a:cubicBezTo>
                  <a:cubicBezTo>
                    <a:pt x="240" y="87"/>
                    <a:pt x="228" y="123"/>
                    <a:pt x="228" y="123"/>
                  </a:cubicBezTo>
                  <a:cubicBezTo>
                    <a:pt x="228" y="126"/>
                    <a:pt x="228" y="128"/>
                    <a:pt x="228" y="130"/>
                  </a:cubicBezTo>
                  <a:cubicBezTo>
                    <a:pt x="204" y="142"/>
                    <a:pt x="183" y="143"/>
                    <a:pt x="183" y="143"/>
                  </a:cubicBezTo>
                  <a:cubicBezTo>
                    <a:pt x="113" y="141"/>
                    <a:pt x="79" y="102"/>
                    <a:pt x="79" y="102"/>
                  </a:cubicBezTo>
                  <a:cubicBezTo>
                    <a:pt x="117" y="82"/>
                    <a:pt x="132" y="47"/>
                    <a:pt x="132" y="47"/>
                  </a:cubicBezTo>
                  <a:cubicBezTo>
                    <a:pt x="138" y="28"/>
                    <a:pt x="121" y="29"/>
                    <a:pt x="121" y="29"/>
                  </a:cubicBezTo>
                  <a:cubicBezTo>
                    <a:pt x="59" y="36"/>
                    <a:pt x="17" y="143"/>
                    <a:pt x="17" y="143"/>
                  </a:cubicBezTo>
                  <a:cubicBezTo>
                    <a:pt x="0" y="191"/>
                    <a:pt x="23" y="198"/>
                    <a:pt x="23" y="198"/>
                  </a:cubicBezTo>
                  <a:cubicBezTo>
                    <a:pt x="42" y="205"/>
                    <a:pt x="64" y="117"/>
                    <a:pt x="64" y="117"/>
                  </a:cubicBezTo>
                  <a:cubicBezTo>
                    <a:pt x="65" y="105"/>
                    <a:pt x="69" y="108"/>
                    <a:pt x="69" y="108"/>
                  </a:cubicBezTo>
                  <a:cubicBezTo>
                    <a:pt x="71" y="113"/>
                    <a:pt x="99" y="130"/>
                    <a:pt x="99" y="130"/>
                  </a:cubicBezTo>
                  <a:cubicBezTo>
                    <a:pt x="157" y="160"/>
                    <a:pt x="202" y="150"/>
                    <a:pt x="227" y="138"/>
                  </a:cubicBezTo>
                  <a:cubicBezTo>
                    <a:pt x="231" y="184"/>
                    <a:pt x="307" y="145"/>
                    <a:pt x="307" y="145"/>
                  </a:cubicBezTo>
                  <a:cubicBezTo>
                    <a:pt x="332" y="130"/>
                    <a:pt x="352" y="116"/>
                    <a:pt x="368" y="102"/>
                  </a:cubicBezTo>
                  <a:cubicBezTo>
                    <a:pt x="369" y="123"/>
                    <a:pt x="379" y="136"/>
                    <a:pt x="379" y="136"/>
                  </a:cubicBezTo>
                  <a:cubicBezTo>
                    <a:pt x="396" y="154"/>
                    <a:pt x="404" y="150"/>
                    <a:pt x="404" y="150"/>
                  </a:cubicBezTo>
                  <a:cubicBezTo>
                    <a:pt x="410" y="146"/>
                    <a:pt x="406" y="144"/>
                    <a:pt x="406" y="144"/>
                  </a:cubicBezTo>
                  <a:moveTo>
                    <a:pt x="380" y="76"/>
                  </a:moveTo>
                  <a:cubicBezTo>
                    <a:pt x="402" y="28"/>
                    <a:pt x="417" y="23"/>
                    <a:pt x="417" y="23"/>
                  </a:cubicBezTo>
                  <a:cubicBezTo>
                    <a:pt x="428" y="19"/>
                    <a:pt x="410" y="47"/>
                    <a:pt x="410" y="47"/>
                  </a:cubicBezTo>
                  <a:cubicBezTo>
                    <a:pt x="399" y="61"/>
                    <a:pt x="389" y="73"/>
                    <a:pt x="378" y="84"/>
                  </a:cubicBezTo>
                  <a:cubicBezTo>
                    <a:pt x="379" y="79"/>
                    <a:pt x="380" y="76"/>
                    <a:pt x="380" y="76"/>
                  </a:cubicBezTo>
                  <a:moveTo>
                    <a:pt x="237" y="123"/>
                  </a:moveTo>
                  <a:cubicBezTo>
                    <a:pt x="246" y="106"/>
                    <a:pt x="253" y="111"/>
                    <a:pt x="253" y="111"/>
                  </a:cubicBezTo>
                  <a:cubicBezTo>
                    <a:pt x="248" y="116"/>
                    <a:pt x="242" y="121"/>
                    <a:pt x="236" y="125"/>
                  </a:cubicBezTo>
                  <a:cubicBezTo>
                    <a:pt x="237" y="124"/>
                    <a:pt x="237" y="123"/>
                    <a:pt x="237" y="123"/>
                  </a:cubicBezTo>
                  <a:moveTo>
                    <a:pt x="69" y="95"/>
                  </a:moveTo>
                  <a:cubicBezTo>
                    <a:pt x="69" y="95"/>
                    <a:pt x="72" y="79"/>
                    <a:pt x="60" y="88"/>
                  </a:cubicBezTo>
                  <a:cubicBezTo>
                    <a:pt x="60" y="88"/>
                    <a:pt x="54" y="91"/>
                    <a:pt x="58" y="97"/>
                  </a:cubicBezTo>
                  <a:cubicBezTo>
                    <a:pt x="58" y="97"/>
                    <a:pt x="48" y="97"/>
                    <a:pt x="57" y="112"/>
                  </a:cubicBezTo>
                  <a:cubicBezTo>
                    <a:pt x="57" y="112"/>
                    <a:pt x="57" y="112"/>
                    <a:pt x="57" y="112"/>
                  </a:cubicBezTo>
                  <a:cubicBezTo>
                    <a:pt x="57" y="112"/>
                    <a:pt x="45" y="156"/>
                    <a:pt x="31" y="181"/>
                  </a:cubicBezTo>
                  <a:cubicBezTo>
                    <a:pt x="31" y="181"/>
                    <a:pt x="25" y="194"/>
                    <a:pt x="22" y="187"/>
                  </a:cubicBezTo>
                  <a:cubicBezTo>
                    <a:pt x="22" y="187"/>
                    <a:pt x="17" y="177"/>
                    <a:pt x="25" y="149"/>
                  </a:cubicBezTo>
                  <a:cubicBezTo>
                    <a:pt x="25" y="149"/>
                    <a:pt x="51" y="59"/>
                    <a:pt x="110" y="40"/>
                  </a:cubicBezTo>
                  <a:cubicBezTo>
                    <a:pt x="110" y="40"/>
                    <a:pt x="133" y="31"/>
                    <a:pt x="122" y="49"/>
                  </a:cubicBezTo>
                  <a:cubicBezTo>
                    <a:pt x="122" y="49"/>
                    <a:pt x="95" y="93"/>
                    <a:pt x="69" y="9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8" name="Freeform 71">
              <a:extLst>
                <a:ext uri="{FF2B5EF4-FFF2-40B4-BE49-F238E27FC236}">
                  <a16:creationId xmlns:a16="http://schemas.microsoft.com/office/drawing/2014/main" id="{A5884717-EDEB-494C-AAB3-6D91E900FEA6}"/>
                </a:ext>
              </a:extLst>
            </p:cNvPr>
            <p:cNvSpPr>
              <a:spLocks noEditPoints="1"/>
            </p:cNvSpPr>
            <p:nvPr userDrawn="1"/>
          </p:nvSpPr>
          <p:spPr bwMode="auto">
            <a:xfrm>
              <a:off x="3686375" y="2112152"/>
              <a:ext cx="1399360" cy="407650"/>
            </a:xfrm>
            <a:custGeom>
              <a:avLst/>
              <a:gdLst>
                <a:gd name="T0" fmla="*/ 518 w 587"/>
                <a:gd name="T1" fmla="*/ 69 h 171"/>
                <a:gd name="T2" fmla="*/ 511 w 587"/>
                <a:gd name="T3" fmla="*/ 62 h 171"/>
                <a:gd name="T4" fmla="*/ 432 w 587"/>
                <a:gd name="T5" fmla="*/ 47 h 171"/>
                <a:gd name="T6" fmla="*/ 407 w 587"/>
                <a:gd name="T7" fmla="*/ 45 h 171"/>
                <a:gd name="T8" fmla="*/ 395 w 587"/>
                <a:gd name="T9" fmla="*/ 52 h 171"/>
                <a:gd name="T10" fmla="*/ 407 w 587"/>
                <a:gd name="T11" fmla="*/ 57 h 171"/>
                <a:gd name="T12" fmla="*/ 441 w 587"/>
                <a:gd name="T13" fmla="*/ 71 h 171"/>
                <a:gd name="T14" fmla="*/ 407 w 587"/>
                <a:gd name="T15" fmla="*/ 89 h 171"/>
                <a:gd name="T16" fmla="*/ 380 w 587"/>
                <a:gd name="T17" fmla="*/ 79 h 171"/>
                <a:gd name="T18" fmla="*/ 381 w 587"/>
                <a:gd name="T19" fmla="*/ 69 h 171"/>
                <a:gd name="T20" fmla="*/ 377 w 587"/>
                <a:gd name="T21" fmla="*/ 63 h 171"/>
                <a:gd name="T22" fmla="*/ 370 w 587"/>
                <a:gd name="T23" fmla="*/ 67 h 171"/>
                <a:gd name="T24" fmla="*/ 297 w 587"/>
                <a:gd name="T25" fmla="*/ 89 h 171"/>
                <a:gd name="T26" fmla="*/ 289 w 587"/>
                <a:gd name="T27" fmla="*/ 61 h 171"/>
                <a:gd name="T28" fmla="*/ 290 w 587"/>
                <a:gd name="T29" fmla="*/ 46 h 171"/>
                <a:gd name="T30" fmla="*/ 285 w 587"/>
                <a:gd name="T31" fmla="*/ 53 h 171"/>
                <a:gd name="T32" fmla="*/ 201 w 587"/>
                <a:gd name="T33" fmla="*/ 107 h 171"/>
                <a:gd name="T34" fmla="*/ 199 w 587"/>
                <a:gd name="T35" fmla="*/ 66 h 171"/>
                <a:gd name="T36" fmla="*/ 232 w 587"/>
                <a:gd name="T37" fmla="*/ 31 h 171"/>
                <a:gd name="T38" fmla="*/ 279 w 587"/>
                <a:gd name="T39" fmla="*/ 6 h 171"/>
                <a:gd name="T40" fmla="*/ 281 w 587"/>
                <a:gd name="T41" fmla="*/ 2 h 171"/>
                <a:gd name="T42" fmla="*/ 281 w 587"/>
                <a:gd name="T43" fmla="*/ 2 h 171"/>
                <a:gd name="T44" fmla="*/ 272 w 587"/>
                <a:gd name="T45" fmla="*/ 2 h 171"/>
                <a:gd name="T46" fmla="*/ 233 w 587"/>
                <a:gd name="T47" fmla="*/ 21 h 171"/>
                <a:gd name="T48" fmla="*/ 227 w 587"/>
                <a:gd name="T49" fmla="*/ 9 h 171"/>
                <a:gd name="T50" fmla="*/ 195 w 587"/>
                <a:gd name="T51" fmla="*/ 55 h 171"/>
                <a:gd name="T52" fmla="*/ 100 w 587"/>
                <a:gd name="T53" fmla="*/ 116 h 171"/>
                <a:gd name="T54" fmla="*/ 88 w 587"/>
                <a:gd name="T55" fmla="*/ 83 h 171"/>
                <a:gd name="T56" fmla="*/ 83 w 587"/>
                <a:gd name="T57" fmla="*/ 79 h 171"/>
                <a:gd name="T58" fmla="*/ 73 w 587"/>
                <a:gd name="T59" fmla="*/ 86 h 171"/>
                <a:gd name="T60" fmla="*/ 58 w 587"/>
                <a:gd name="T61" fmla="*/ 101 h 171"/>
                <a:gd name="T62" fmla="*/ 62 w 587"/>
                <a:gd name="T63" fmla="*/ 65 h 171"/>
                <a:gd name="T64" fmla="*/ 17 w 587"/>
                <a:gd name="T65" fmla="*/ 87 h 171"/>
                <a:gd name="T66" fmla="*/ 14 w 587"/>
                <a:gd name="T67" fmla="*/ 123 h 171"/>
                <a:gd name="T68" fmla="*/ 79 w 587"/>
                <a:gd name="T69" fmla="*/ 91 h 171"/>
                <a:gd name="T70" fmla="*/ 81 w 587"/>
                <a:gd name="T71" fmla="*/ 90 h 171"/>
                <a:gd name="T72" fmla="*/ 119 w 587"/>
                <a:gd name="T73" fmla="*/ 122 h 171"/>
                <a:gd name="T74" fmla="*/ 184 w 587"/>
                <a:gd name="T75" fmla="*/ 77 h 171"/>
                <a:gd name="T76" fmla="*/ 277 w 587"/>
                <a:gd name="T77" fmla="*/ 72 h 171"/>
                <a:gd name="T78" fmla="*/ 332 w 587"/>
                <a:gd name="T79" fmla="*/ 97 h 171"/>
                <a:gd name="T80" fmla="*/ 371 w 587"/>
                <a:gd name="T81" fmla="*/ 78 h 171"/>
                <a:gd name="T82" fmla="*/ 412 w 587"/>
                <a:gd name="T83" fmla="*/ 99 h 171"/>
                <a:gd name="T84" fmla="*/ 446 w 587"/>
                <a:gd name="T85" fmla="*/ 80 h 171"/>
                <a:gd name="T86" fmla="*/ 437 w 587"/>
                <a:gd name="T87" fmla="*/ 56 h 171"/>
                <a:gd name="T88" fmla="*/ 506 w 587"/>
                <a:gd name="T89" fmla="*/ 77 h 171"/>
                <a:gd name="T90" fmla="*/ 502 w 587"/>
                <a:gd name="T91" fmla="*/ 98 h 171"/>
                <a:gd name="T92" fmla="*/ 519 w 587"/>
                <a:gd name="T93" fmla="*/ 77 h 171"/>
                <a:gd name="T94" fmla="*/ 564 w 587"/>
                <a:gd name="T95" fmla="*/ 59 h 171"/>
                <a:gd name="T96" fmla="*/ 560 w 587"/>
                <a:gd name="T97" fmla="*/ 84 h 171"/>
                <a:gd name="T98" fmla="*/ 556 w 587"/>
                <a:gd name="T99" fmla="*/ 98 h 171"/>
                <a:gd name="T100" fmla="*/ 573 w 587"/>
                <a:gd name="T101" fmla="*/ 51 h 171"/>
                <a:gd name="T102" fmla="*/ 518 w 587"/>
                <a:gd name="T103" fmla="*/ 69 h 171"/>
                <a:gd name="T104" fmla="*/ 20 w 587"/>
                <a:gd name="T105" fmla="*/ 105 h 171"/>
                <a:gd name="T106" fmla="*/ 45 w 587"/>
                <a:gd name="T107" fmla="*/ 73 h 171"/>
                <a:gd name="T108" fmla="*/ 49 w 587"/>
                <a:gd name="T109" fmla="*/ 105 h 171"/>
                <a:gd name="T110" fmla="*/ 20 w 587"/>
                <a:gd name="T111" fmla="*/ 105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87" h="171">
                  <a:moveTo>
                    <a:pt x="518" y="69"/>
                  </a:moveTo>
                  <a:cubicBezTo>
                    <a:pt x="518" y="69"/>
                    <a:pt x="516" y="71"/>
                    <a:pt x="511" y="62"/>
                  </a:cubicBezTo>
                  <a:cubicBezTo>
                    <a:pt x="511" y="62"/>
                    <a:pt x="500" y="42"/>
                    <a:pt x="432" y="47"/>
                  </a:cubicBezTo>
                  <a:cubicBezTo>
                    <a:pt x="432" y="47"/>
                    <a:pt x="418" y="47"/>
                    <a:pt x="407" y="45"/>
                  </a:cubicBezTo>
                  <a:cubicBezTo>
                    <a:pt x="407" y="45"/>
                    <a:pt x="396" y="43"/>
                    <a:pt x="395" y="52"/>
                  </a:cubicBezTo>
                  <a:cubicBezTo>
                    <a:pt x="395" y="52"/>
                    <a:pt x="394" y="57"/>
                    <a:pt x="407" y="57"/>
                  </a:cubicBezTo>
                  <a:cubicBezTo>
                    <a:pt x="407" y="57"/>
                    <a:pt x="440" y="52"/>
                    <a:pt x="441" y="71"/>
                  </a:cubicBezTo>
                  <a:cubicBezTo>
                    <a:pt x="441" y="71"/>
                    <a:pt x="441" y="87"/>
                    <a:pt x="407" y="89"/>
                  </a:cubicBezTo>
                  <a:cubicBezTo>
                    <a:pt x="407" y="89"/>
                    <a:pt x="385" y="90"/>
                    <a:pt x="380" y="79"/>
                  </a:cubicBezTo>
                  <a:cubicBezTo>
                    <a:pt x="380" y="79"/>
                    <a:pt x="379" y="77"/>
                    <a:pt x="381" y="69"/>
                  </a:cubicBezTo>
                  <a:cubicBezTo>
                    <a:pt x="381" y="69"/>
                    <a:pt x="383" y="63"/>
                    <a:pt x="377" y="63"/>
                  </a:cubicBezTo>
                  <a:cubicBezTo>
                    <a:pt x="377" y="63"/>
                    <a:pt x="373" y="60"/>
                    <a:pt x="370" y="67"/>
                  </a:cubicBezTo>
                  <a:cubicBezTo>
                    <a:pt x="370" y="67"/>
                    <a:pt x="330" y="99"/>
                    <a:pt x="297" y="89"/>
                  </a:cubicBezTo>
                  <a:cubicBezTo>
                    <a:pt x="297" y="89"/>
                    <a:pt x="281" y="84"/>
                    <a:pt x="289" y="61"/>
                  </a:cubicBezTo>
                  <a:cubicBezTo>
                    <a:pt x="289" y="61"/>
                    <a:pt x="298" y="46"/>
                    <a:pt x="290" y="46"/>
                  </a:cubicBezTo>
                  <a:cubicBezTo>
                    <a:pt x="290" y="46"/>
                    <a:pt x="286" y="45"/>
                    <a:pt x="285" y="53"/>
                  </a:cubicBezTo>
                  <a:cubicBezTo>
                    <a:pt x="285" y="53"/>
                    <a:pt x="243" y="106"/>
                    <a:pt x="201" y="107"/>
                  </a:cubicBezTo>
                  <a:cubicBezTo>
                    <a:pt x="201" y="107"/>
                    <a:pt x="177" y="110"/>
                    <a:pt x="199" y="66"/>
                  </a:cubicBezTo>
                  <a:cubicBezTo>
                    <a:pt x="199" y="66"/>
                    <a:pt x="212" y="43"/>
                    <a:pt x="232" y="31"/>
                  </a:cubicBezTo>
                  <a:cubicBezTo>
                    <a:pt x="232" y="31"/>
                    <a:pt x="278" y="7"/>
                    <a:pt x="279" y="6"/>
                  </a:cubicBezTo>
                  <a:cubicBezTo>
                    <a:pt x="280" y="5"/>
                    <a:pt x="283" y="4"/>
                    <a:pt x="281" y="2"/>
                  </a:cubicBezTo>
                  <a:cubicBezTo>
                    <a:pt x="281" y="2"/>
                    <a:pt x="281" y="2"/>
                    <a:pt x="281" y="2"/>
                  </a:cubicBezTo>
                  <a:cubicBezTo>
                    <a:pt x="281" y="2"/>
                    <a:pt x="277" y="0"/>
                    <a:pt x="272" y="2"/>
                  </a:cubicBezTo>
                  <a:cubicBezTo>
                    <a:pt x="233" y="21"/>
                    <a:pt x="233" y="21"/>
                    <a:pt x="233" y="21"/>
                  </a:cubicBezTo>
                  <a:cubicBezTo>
                    <a:pt x="233" y="21"/>
                    <a:pt x="238" y="4"/>
                    <a:pt x="227" y="9"/>
                  </a:cubicBezTo>
                  <a:cubicBezTo>
                    <a:pt x="227" y="9"/>
                    <a:pt x="212" y="22"/>
                    <a:pt x="195" y="55"/>
                  </a:cubicBezTo>
                  <a:cubicBezTo>
                    <a:pt x="195" y="55"/>
                    <a:pt x="131" y="120"/>
                    <a:pt x="100" y="116"/>
                  </a:cubicBezTo>
                  <a:cubicBezTo>
                    <a:pt x="100" y="116"/>
                    <a:pt x="80" y="117"/>
                    <a:pt x="88" y="83"/>
                  </a:cubicBezTo>
                  <a:cubicBezTo>
                    <a:pt x="88" y="83"/>
                    <a:pt x="89" y="80"/>
                    <a:pt x="83" y="79"/>
                  </a:cubicBezTo>
                  <a:cubicBezTo>
                    <a:pt x="83" y="79"/>
                    <a:pt x="79" y="77"/>
                    <a:pt x="73" y="86"/>
                  </a:cubicBezTo>
                  <a:cubicBezTo>
                    <a:pt x="73" y="86"/>
                    <a:pt x="69" y="94"/>
                    <a:pt x="58" y="101"/>
                  </a:cubicBezTo>
                  <a:cubicBezTo>
                    <a:pt x="58" y="101"/>
                    <a:pt x="77" y="79"/>
                    <a:pt x="62" y="65"/>
                  </a:cubicBezTo>
                  <a:cubicBezTo>
                    <a:pt x="62" y="65"/>
                    <a:pt x="44" y="49"/>
                    <a:pt x="17" y="87"/>
                  </a:cubicBezTo>
                  <a:cubicBezTo>
                    <a:pt x="17" y="87"/>
                    <a:pt x="0" y="113"/>
                    <a:pt x="14" y="123"/>
                  </a:cubicBezTo>
                  <a:cubicBezTo>
                    <a:pt x="14" y="123"/>
                    <a:pt x="29" y="136"/>
                    <a:pt x="79" y="91"/>
                  </a:cubicBezTo>
                  <a:cubicBezTo>
                    <a:pt x="81" y="90"/>
                    <a:pt x="81" y="90"/>
                    <a:pt x="81" y="90"/>
                  </a:cubicBezTo>
                  <a:cubicBezTo>
                    <a:pt x="81" y="90"/>
                    <a:pt x="66" y="139"/>
                    <a:pt x="119" y="122"/>
                  </a:cubicBezTo>
                  <a:cubicBezTo>
                    <a:pt x="119" y="122"/>
                    <a:pt x="152" y="109"/>
                    <a:pt x="184" y="77"/>
                  </a:cubicBezTo>
                  <a:cubicBezTo>
                    <a:pt x="184" y="77"/>
                    <a:pt x="157" y="171"/>
                    <a:pt x="277" y="72"/>
                  </a:cubicBezTo>
                  <a:cubicBezTo>
                    <a:pt x="277" y="72"/>
                    <a:pt x="270" y="111"/>
                    <a:pt x="332" y="97"/>
                  </a:cubicBezTo>
                  <a:cubicBezTo>
                    <a:pt x="332" y="97"/>
                    <a:pt x="355" y="90"/>
                    <a:pt x="371" y="78"/>
                  </a:cubicBezTo>
                  <a:cubicBezTo>
                    <a:pt x="371" y="78"/>
                    <a:pt x="372" y="101"/>
                    <a:pt x="412" y="99"/>
                  </a:cubicBezTo>
                  <a:cubicBezTo>
                    <a:pt x="412" y="99"/>
                    <a:pt x="435" y="99"/>
                    <a:pt x="446" y="80"/>
                  </a:cubicBezTo>
                  <a:cubicBezTo>
                    <a:pt x="446" y="80"/>
                    <a:pt x="454" y="64"/>
                    <a:pt x="437" y="56"/>
                  </a:cubicBezTo>
                  <a:cubicBezTo>
                    <a:pt x="437" y="56"/>
                    <a:pt x="515" y="54"/>
                    <a:pt x="506" y="77"/>
                  </a:cubicBezTo>
                  <a:cubicBezTo>
                    <a:pt x="506" y="77"/>
                    <a:pt x="490" y="100"/>
                    <a:pt x="502" y="98"/>
                  </a:cubicBezTo>
                  <a:cubicBezTo>
                    <a:pt x="502" y="98"/>
                    <a:pt x="508" y="98"/>
                    <a:pt x="519" y="77"/>
                  </a:cubicBezTo>
                  <a:cubicBezTo>
                    <a:pt x="519" y="77"/>
                    <a:pt x="545" y="46"/>
                    <a:pt x="564" y="59"/>
                  </a:cubicBezTo>
                  <a:cubicBezTo>
                    <a:pt x="564" y="59"/>
                    <a:pt x="572" y="67"/>
                    <a:pt x="560" y="84"/>
                  </a:cubicBezTo>
                  <a:cubicBezTo>
                    <a:pt x="560" y="84"/>
                    <a:pt x="547" y="103"/>
                    <a:pt x="556" y="98"/>
                  </a:cubicBezTo>
                  <a:cubicBezTo>
                    <a:pt x="556" y="98"/>
                    <a:pt x="587" y="67"/>
                    <a:pt x="573" y="51"/>
                  </a:cubicBezTo>
                  <a:cubicBezTo>
                    <a:pt x="573" y="51"/>
                    <a:pt x="558" y="32"/>
                    <a:pt x="518" y="69"/>
                  </a:cubicBezTo>
                  <a:moveTo>
                    <a:pt x="20" y="105"/>
                  </a:moveTo>
                  <a:cubicBezTo>
                    <a:pt x="20" y="105"/>
                    <a:pt x="18" y="88"/>
                    <a:pt x="45" y="73"/>
                  </a:cubicBezTo>
                  <a:cubicBezTo>
                    <a:pt x="45" y="73"/>
                    <a:pt x="77" y="60"/>
                    <a:pt x="49" y="105"/>
                  </a:cubicBezTo>
                  <a:cubicBezTo>
                    <a:pt x="49" y="105"/>
                    <a:pt x="22" y="125"/>
                    <a:pt x="20" y="10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9" name="Freeform 72">
              <a:extLst>
                <a:ext uri="{FF2B5EF4-FFF2-40B4-BE49-F238E27FC236}">
                  <a16:creationId xmlns:a16="http://schemas.microsoft.com/office/drawing/2014/main" id="{F93F8086-7BD0-B340-ABAA-FD70F68D17BD}"/>
                </a:ext>
              </a:extLst>
            </p:cNvPr>
            <p:cNvSpPr>
              <a:spLocks noEditPoints="1"/>
            </p:cNvSpPr>
            <p:nvPr userDrawn="1"/>
          </p:nvSpPr>
          <p:spPr bwMode="auto">
            <a:xfrm>
              <a:off x="5080967" y="1983421"/>
              <a:ext cx="1304003" cy="796229"/>
            </a:xfrm>
            <a:custGeom>
              <a:avLst/>
              <a:gdLst>
                <a:gd name="T0" fmla="*/ 530 w 547"/>
                <a:gd name="T1" fmla="*/ 96 h 334"/>
                <a:gd name="T2" fmla="*/ 435 w 547"/>
                <a:gd name="T3" fmla="*/ 85 h 334"/>
                <a:gd name="T4" fmla="*/ 425 w 547"/>
                <a:gd name="T5" fmla="*/ 88 h 334"/>
                <a:gd name="T6" fmla="*/ 359 w 547"/>
                <a:gd name="T7" fmla="*/ 121 h 334"/>
                <a:gd name="T8" fmla="*/ 333 w 547"/>
                <a:gd name="T9" fmla="*/ 102 h 334"/>
                <a:gd name="T10" fmla="*/ 324 w 547"/>
                <a:gd name="T11" fmla="*/ 99 h 334"/>
                <a:gd name="T12" fmla="*/ 298 w 547"/>
                <a:gd name="T13" fmla="*/ 118 h 334"/>
                <a:gd name="T14" fmla="*/ 245 w 547"/>
                <a:gd name="T15" fmla="*/ 113 h 334"/>
                <a:gd name="T16" fmla="*/ 237 w 547"/>
                <a:gd name="T17" fmla="*/ 94 h 334"/>
                <a:gd name="T18" fmla="*/ 195 w 547"/>
                <a:gd name="T19" fmla="*/ 120 h 334"/>
                <a:gd name="T20" fmla="*/ 183 w 547"/>
                <a:gd name="T21" fmla="*/ 135 h 334"/>
                <a:gd name="T22" fmla="*/ 218 w 547"/>
                <a:gd name="T23" fmla="*/ 68 h 334"/>
                <a:gd name="T24" fmla="*/ 233 w 547"/>
                <a:gd name="T25" fmla="*/ 12 h 334"/>
                <a:gd name="T26" fmla="*/ 223 w 547"/>
                <a:gd name="T27" fmla="*/ 16 h 334"/>
                <a:gd name="T28" fmla="*/ 214 w 547"/>
                <a:gd name="T29" fmla="*/ 46 h 334"/>
                <a:gd name="T30" fmla="*/ 194 w 547"/>
                <a:gd name="T31" fmla="*/ 86 h 334"/>
                <a:gd name="T32" fmla="*/ 97 w 547"/>
                <a:gd name="T33" fmla="*/ 124 h 334"/>
                <a:gd name="T34" fmla="*/ 99 w 547"/>
                <a:gd name="T35" fmla="*/ 96 h 334"/>
                <a:gd name="T36" fmla="*/ 73 w 547"/>
                <a:gd name="T37" fmla="*/ 72 h 334"/>
                <a:gd name="T38" fmla="*/ 10 w 547"/>
                <a:gd name="T39" fmla="*/ 129 h 334"/>
                <a:gd name="T40" fmla="*/ 15 w 547"/>
                <a:gd name="T41" fmla="*/ 152 h 334"/>
                <a:gd name="T42" fmla="*/ 17 w 547"/>
                <a:gd name="T43" fmla="*/ 144 h 334"/>
                <a:gd name="T44" fmla="*/ 34 w 547"/>
                <a:gd name="T45" fmla="*/ 110 h 334"/>
                <a:gd name="T46" fmla="*/ 81 w 547"/>
                <a:gd name="T47" fmla="*/ 83 h 334"/>
                <a:gd name="T48" fmla="*/ 88 w 547"/>
                <a:gd name="T49" fmla="*/ 114 h 334"/>
                <a:gd name="T50" fmla="*/ 87 w 547"/>
                <a:gd name="T51" fmla="*/ 124 h 334"/>
                <a:gd name="T52" fmla="*/ 75 w 547"/>
                <a:gd name="T53" fmla="*/ 121 h 334"/>
                <a:gd name="T54" fmla="*/ 67 w 547"/>
                <a:gd name="T55" fmla="*/ 117 h 334"/>
                <a:gd name="T56" fmla="*/ 65 w 547"/>
                <a:gd name="T57" fmla="*/ 150 h 334"/>
                <a:gd name="T58" fmla="*/ 89 w 547"/>
                <a:gd name="T59" fmla="*/ 146 h 334"/>
                <a:gd name="T60" fmla="*/ 94 w 547"/>
                <a:gd name="T61" fmla="*/ 135 h 334"/>
                <a:gd name="T62" fmla="*/ 186 w 547"/>
                <a:gd name="T63" fmla="*/ 103 h 334"/>
                <a:gd name="T64" fmla="*/ 177 w 547"/>
                <a:gd name="T65" fmla="*/ 126 h 334"/>
                <a:gd name="T66" fmla="*/ 166 w 547"/>
                <a:gd name="T67" fmla="*/ 154 h 334"/>
                <a:gd name="T68" fmla="*/ 180 w 547"/>
                <a:gd name="T69" fmla="*/ 149 h 334"/>
                <a:gd name="T70" fmla="*/ 230 w 547"/>
                <a:gd name="T71" fmla="*/ 100 h 334"/>
                <a:gd name="T72" fmla="*/ 233 w 547"/>
                <a:gd name="T73" fmla="*/ 109 h 334"/>
                <a:gd name="T74" fmla="*/ 321 w 547"/>
                <a:gd name="T75" fmla="*/ 111 h 334"/>
                <a:gd name="T76" fmla="*/ 393 w 547"/>
                <a:gd name="T77" fmla="*/ 117 h 334"/>
                <a:gd name="T78" fmla="*/ 323 w 547"/>
                <a:gd name="T79" fmla="*/ 285 h 334"/>
                <a:gd name="T80" fmla="*/ 333 w 547"/>
                <a:gd name="T81" fmla="*/ 321 h 334"/>
                <a:gd name="T82" fmla="*/ 391 w 547"/>
                <a:gd name="T83" fmla="*/ 235 h 334"/>
                <a:gd name="T84" fmla="*/ 424 w 547"/>
                <a:gd name="T85" fmla="*/ 121 h 334"/>
                <a:gd name="T86" fmla="*/ 432 w 547"/>
                <a:gd name="T87" fmla="*/ 100 h 334"/>
                <a:gd name="T88" fmla="*/ 435 w 547"/>
                <a:gd name="T89" fmla="*/ 96 h 334"/>
                <a:gd name="T90" fmla="*/ 438 w 547"/>
                <a:gd name="T91" fmla="*/ 94 h 334"/>
                <a:gd name="T92" fmla="*/ 510 w 547"/>
                <a:gd name="T93" fmla="*/ 92 h 334"/>
                <a:gd name="T94" fmla="*/ 524 w 547"/>
                <a:gd name="T95" fmla="*/ 134 h 334"/>
                <a:gd name="T96" fmla="*/ 461 w 547"/>
                <a:gd name="T97" fmla="*/ 149 h 334"/>
                <a:gd name="T98" fmla="*/ 448 w 547"/>
                <a:gd name="T99" fmla="*/ 146 h 334"/>
                <a:gd name="T100" fmla="*/ 494 w 547"/>
                <a:gd name="T101" fmla="*/ 160 h 334"/>
                <a:gd name="T102" fmla="*/ 534 w 547"/>
                <a:gd name="T103" fmla="*/ 137 h 334"/>
                <a:gd name="T104" fmla="*/ 530 w 547"/>
                <a:gd name="T105" fmla="*/ 96 h 334"/>
                <a:gd name="T106" fmla="*/ 74 w 547"/>
                <a:gd name="T107" fmla="*/ 145 h 334"/>
                <a:gd name="T108" fmla="*/ 68 w 547"/>
                <a:gd name="T109" fmla="*/ 130 h 334"/>
                <a:gd name="T110" fmla="*/ 85 w 547"/>
                <a:gd name="T111" fmla="*/ 135 h 334"/>
                <a:gd name="T112" fmla="*/ 74 w 547"/>
                <a:gd name="T113" fmla="*/ 145 h 334"/>
                <a:gd name="T114" fmla="*/ 373 w 547"/>
                <a:gd name="T115" fmla="*/ 259 h 334"/>
                <a:gd name="T116" fmla="*/ 345 w 547"/>
                <a:gd name="T117" fmla="*/ 310 h 334"/>
                <a:gd name="T118" fmla="*/ 343 w 547"/>
                <a:gd name="T119" fmla="*/ 234 h 334"/>
                <a:gd name="T120" fmla="*/ 417 w 547"/>
                <a:gd name="T121" fmla="*/ 109 h 334"/>
                <a:gd name="T122" fmla="*/ 373 w 547"/>
                <a:gd name="T123" fmla="*/ 259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7" h="334">
                  <a:moveTo>
                    <a:pt x="530" y="96"/>
                  </a:moveTo>
                  <a:cubicBezTo>
                    <a:pt x="492" y="54"/>
                    <a:pt x="435" y="85"/>
                    <a:pt x="435" y="85"/>
                  </a:cubicBezTo>
                  <a:cubicBezTo>
                    <a:pt x="427" y="83"/>
                    <a:pt x="425" y="88"/>
                    <a:pt x="425" y="88"/>
                  </a:cubicBezTo>
                  <a:cubicBezTo>
                    <a:pt x="393" y="114"/>
                    <a:pt x="359" y="121"/>
                    <a:pt x="359" y="121"/>
                  </a:cubicBezTo>
                  <a:cubicBezTo>
                    <a:pt x="328" y="127"/>
                    <a:pt x="333" y="102"/>
                    <a:pt x="333" y="102"/>
                  </a:cubicBezTo>
                  <a:cubicBezTo>
                    <a:pt x="333" y="89"/>
                    <a:pt x="324" y="99"/>
                    <a:pt x="324" y="99"/>
                  </a:cubicBezTo>
                  <a:cubicBezTo>
                    <a:pt x="318" y="107"/>
                    <a:pt x="298" y="118"/>
                    <a:pt x="298" y="118"/>
                  </a:cubicBezTo>
                  <a:cubicBezTo>
                    <a:pt x="257" y="139"/>
                    <a:pt x="245" y="113"/>
                    <a:pt x="245" y="113"/>
                  </a:cubicBezTo>
                  <a:cubicBezTo>
                    <a:pt x="237" y="94"/>
                    <a:pt x="237" y="94"/>
                    <a:pt x="237" y="94"/>
                  </a:cubicBezTo>
                  <a:cubicBezTo>
                    <a:pt x="228" y="71"/>
                    <a:pt x="195" y="120"/>
                    <a:pt x="195" y="120"/>
                  </a:cubicBezTo>
                  <a:cubicBezTo>
                    <a:pt x="185" y="137"/>
                    <a:pt x="183" y="135"/>
                    <a:pt x="183" y="135"/>
                  </a:cubicBezTo>
                  <a:cubicBezTo>
                    <a:pt x="190" y="110"/>
                    <a:pt x="218" y="68"/>
                    <a:pt x="218" y="68"/>
                  </a:cubicBezTo>
                  <a:cubicBezTo>
                    <a:pt x="239" y="31"/>
                    <a:pt x="233" y="12"/>
                    <a:pt x="233" y="12"/>
                  </a:cubicBezTo>
                  <a:cubicBezTo>
                    <a:pt x="228" y="0"/>
                    <a:pt x="223" y="16"/>
                    <a:pt x="223" y="16"/>
                  </a:cubicBezTo>
                  <a:cubicBezTo>
                    <a:pt x="221" y="29"/>
                    <a:pt x="214" y="46"/>
                    <a:pt x="214" y="46"/>
                  </a:cubicBezTo>
                  <a:cubicBezTo>
                    <a:pt x="204" y="73"/>
                    <a:pt x="194" y="86"/>
                    <a:pt x="194" y="86"/>
                  </a:cubicBezTo>
                  <a:cubicBezTo>
                    <a:pt x="147" y="117"/>
                    <a:pt x="116" y="124"/>
                    <a:pt x="97" y="124"/>
                  </a:cubicBezTo>
                  <a:cubicBezTo>
                    <a:pt x="100" y="109"/>
                    <a:pt x="99" y="96"/>
                    <a:pt x="99" y="96"/>
                  </a:cubicBezTo>
                  <a:cubicBezTo>
                    <a:pt x="96" y="67"/>
                    <a:pt x="73" y="72"/>
                    <a:pt x="73" y="72"/>
                  </a:cubicBezTo>
                  <a:cubicBezTo>
                    <a:pt x="35" y="77"/>
                    <a:pt x="10" y="129"/>
                    <a:pt x="10" y="129"/>
                  </a:cubicBezTo>
                  <a:cubicBezTo>
                    <a:pt x="0" y="154"/>
                    <a:pt x="15" y="152"/>
                    <a:pt x="15" y="152"/>
                  </a:cubicBezTo>
                  <a:cubicBezTo>
                    <a:pt x="25" y="149"/>
                    <a:pt x="17" y="144"/>
                    <a:pt x="17" y="144"/>
                  </a:cubicBezTo>
                  <a:cubicBezTo>
                    <a:pt x="17" y="130"/>
                    <a:pt x="34" y="110"/>
                    <a:pt x="34" y="110"/>
                  </a:cubicBezTo>
                  <a:cubicBezTo>
                    <a:pt x="72" y="70"/>
                    <a:pt x="81" y="83"/>
                    <a:pt x="81" y="83"/>
                  </a:cubicBezTo>
                  <a:cubicBezTo>
                    <a:pt x="80" y="83"/>
                    <a:pt x="92" y="89"/>
                    <a:pt x="88" y="114"/>
                  </a:cubicBezTo>
                  <a:cubicBezTo>
                    <a:pt x="88" y="118"/>
                    <a:pt x="87" y="121"/>
                    <a:pt x="87" y="124"/>
                  </a:cubicBezTo>
                  <a:cubicBezTo>
                    <a:pt x="79" y="123"/>
                    <a:pt x="75" y="121"/>
                    <a:pt x="75" y="121"/>
                  </a:cubicBezTo>
                  <a:cubicBezTo>
                    <a:pt x="69" y="115"/>
                    <a:pt x="67" y="117"/>
                    <a:pt x="67" y="117"/>
                  </a:cubicBezTo>
                  <a:cubicBezTo>
                    <a:pt x="50" y="123"/>
                    <a:pt x="65" y="150"/>
                    <a:pt x="65" y="150"/>
                  </a:cubicBezTo>
                  <a:cubicBezTo>
                    <a:pt x="77" y="167"/>
                    <a:pt x="89" y="146"/>
                    <a:pt x="89" y="146"/>
                  </a:cubicBezTo>
                  <a:cubicBezTo>
                    <a:pt x="91" y="142"/>
                    <a:pt x="93" y="139"/>
                    <a:pt x="94" y="135"/>
                  </a:cubicBezTo>
                  <a:cubicBezTo>
                    <a:pt x="135" y="134"/>
                    <a:pt x="186" y="103"/>
                    <a:pt x="186" y="103"/>
                  </a:cubicBezTo>
                  <a:cubicBezTo>
                    <a:pt x="185" y="112"/>
                    <a:pt x="177" y="126"/>
                    <a:pt x="177" y="126"/>
                  </a:cubicBezTo>
                  <a:cubicBezTo>
                    <a:pt x="161" y="155"/>
                    <a:pt x="166" y="154"/>
                    <a:pt x="166" y="154"/>
                  </a:cubicBezTo>
                  <a:cubicBezTo>
                    <a:pt x="171" y="165"/>
                    <a:pt x="180" y="149"/>
                    <a:pt x="180" y="149"/>
                  </a:cubicBezTo>
                  <a:cubicBezTo>
                    <a:pt x="230" y="82"/>
                    <a:pt x="230" y="100"/>
                    <a:pt x="230" y="100"/>
                  </a:cubicBezTo>
                  <a:cubicBezTo>
                    <a:pt x="233" y="109"/>
                    <a:pt x="233" y="109"/>
                    <a:pt x="233" y="109"/>
                  </a:cubicBezTo>
                  <a:cubicBezTo>
                    <a:pt x="257" y="165"/>
                    <a:pt x="321" y="111"/>
                    <a:pt x="321" y="111"/>
                  </a:cubicBezTo>
                  <a:cubicBezTo>
                    <a:pt x="337" y="152"/>
                    <a:pt x="393" y="117"/>
                    <a:pt x="393" y="117"/>
                  </a:cubicBezTo>
                  <a:cubicBezTo>
                    <a:pt x="332" y="198"/>
                    <a:pt x="323" y="285"/>
                    <a:pt x="323" y="285"/>
                  </a:cubicBezTo>
                  <a:cubicBezTo>
                    <a:pt x="319" y="317"/>
                    <a:pt x="333" y="321"/>
                    <a:pt x="333" y="321"/>
                  </a:cubicBezTo>
                  <a:cubicBezTo>
                    <a:pt x="368" y="334"/>
                    <a:pt x="391" y="235"/>
                    <a:pt x="391" y="235"/>
                  </a:cubicBezTo>
                  <a:cubicBezTo>
                    <a:pt x="424" y="121"/>
                    <a:pt x="424" y="121"/>
                    <a:pt x="424" y="121"/>
                  </a:cubicBezTo>
                  <a:cubicBezTo>
                    <a:pt x="429" y="100"/>
                    <a:pt x="432" y="100"/>
                    <a:pt x="432" y="100"/>
                  </a:cubicBezTo>
                  <a:cubicBezTo>
                    <a:pt x="434" y="97"/>
                    <a:pt x="435" y="96"/>
                    <a:pt x="435" y="96"/>
                  </a:cubicBezTo>
                  <a:cubicBezTo>
                    <a:pt x="437" y="94"/>
                    <a:pt x="438" y="94"/>
                    <a:pt x="438" y="94"/>
                  </a:cubicBezTo>
                  <a:cubicBezTo>
                    <a:pt x="485" y="70"/>
                    <a:pt x="510" y="92"/>
                    <a:pt x="510" y="92"/>
                  </a:cubicBezTo>
                  <a:cubicBezTo>
                    <a:pt x="540" y="114"/>
                    <a:pt x="524" y="134"/>
                    <a:pt x="524" y="134"/>
                  </a:cubicBezTo>
                  <a:cubicBezTo>
                    <a:pt x="496" y="163"/>
                    <a:pt x="461" y="149"/>
                    <a:pt x="461" y="149"/>
                  </a:cubicBezTo>
                  <a:cubicBezTo>
                    <a:pt x="447" y="142"/>
                    <a:pt x="448" y="146"/>
                    <a:pt x="448" y="146"/>
                  </a:cubicBezTo>
                  <a:cubicBezTo>
                    <a:pt x="467" y="163"/>
                    <a:pt x="494" y="160"/>
                    <a:pt x="494" y="160"/>
                  </a:cubicBezTo>
                  <a:cubicBezTo>
                    <a:pt x="518" y="158"/>
                    <a:pt x="534" y="137"/>
                    <a:pt x="534" y="137"/>
                  </a:cubicBezTo>
                  <a:cubicBezTo>
                    <a:pt x="547" y="117"/>
                    <a:pt x="530" y="96"/>
                    <a:pt x="530" y="96"/>
                  </a:cubicBezTo>
                  <a:moveTo>
                    <a:pt x="74" y="145"/>
                  </a:moveTo>
                  <a:cubicBezTo>
                    <a:pt x="70" y="142"/>
                    <a:pt x="68" y="130"/>
                    <a:pt x="68" y="130"/>
                  </a:cubicBezTo>
                  <a:cubicBezTo>
                    <a:pt x="73" y="133"/>
                    <a:pt x="79" y="134"/>
                    <a:pt x="85" y="135"/>
                  </a:cubicBezTo>
                  <a:cubicBezTo>
                    <a:pt x="80" y="154"/>
                    <a:pt x="74" y="145"/>
                    <a:pt x="74" y="145"/>
                  </a:cubicBezTo>
                  <a:moveTo>
                    <a:pt x="373" y="259"/>
                  </a:moveTo>
                  <a:cubicBezTo>
                    <a:pt x="359" y="304"/>
                    <a:pt x="345" y="310"/>
                    <a:pt x="345" y="310"/>
                  </a:cubicBezTo>
                  <a:cubicBezTo>
                    <a:pt x="317" y="318"/>
                    <a:pt x="343" y="234"/>
                    <a:pt x="343" y="234"/>
                  </a:cubicBezTo>
                  <a:cubicBezTo>
                    <a:pt x="372" y="140"/>
                    <a:pt x="417" y="109"/>
                    <a:pt x="417" y="109"/>
                  </a:cubicBezTo>
                  <a:cubicBezTo>
                    <a:pt x="421" y="107"/>
                    <a:pt x="373" y="259"/>
                    <a:pt x="373" y="259"/>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100" name="Freeform 73">
              <a:extLst>
                <a:ext uri="{FF2B5EF4-FFF2-40B4-BE49-F238E27FC236}">
                  <a16:creationId xmlns:a16="http://schemas.microsoft.com/office/drawing/2014/main" id="{79FEA98E-BB87-0B44-9F8B-FC36922AC1BB}"/>
                </a:ext>
              </a:extLst>
            </p:cNvPr>
            <p:cNvSpPr>
              <a:spLocks/>
            </p:cNvSpPr>
            <p:nvPr userDrawn="1"/>
          </p:nvSpPr>
          <p:spPr bwMode="auto">
            <a:xfrm>
              <a:off x="3080859" y="2410142"/>
              <a:ext cx="2784417" cy="123964"/>
            </a:xfrm>
            <a:custGeom>
              <a:avLst/>
              <a:gdLst>
                <a:gd name="T0" fmla="*/ 0 w 1168"/>
                <a:gd name="T1" fmla="*/ 46 h 52"/>
                <a:gd name="T2" fmla="*/ 607 w 1168"/>
                <a:gd name="T3" fmla="*/ 14 h 52"/>
                <a:gd name="T4" fmla="*/ 1168 w 1168"/>
                <a:gd name="T5" fmla="*/ 32 h 52"/>
                <a:gd name="T6" fmla="*/ 1164 w 1168"/>
                <a:gd name="T7" fmla="*/ 40 h 52"/>
                <a:gd name="T8" fmla="*/ 756 w 1168"/>
                <a:gd name="T9" fmla="*/ 18 h 52"/>
                <a:gd name="T10" fmla="*/ 12 w 1168"/>
                <a:gd name="T11" fmla="*/ 52 h 52"/>
                <a:gd name="T12" fmla="*/ 0 w 1168"/>
                <a:gd name="T13" fmla="*/ 46 h 52"/>
              </a:gdLst>
              <a:ahLst/>
              <a:cxnLst>
                <a:cxn ang="0">
                  <a:pos x="T0" y="T1"/>
                </a:cxn>
                <a:cxn ang="0">
                  <a:pos x="T2" y="T3"/>
                </a:cxn>
                <a:cxn ang="0">
                  <a:pos x="T4" y="T5"/>
                </a:cxn>
                <a:cxn ang="0">
                  <a:pos x="T6" y="T7"/>
                </a:cxn>
                <a:cxn ang="0">
                  <a:pos x="T8" y="T9"/>
                </a:cxn>
                <a:cxn ang="0">
                  <a:pos x="T10" y="T11"/>
                </a:cxn>
                <a:cxn ang="0">
                  <a:pos x="T12" y="T13"/>
                </a:cxn>
              </a:cxnLst>
              <a:rect l="0" t="0" r="r" b="b"/>
              <a:pathLst>
                <a:path w="1168" h="52">
                  <a:moveTo>
                    <a:pt x="0" y="46"/>
                  </a:moveTo>
                  <a:cubicBezTo>
                    <a:pt x="0" y="46"/>
                    <a:pt x="417" y="14"/>
                    <a:pt x="607" y="14"/>
                  </a:cubicBezTo>
                  <a:cubicBezTo>
                    <a:pt x="607" y="14"/>
                    <a:pt x="1089" y="0"/>
                    <a:pt x="1168" y="32"/>
                  </a:cubicBezTo>
                  <a:cubicBezTo>
                    <a:pt x="1164" y="40"/>
                    <a:pt x="1164" y="40"/>
                    <a:pt x="1164" y="40"/>
                  </a:cubicBezTo>
                  <a:cubicBezTo>
                    <a:pt x="1164" y="40"/>
                    <a:pt x="1059" y="16"/>
                    <a:pt x="756" y="18"/>
                  </a:cubicBezTo>
                  <a:cubicBezTo>
                    <a:pt x="756" y="18"/>
                    <a:pt x="183" y="28"/>
                    <a:pt x="12" y="52"/>
                  </a:cubicBezTo>
                  <a:lnTo>
                    <a:pt x="0" y="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101" name="Freeform 74">
              <a:extLst>
                <a:ext uri="{FF2B5EF4-FFF2-40B4-BE49-F238E27FC236}">
                  <a16:creationId xmlns:a16="http://schemas.microsoft.com/office/drawing/2014/main" id="{D6794B8A-EEB4-9541-BD62-77B7355C5A31}"/>
                </a:ext>
              </a:extLst>
            </p:cNvPr>
            <p:cNvSpPr>
              <a:spLocks/>
            </p:cNvSpPr>
            <p:nvPr userDrawn="1"/>
          </p:nvSpPr>
          <p:spPr bwMode="auto">
            <a:xfrm>
              <a:off x="6284846" y="2045402"/>
              <a:ext cx="57214" cy="69134"/>
            </a:xfrm>
            <a:custGeom>
              <a:avLst/>
              <a:gdLst>
                <a:gd name="T0" fmla="*/ 48 w 48"/>
                <a:gd name="T1" fmla="*/ 0 h 58"/>
                <a:gd name="T2" fmla="*/ 48 w 48"/>
                <a:gd name="T3" fmla="*/ 8 h 58"/>
                <a:gd name="T4" fmla="*/ 28 w 48"/>
                <a:gd name="T5" fmla="*/ 8 h 58"/>
                <a:gd name="T6" fmla="*/ 28 w 48"/>
                <a:gd name="T7" fmla="*/ 58 h 58"/>
                <a:gd name="T8" fmla="*/ 20 w 48"/>
                <a:gd name="T9" fmla="*/ 58 h 58"/>
                <a:gd name="T10" fmla="*/ 20 w 48"/>
                <a:gd name="T11" fmla="*/ 8 h 58"/>
                <a:gd name="T12" fmla="*/ 0 w 48"/>
                <a:gd name="T13" fmla="*/ 8 h 58"/>
                <a:gd name="T14" fmla="*/ 0 w 48"/>
                <a:gd name="T15" fmla="*/ 0 h 58"/>
                <a:gd name="T16" fmla="*/ 48 w 48"/>
                <a:gd name="T17"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58">
                  <a:moveTo>
                    <a:pt x="48" y="0"/>
                  </a:moveTo>
                  <a:lnTo>
                    <a:pt x="48" y="8"/>
                  </a:lnTo>
                  <a:lnTo>
                    <a:pt x="28" y="8"/>
                  </a:lnTo>
                  <a:lnTo>
                    <a:pt x="28" y="58"/>
                  </a:lnTo>
                  <a:lnTo>
                    <a:pt x="20" y="58"/>
                  </a:lnTo>
                  <a:lnTo>
                    <a:pt x="20" y="8"/>
                  </a:lnTo>
                  <a:lnTo>
                    <a:pt x="0" y="8"/>
                  </a:lnTo>
                  <a:lnTo>
                    <a:pt x="0" y="0"/>
                  </a:lnTo>
                  <a:lnTo>
                    <a:pt x="4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102" name="Freeform 75">
              <a:extLst>
                <a:ext uri="{FF2B5EF4-FFF2-40B4-BE49-F238E27FC236}">
                  <a16:creationId xmlns:a16="http://schemas.microsoft.com/office/drawing/2014/main" id="{1B0908A7-98A9-BA48-B88A-905370A16B01}"/>
                </a:ext>
              </a:extLst>
            </p:cNvPr>
            <p:cNvSpPr>
              <a:spLocks/>
            </p:cNvSpPr>
            <p:nvPr userDrawn="1"/>
          </p:nvSpPr>
          <p:spPr bwMode="auto">
            <a:xfrm>
              <a:off x="6349212" y="2045402"/>
              <a:ext cx="66750" cy="69134"/>
            </a:xfrm>
            <a:custGeom>
              <a:avLst/>
              <a:gdLst>
                <a:gd name="T0" fmla="*/ 28 w 28"/>
                <a:gd name="T1" fmla="*/ 0 h 29"/>
                <a:gd name="T2" fmla="*/ 28 w 28"/>
                <a:gd name="T3" fmla="*/ 29 h 29"/>
                <a:gd name="T4" fmla="*/ 24 w 28"/>
                <a:gd name="T5" fmla="*/ 29 h 29"/>
                <a:gd name="T6" fmla="*/ 24 w 28"/>
                <a:gd name="T7" fmla="*/ 18 h 29"/>
                <a:gd name="T8" fmla="*/ 24 w 28"/>
                <a:gd name="T9" fmla="*/ 7 h 29"/>
                <a:gd name="T10" fmla="*/ 24 w 28"/>
                <a:gd name="T11" fmla="*/ 7 h 29"/>
                <a:gd name="T12" fmla="*/ 21 w 28"/>
                <a:gd name="T13" fmla="*/ 12 h 29"/>
                <a:gd name="T14" fmla="*/ 16 w 28"/>
                <a:gd name="T15" fmla="*/ 22 h 29"/>
                <a:gd name="T16" fmla="*/ 13 w 28"/>
                <a:gd name="T17" fmla="*/ 22 h 29"/>
                <a:gd name="T18" fmla="*/ 7 w 28"/>
                <a:gd name="T19" fmla="*/ 12 h 29"/>
                <a:gd name="T20" fmla="*/ 5 w 28"/>
                <a:gd name="T21" fmla="*/ 7 h 29"/>
                <a:gd name="T22" fmla="*/ 5 w 28"/>
                <a:gd name="T23" fmla="*/ 7 h 29"/>
                <a:gd name="T24" fmla="*/ 5 w 28"/>
                <a:gd name="T25" fmla="*/ 18 h 29"/>
                <a:gd name="T26" fmla="*/ 5 w 28"/>
                <a:gd name="T27" fmla="*/ 29 h 29"/>
                <a:gd name="T28" fmla="*/ 0 w 28"/>
                <a:gd name="T29" fmla="*/ 29 h 29"/>
                <a:gd name="T30" fmla="*/ 0 w 28"/>
                <a:gd name="T31" fmla="*/ 0 h 29"/>
                <a:gd name="T32" fmla="*/ 5 w 28"/>
                <a:gd name="T33" fmla="*/ 0 h 29"/>
                <a:gd name="T34" fmla="*/ 11 w 28"/>
                <a:gd name="T35" fmla="*/ 11 h 29"/>
                <a:gd name="T36" fmla="*/ 14 w 28"/>
                <a:gd name="T37" fmla="*/ 16 h 29"/>
                <a:gd name="T38" fmla="*/ 14 w 28"/>
                <a:gd name="T39" fmla="*/ 16 h 29"/>
                <a:gd name="T40" fmla="*/ 17 w 28"/>
                <a:gd name="T41" fmla="*/ 11 h 29"/>
                <a:gd name="T42" fmla="*/ 24 w 28"/>
                <a:gd name="T43" fmla="*/ 0 h 29"/>
                <a:gd name="T44" fmla="*/ 28 w 28"/>
                <a:gd name="T4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29">
                  <a:moveTo>
                    <a:pt x="28" y="0"/>
                  </a:moveTo>
                  <a:cubicBezTo>
                    <a:pt x="28" y="29"/>
                    <a:pt x="28" y="29"/>
                    <a:pt x="28" y="29"/>
                  </a:cubicBezTo>
                  <a:cubicBezTo>
                    <a:pt x="24" y="29"/>
                    <a:pt x="24" y="29"/>
                    <a:pt x="24" y="29"/>
                  </a:cubicBezTo>
                  <a:cubicBezTo>
                    <a:pt x="24" y="18"/>
                    <a:pt x="24" y="18"/>
                    <a:pt x="24" y="18"/>
                  </a:cubicBezTo>
                  <a:cubicBezTo>
                    <a:pt x="24" y="12"/>
                    <a:pt x="24" y="7"/>
                    <a:pt x="24" y="7"/>
                  </a:cubicBezTo>
                  <a:cubicBezTo>
                    <a:pt x="24" y="7"/>
                    <a:pt x="24" y="7"/>
                    <a:pt x="24" y="7"/>
                  </a:cubicBezTo>
                  <a:cubicBezTo>
                    <a:pt x="24" y="7"/>
                    <a:pt x="22" y="10"/>
                    <a:pt x="21" y="12"/>
                  </a:cubicBezTo>
                  <a:cubicBezTo>
                    <a:pt x="16" y="22"/>
                    <a:pt x="16" y="22"/>
                    <a:pt x="16" y="22"/>
                  </a:cubicBezTo>
                  <a:cubicBezTo>
                    <a:pt x="13" y="22"/>
                    <a:pt x="13" y="22"/>
                    <a:pt x="13" y="22"/>
                  </a:cubicBezTo>
                  <a:cubicBezTo>
                    <a:pt x="7" y="12"/>
                    <a:pt x="7" y="12"/>
                    <a:pt x="7" y="12"/>
                  </a:cubicBezTo>
                  <a:cubicBezTo>
                    <a:pt x="7" y="10"/>
                    <a:pt x="5" y="7"/>
                    <a:pt x="5" y="7"/>
                  </a:cubicBezTo>
                  <a:cubicBezTo>
                    <a:pt x="5" y="7"/>
                    <a:pt x="5" y="7"/>
                    <a:pt x="5" y="7"/>
                  </a:cubicBezTo>
                  <a:cubicBezTo>
                    <a:pt x="5" y="7"/>
                    <a:pt x="5" y="12"/>
                    <a:pt x="5" y="18"/>
                  </a:cubicBezTo>
                  <a:cubicBezTo>
                    <a:pt x="5" y="29"/>
                    <a:pt x="5" y="29"/>
                    <a:pt x="5" y="29"/>
                  </a:cubicBezTo>
                  <a:cubicBezTo>
                    <a:pt x="0" y="29"/>
                    <a:pt x="0" y="29"/>
                    <a:pt x="0" y="29"/>
                  </a:cubicBezTo>
                  <a:cubicBezTo>
                    <a:pt x="0" y="0"/>
                    <a:pt x="0" y="0"/>
                    <a:pt x="0" y="0"/>
                  </a:cubicBezTo>
                  <a:cubicBezTo>
                    <a:pt x="5" y="0"/>
                    <a:pt x="5" y="0"/>
                    <a:pt x="5" y="0"/>
                  </a:cubicBezTo>
                  <a:cubicBezTo>
                    <a:pt x="11" y="11"/>
                    <a:pt x="11" y="11"/>
                    <a:pt x="11" y="11"/>
                  </a:cubicBezTo>
                  <a:cubicBezTo>
                    <a:pt x="14" y="15"/>
                    <a:pt x="14" y="16"/>
                    <a:pt x="14" y="16"/>
                  </a:cubicBezTo>
                  <a:cubicBezTo>
                    <a:pt x="14" y="16"/>
                    <a:pt x="14" y="16"/>
                    <a:pt x="14" y="16"/>
                  </a:cubicBezTo>
                  <a:cubicBezTo>
                    <a:pt x="14" y="16"/>
                    <a:pt x="15" y="15"/>
                    <a:pt x="17" y="11"/>
                  </a:cubicBezTo>
                  <a:cubicBezTo>
                    <a:pt x="24" y="0"/>
                    <a:pt x="24" y="0"/>
                    <a:pt x="24" y="0"/>
                  </a:cubicBezTo>
                  <a:lnTo>
                    <a:pt x="2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grpSp>
      <p:sp>
        <p:nvSpPr>
          <p:cNvPr id="103" name="TextBox 48">
            <a:extLst>
              <a:ext uri="{FF2B5EF4-FFF2-40B4-BE49-F238E27FC236}">
                <a16:creationId xmlns:a16="http://schemas.microsoft.com/office/drawing/2014/main" id="{822F8383-E7E9-C549-8BAF-95F3FE0EFE72}"/>
              </a:ext>
            </a:extLst>
          </p:cNvPr>
          <p:cNvSpPr txBox="1">
            <a:spLocks noChangeArrowheads="1"/>
          </p:cNvSpPr>
          <p:nvPr userDrawn="1"/>
        </p:nvSpPr>
        <p:spPr bwMode="auto">
          <a:xfrm>
            <a:off x="3140223" y="4052465"/>
            <a:ext cx="591155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3600" kern="1200">
                <a:solidFill>
                  <a:schemeClr val="tx1"/>
                </a:solidFill>
                <a:latin typeface="Arial" charset="0"/>
                <a:ea typeface="+mn-ea"/>
                <a:cs typeface="Arial" charset="0"/>
              </a:defRPr>
            </a:lvl1pPr>
            <a:lvl2pPr marL="457200" algn="l" rtl="0" fontAlgn="base">
              <a:spcBef>
                <a:spcPct val="0"/>
              </a:spcBef>
              <a:spcAft>
                <a:spcPct val="0"/>
              </a:spcAft>
              <a:defRPr sz="3600" kern="1200">
                <a:solidFill>
                  <a:schemeClr val="tx1"/>
                </a:solidFill>
                <a:latin typeface="Arial" charset="0"/>
                <a:ea typeface="+mn-ea"/>
                <a:cs typeface="Arial" charset="0"/>
              </a:defRPr>
            </a:lvl2pPr>
            <a:lvl3pPr marL="914400" algn="l" rtl="0" fontAlgn="base">
              <a:spcBef>
                <a:spcPct val="0"/>
              </a:spcBef>
              <a:spcAft>
                <a:spcPct val="0"/>
              </a:spcAft>
              <a:defRPr sz="3600" kern="1200">
                <a:solidFill>
                  <a:schemeClr val="tx1"/>
                </a:solidFill>
                <a:latin typeface="Arial" charset="0"/>
                <a:ea typeface="+mn-ea"/>
                <a:cs typeface="Arial" charset="0"/>
              </a:defRPr>
            </a:lvl3pPr>
            <a:lvl4pPr marL="1371600" algn="l" rtl="0" fontAlgn="base">
              <a:spcBef>
                <a:spcPct val="0"/>
              </a:spcBef>
              <a:spcAft>
                <a:spcPct val="0"/>
              </a:spcAft>
              <a:defRPr sz="3600" kern="1200">
                <a:solidFill>
                  <a:schemeClr val="tx1"/>
                </a:solidFill>
                <a:latin typeface="Arial" charset="0"/>
                <a:ea typeface="+mn-ea"/>
                <a:cs typeface="Arial" charset="0"/>
              </a:defRPr>
            </a:lvl4pPr>
            <a:lvl5pPr marL="1828800" algn="l"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algn="ctr">
              <a:defRPr/>
            </a:pPr>
            <a:r>
              <a:rPr lang="en-US" sz="1600" b="0" i="0">
                <a:solidFill>
                  <a:srgbClr val="FFFFFF"/>
                </a:solidFill>
                <a:latin typeface="Gotham Book" panose="02000604040000020004" pitchFamily="2" charset="0"/>
              </a:rPr>
              <a:t>$8.4 BILLION ENTERPRISE | 132,000 IDEAPRENEURS | 44 COUNTRIES</a:t>
            </a:r>
          </a:p>
        </p:txBody>
      </p:sp>
      <p:sp>
        <p:nvSpPr>
          <p:cNvPr id="2" name="TextBox 1">
            <a:extLst>
              <a:ext uri="{FF2B5EF4-FFF2-40B4-BE49-F238E27FC236}">
                <a16:creationId xmlns:a16="http://schemas.microsoft.com/office/drawing/2014/main" id="{0B0AF840-7B31-6948-9FE3-C67C0E30EA61}"/>
              </a:ext>
            </a:extLst>
          </p:cNvPr>
          <p:cNvSpPr txBox="1"/>
          <p:nvPr userDrawn="1"/>
        </p:nvSpPr>
        <p:spPr>
          <a:xfrm>
            <a:off x="5462676" y="5893533"/>
            <a:ext cx="1802545" cy="369204"/>
          </a:xfrm>
          <a:prstGeom prst="rect">
            <a:avLst/>
          </a:prstGeom>
          <a:noFill/>
        </p:spPr>
        <p:txBody>
          <a:bodyPr wrap="none" rtlCol="0">
            <a:spAutoFit/>
          </a:bodyPr>
          <a:lstStyle/>
          <a:p>
            <a:pPr marL="0" marR="0" lvl="0" indent="0" algn="l" defTabSz="914126" rtl="0" eaLnBrk="1" fontAlgn="auto" latinLnBrk="0" hangingPunct="1">
              <a:lnSpc>
                <a:spcPct val="100000"/>
              </a:lnSpc>
              <a:spcBef>
                <a:spcPts val="0"/>
              </a:spcBef>
              <a:spcAft>
                <a:spcPts val="0"/>
              </a:spcAft>
              <a:buClrTx/>
              <a:buSzTx/>
              <a:buFontTx/>
              <a:buNone/>
              <a:tabLst/>
              <a:defRPr/>
            </a:pPr>
            <a:r>
              <a:rPr lang="en-US" sz="1799" b="0" i="0">
                <a:solidFill>
                  <a:schemeClr val="bg1"/>
                </a:solidFill>
                <a:latin typeface="Gotham Book" panose="02000604040000020004" pitchFamily="2" charset="0"/>
              </a:rPr>
              <a:t>WATCH THE FILM</a:t>
            </a:r>
          </a:p>
        </p:txBody>
      </p:sp>
    </p:spTree>
    <p:extLst>
      <p:ext uri="{BB962C8B-B14F-4D97-AF65-F5344CB8AC3E}">
        <p14:creationId xmlns:p14="http://schemas.microsoft.com/office/powerpoint/2010/main" val="23096128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AB95B04-E55D-43C9-916B-E0FE56D24A3C}" type="datetimeFigureOut">
              <a:rPr lang="en-IN" smtClean="0"/>
              <a:t>26-06-2022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B3F2E6-4F7A-48A2-80B0-D49B4CA3C834}" type="slidenum">
              <a:rPr lang="en-IN" smtClean="0"/>
              <a:t>‹#›</a:t>
            </a:fld>
            <a:endParaRPr lang="en-IN"/>
          </a:p>
        </p:txBody>
      </p:sp>
    </p:spTree>
    <p:extLst>
      <p:ext uri="{BB962C8B-B14F-4D97-AF65-F5344CB8AC3E}">
        <p14:creationId xmlns:p14="http://schemas.microsoft.com/office/powerpoint/2010/main" val="370724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5DC52-622D-40A1-A30E-5BB07332E9B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109AA76-C5BD-47D7-B37E-435398F99B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FBC9E4-01B9-4679-94BC-16CC88FF2D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D320F44-6011-44AF-B7E8-242723AAB5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625C2C-AD71-4DEC-B1A4-D99B9E70D1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FD79606-274D-452C-99FF-3A03F7994C6C}"/>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8" name="Footer Placeholder 7">
            <a:extLst>
              <a:ext uri="{FF2B5EF4-FFF2-40B4-BE49-F238E27FC236}">
                <a16:creationId xmlns:a16="http://schemas.microsoft.com/office/drawing/2014/main" id="{0F5166FD-8778-453A-95D7-5B2EE99729B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16CC0C6-0AE2-4132-9259-C3618500DA4A}"/>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896663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5F9FC-D945-46C5-965D-9013DD51963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CD72FEF-3A4D-46F3-AB11-22EF3EC634F0}"/>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4" name="Footer Placeholder 3">
            <a:extLst>
              <a:ext uri="{FF2B5EF4-FFF2-40B4-BE49-F238E27FC236}">
                <a16:creationId xmlns:a16="http://schemas.microsoft.com/office/drawing/2014/main" id="{11AE1A2C-E44D-4A0D-B129-DDE07FCB6B9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8F847C1-1B64-4D58-8D55-5F48EB17E490}"/>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4202813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B95A04-EF91-47A9-B249-2DC02479EE64}"/>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3" name="Footer Placeholder 2">
            <a:extLst>
              <a:ext uri="{FF2B5EF4-FFF2-40B4-BE49-F238E27FC236}">
                <a16:creationId xmlns:a16="http://schemas.microsoft.com/office/drawing/2014/main" id="{335AAF0C-301B-4B27-82EF-8B48E64DFA7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81633BB-411C-423F-ABFE-AA35F7AAD5E2}"/>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2717228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C3C70-BBAE-4B43-868C-BCF76401A9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B90807B-3B3B-4CE8-8AF6-A45504CDEF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1F230CA-9304-4B4C-9965-359A6718AC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F83D0E-61B0-4826-8BC3-134854204BC9}"/>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6" name="Footer Placeholder 5">
            <a:extLst>
              <a:ext uri="{FF2B5EF4-FFF2-40B4-BE49-F238E27FC236}">
                <a16:creationId xmlns:a16="http://schemas.microsoft.com/office/drawing/2014/main" id="{EE357F18-739E-4E6E-B92B-F8CD15FB38E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3AED81-2FAF-4585-BEE3-803669CC6908}"/>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226759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75568-1D3C-426A-92C0-049274EBB3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A0AF1A3-989C-44AF-85FF-F268BB2FFB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A15F371-949C-4DF9-B709-47DC513924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2FF57F-F7BA-4BC4-A4B5-CC6504E34317}"/>
              </a:ext>
            </a:extLst>
          </p:cNvPr>
          <p:cNvSpPr>
            <a:spLocks noGrp="1"/>
          </p:cNvSpPr>
          <p:nvPr>
            <p:ph type="dt" sz="half" idx="10"/>
          </p:nvPr>
        </p:nvSpPr>
        <p:spPr/>
        <p:txBody>
          <a:bodyPr/>
          <a:lstStyle/>
          <a:p>
            <a:fld id="{32185BB2-041A-4128-970F-4D44AEDEE619}" type="datetimeFigureOut">
              <a:rPr lang="en-IN" smtClean="0"/>
              <a:t>26-06-2022</a:t>
            </a:fld>
            <a:endParaRPr lang="en-IN"/>
          </a:p>
        </p:txBody>
      </p:sp>
      <p:sp>
        <p:nvSpPr>
          <p:cNvPr id="6" name="Footer Placeholder 5">
            <a:extLst>
              <a:ext uri="{FF2B5EF4-FFF2-40B4-BE49-F238E27FC236}">
                <a16:creationId xmlns:a16="http://schemas.microsoft.com/office/drawing/2014/main" id="{CDDA0E94-CADC-4768-962D-2828A4F96D8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03B9FD8-08EA-498B-832F-21901ACA4974}"/>
              </a:ext>
            </a:extLst>
          </p:cNvPr>
          <p:cNvSpPr>
            <a:spLocks noGrp="1"/>
          </p:cNvSpPr>
          <p:nvPr>
            <p:ph type="sldNum" sz="quarter" idx="12"/>
          </p:nvPr>
        </p:nvSpPr>
        <p:spPr/>
        <p:txBody>
          <a:bodyPr/>
          <a:lstStyle/>
          <a:p>
            <a:fld id="{FE4A35E4-C3D5-46B5-BC49-9E1B0832C465}" type="slidenum">
              <a:rPr lang="en-IN" smtClean="0"/>
              <a:t>‹#›</a:t>
            </a:fld>
            <a:endParaRPr lang="en-IN"/>
          </a:p>
        </p:txBody>
      </p:sp>
    </p:spTree>
    <p:extLst>
      <p:ext uri="{BB962C8B-B14F-4D97-AF65-F5344CB8AC3E}">
        <p14:creationId xmlns:p14="http://schemas.microsoft.com/office/powerpoint/2010/main" val="174133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image" Target="../media/image1.emf"/><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D8D7D1-79C0-4ECE-AC04-F1AE98D557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69A834F-C03D-4149-B76D-7490E4D559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B6CB299-7C87-45AC-9E2D-7F4FE3BC3F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185BB2-041A-4128-970F-4D44AEDEE619}" type="datetimeFigureOut">
              <a:rPr lang="en-IN" smtClean="0"/>
              <a:t>26-06-2022</a:t>
            </a:fld>
            <a:endParaRPr lang="en-IN"/>
          </a:p>
        </p:txBody>
      </p:sp>
      <p:sp>
        <p:nvSpPr>
          <p:cNvPr id="5" name="Footer Placeholder 4">
            <a:extLst>
              <a:ext uri="{FF2B5EF4-FFF2-40B4-BE49-F238E27FC236}">
                <a16:creationId xmlns:a16="http://schemas.microsoft.com/office/drawing/2014/main" id="{818CB20F-C290-4A7E-874F-95C548CB89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F5248AF-2CB2-4949-96B4-C64AF81B2E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35E4-C3D5-46B5-BC49-9E1B0832C465}" type="slidenum">
              <a:rPr lang="en-IN" smtClean="0"/>
              <a:t>‹#›</a:t>
            </a:fld>
            <a:endParaRPr lang="en-IN"/>
          </a:p>
        </p:txBody>
      </p:sp>
    </p:spTree>
    <p:extLst>
      <p:ext uri="{BB962C8B-B14F-4D97-AF65-F5344CB8AC3E}">
        <p14:creationId xmlns:p14="http://schemas.microsoft.com/office/powerpoint/2010/main" val="2522021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0B85EAD1-F56D-294F-B2B4-58C52E7FF8E4}"/>
              </a:ext>
            </a:extLst>
          </p:cNvPr>
          <p:cNvPicPr>
            <a:picLocks noChangeAspect="1"/>
          </p:cNvPicPr>
          <p:nvPr userDrawn="1"/>
        </p:nvPicPr>
        <p:blipFill>
          <a:blip r:embed="rId32"/>
          <a:stretch>
            <a:fillRect/>
          </a:stretch>
        </p:blipFill>
        <p:spPr>
          <a:xfrm>
            <a:off x="11116236" y="161367"/>
            <a:ext cx="806823" cy="112580"/>
          </a:xfrm>
          <a:prstGeom prst="rect">
            <a:avLst/>
          </a:prstGeom>
        </p:spPr>
      </p:pic>
    </p:spTree>
    <p:extLst>
      <p:ext uri="{BB962C8B-B14F-4D97-AF65-F5344CB8AC3E}">
        <p14:creationId xmlns:p14="http://schemas.microsoft.com/office/powerpoint/2010/main" val="3043954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29.xml"/><Relationship Id="rId5" Type="http://schemas.openxmlformats.org/officeDocument/2006/relationships/image" Target="../media/image12.emf"/><Relationship Id="rId4" Type="http://schemas.openxmlformats.org/officeDocument/2006/relationships/image" Target="../media/image11.emf"/></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9.xml"/><Relationship Id="rId5" Type="http://schemas.openxmlformats.org/officeDocument/2006/relationships/image" Target="../media/image15.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9.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2"/>
          <p:cNvSpPr>
            <a:spLocks noGrp="1"/>
          </p:cNvSpPr>
          <p:nvPr>
            <p:ph type="title"/>
          </p:nvPr>
        </p:nvSpPr>
        <p:spPr/>
        <p:txBody>
          <a:bodyPr vert="horz" wrap="square" lIns="0" tIns="0" rIns="0" bIns="0" numCol="1" anchor="t" anchorCtr="0" compatLnSpc="1">
            <a:prstTxWarp prst="textNoShape">
              <a:avLst/>
            </a:prstTxWarp>
            <a:normAutofit/>
          </a:bodyPr>
          <a:lstStyle/>
          <a:p>
            <a:pPr defTabSz="1218885">
              <a:spcBef>
                <a:spcPts val="0"/>
              </a:spcBef>
              <a:defRPr/>
            </a:pPr>
            <a:r>
              <a:rPr lang="en-US" sz="2400" b="1" dirty="0">
                <a:solidFill>
                  <a:srgbClr val="00649D"/>
                </a:solidFill>
                <a:latin typeface="Arial" panose="020B0604020202020204" pitchFamily="34" charset="0"/>
                <a:cs typeface="Arial" panose="020B0604020202020204" pitchFamily="34" charset="0"/>
              </a:rPr>
              <a:t>An environment associates components with an agent on the target host</a:t>
            </a:r>
            <a:endParaRPr lang="en-US" altLang="en-US" sz="2400" b="1" dirty="0">
              <a:solidFill>
                <a:srgbClr val="00649D"/>
              </a:solidFill>
              <a:latin typeface="Arial" panose="020B0604020202020204" pitchFamily="34" charset="0"/>
              <a:cs typeface="Arial" panose="020B0604020202020204" pitchFamily="34" charset="0"/>
            </a:endParaRPr>
          </a:p>
        </p:txBody>
      </p:sp>
      <p:sp>
        <p:nvSpPr>
          <p:cNvPr id="39" name="TextBox 38"/>
          <p:cNvSpPr txBox="1"/>
          <p:nvPr/>
        </p:nvSpPr>
        <p:spPr>
          <a:xfrm>
            <a:off x="8221132" y="5481129"/>
            <a:ext cx="1097128" cy="369332"/>
          </a:xfrm>
          <a:prstGeom prst="rect">
            <a:avLst/>
          </a:prstGeom>
          <a:noFill/>
        </p:spPr>
        <p:txBody>
          <a:bodyPr wrap="square" rtlCol="0">
            <a:spAutoFit/>
          </a:bodyPr>
          <a:lstStyle/>
          <a:p>
            <a:r>
              <a:rPr lang="en-US" dirty="0">
                <a:solidFill>
                  <a:srgbClr val="000000"/>
                </a:solidFill>
                <a:latin typeface="Calibri" panose="020F0502020204030204"/>
              </a:rPr>
              <a:t>Where</a:t>
            </a:r>
          </a:p>
        </p:txBody>
      </p:sp>
      <p:grpSp>
        <p:nvGrpSpPr>
          <p:cNvPr id="67" name="Group 66"/>
          <p:cNvGrpSpPr/>
          <p:nvPr/>
        </p:nvGrpSpPr>
        <p:grpSpPr>
          <a:xfrm>
            <a:off x="1806440" y="1905001"/>
            <a:ext cx="8305800" cy="3560363"/>
            <a:chOff x="150812" y="1264342"/>
            <a:chExt cx="11627071" cy="4984058"/>
          </a:xfrm>
        </p:grpSpPr>
        <p:sp>
          <p:nvSpPr>
            <p:cNvPr id="68" name="Rectangle: Rounded Corners 67"/>
            <p:cNvSpPr/>
            <p:nvPr/>
          </p:nvSpPr>
          <p:spPr bwMode="auto">
            <a:xfrm>
              <a:off x="150812" y="1750694"/>
              <a:ext cx="11627071" cy="4497706"/>
            </a:xfrm>
            <a:prstGeom prst="roundRect">
              <a:avLst/>
            </a:prstGeom>
            <a:solidFill>
              <a:srgbClr val="82D1F5">
                <a:lumMod val="20000"/>
                <a:lumOff val="80000"/>
              </a:srgbClr>
            </a:solidFill>
            <a:ln w="1270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69" name="Rectangle: Rounded Corners 68"/>
            <p:cNvSpPr/>
            <p:nvPr/>
          </p:nvSpPr>
          <p:spPr bwMode="auto">
            <a:xfrm>
              <a:off x="376246" y="2071953"/>
              <a:ext cx="3361451" cy="3886201"/>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70" name="Rectangle: Rounded Corners 69"/>
            <p:cNvSpPr/>
            <p:nvPr/>
          </p:nvSpPr>
          <p:spPr bwMode="auto">
            <a:xfrm>
              <a:off x="3957646" y="2071954"/>
              <a:ext cx="3962400" cy="3886200"/>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71" name="Rectangle: Rounded Corners 70"/>
            <p:cNvSpPr/>
            <p:nvPr/>
          </p:nvSpPr>
          <p:spPr bwMode="auto">
            <a:xfrm>
              <a:off x="8075612" y="2071954"/>
              <a:ext cx="3482840" cy="3871646"/>
            </a:xfrm>
            <a:prstGeom prst="roundRect">
              <a:avLst/>
            </a:prstGeom>
            <a:solidFill>
              <a:srgbClr val="8CC63F">
                <a:lumMod val="60000"/>
                <a:lumOff val="40000"/>
              </a:srgbClr>
            </a:solidFill>
            <a:ln w="1270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72" name="Rectangle: Rounded Corners 71"/>
            <p:cNvSpPr/>
            <p:nvPr/>
          </p:nvSpPr>
          <p:spPr bwMode="auto">
            <a:xfrm>
              <a:off x="4252054" y="2705100"/>
              <a:ext cx="3200400" cy="1447800"/>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73" name="Rectangle: Rounded Corners 72"/>
            <p:cNvSpPr/>
            <p:nvPr/>
          </p:nvSpPr>
          <p:spPr bwMode="auto">
            <a:xfrm>
              <a:off x="4709254" y="3238500"/>
              <a:ext cx="2209800" cy="685800"/>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74" name="Rectangle: Rounded Corners 73"/>
            <p:cNvSpPr/>
            <p:nvPr/>
          </p:nvSpPr>
          <p:spPr bwMode="auto">
            <a:xfrm>
              <a:off x="4348437" y="4416523"/>
              <a:ext cx="3200400" cy="505461"/>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75" name="Rectangle: Rounded Corners 74"/>
            <p:cNvSpPr/>
            <p:nvPr/>
          </p:nvSpPr>
          <p:spPr bwMode="auto">
            <a:xfrm>
              <a:off x="4348437" y="5092161"/>
              <a:ext cx="3200400" cy="563885"/>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76" name="Rectangle: Rounded Corners 75"/>
            <p:cNvSpPr/>
            <p:nvPr/>
          </p:nvSpPr>
          <p:spPr bwMode="auto">
            <a:xfrm>
              <a:off x="6120231" y="5206461"/>
              <a:ext cx="1295400" cy="351849"/>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77" name="TextBox 76"/>
            <p:cNvSpPr txBox="1"/>
            <p:nvPr/>
          </p:nvSpPr>
          <p:spPr>
            <a:xfrm>
              <a:off x="5003210" y="1264342"/>
              <a:ext cx="2895600" cy="430849"/>
            </a:xfrm>
            <a:prstGeom prst="rect">
              <a:avLst/>
            </a:prstGeom>
            <a:noFill/>
          </p:spPr>
          <p:txBody>
            <a:bodyPr wrap="square" rtlCol="0">
              <a:spAutoFit/>
            </a:bodyPr>
            <a:lstStyle/>
            <a:p>
              <a:pPr defTabSz="1218835">
                <a:defRPr/>
              </a:pPr>
              <a:r>
                <a:rPr lang="en-US" sz="1400" b="1" kern="0" dirty="0">
                  <a:solidFill>
                    <a:srgbClr val="000000"/>
                  </a:solidFill>
                  <a:latin typeface="Arial"/>
                </a:rPr>
                <a:t>Application</a:t>
              </a:r>
            </a:p>
          </p:txBody>
        </p:sp>
        <p:sp>
          <p:nvSpPr>
            <p:cNvPr id="78" name="TextBox 77"/>
            <p:cNvSpPr txBox="1"/>
            <p:nvPr/>
          </p:nvSpPr>
          <p:spPr>
            <a:xfrm>
              <a:off x="688488" y="2146807"/>
              <a:ext cx="2695959" cy="430849"/>
            </a:xfrm>
            <a:prstGeom prst="rect">
              <a:avLst/>
            </a:prstGeom>
            <a:solidFill>
              <a:srgbClr val="FFFFFF">
                <a:lumMod val="95000"/>
              </a:srgbClr>
            </a:solidFill>
          </p:spPr>
          <p:txBody>
            <a:bodyPr wrap="square" rtlCol="0">
              <a:spAutoFit/>
            </a:bodyPr>
            <a:lstStyle/>
            <a:p>
              <a:pPr defTabSz="1218835">
                <a:defRPr/>
              </a:pPr>
              <a:r>
                <a:rPr lang="en-US" sz="1400" b="1" kern="0" dirty="0">
                  <a:solidFill>
                    <a:srgbClr val="FFFFFF">
                      <a:lumMod val="50000"/>
                    </a:srgbClr>
                  </a:solidFill>
                  <a:latin typeface="Arial"/>
                </a:rPr>
                <a:t>Application process</a:t>
              </a:r>
            </a:p>
          </p:txBody>
        </p:sp>
        <p:sp>
          <p:nvSpPr>
            <p:cNvPr id="79" name="TextBox 78"/>
            <p:cNvSpPr txBox="1"/>
            <p:nvPr/>
          </p:nvSpPr>
          <p:spPr>
            <a:xfrm>
              <a:off x="5065857" y="2090038"/>
              <a:ext cx="1942955" cy="430849"/>
            </a:xfrm>
            <a:prstGeom prst="rect">
              <a:avLst/>
            </a:prstGeom>
            <a:noFill/>
          </p:spPr>
          <p:txBody>
            <a:bodyPr wrap="square" rtlCol="0">
              <a:spAutoFit/>
            </a:bodyPr>
            <a:lstStyle/>
            <a:p>
              <a:pPr defTabSz="1218835">
                <a:defRPr/>
              </a:pPr>
              <a:r>
                <a:rPr lang="en-US" sz="1400" b="1" kern="0" dirty="0">
                  <a:solidFill>
                    <a:srgbClr val="FFFFFF">
                      <a:lumMod val="50000"/>
                    </a:srgbClr>
                  </a:solidFill>
                  <a:latin typeface="Arial"/>
                </a:rPr>
                <a:t>Component</a:t>
              </a:r>
            </a:p>
          </p:txBody>
        </p:sp>
        <p:sp>
          <p:nvSpPr>
            <p:cNvPr id="80" name="TextBox 79"/>
            <p:cNvSpPr txBox="1"/>
            <p:nvPr/>
          </p:nvSpPr>
          <p:spPr>
            <a:xfrm>
              <a:off x="4576048" y="2766968"/>
              <a:ext cx="2895600" cy="430849"/>
            </a:xfrm>
            <a:prstGeom prst="rect">
              <a:avLst/>
            </a:prstGeom>
            <a:noFill/>
          </p:spPr>
          <p:txBody>
            <a:bodyPr wrap="square" rtlCol="0">
              <a:spAutoFit/>
            </a:bodyPr>
            <a:lstStyle/>
            <a:p>
              <a:pPr defTabSz="1218835">
                <a:defRPr/>
              </a:pPr>
              <a:r>
                <a:rPr lang="en-US" sz="1400" kern="0" dirty="0">
                  <a:solidFill>
                    <a:srgbClr val="FFFFFF">
                      <a:lumMod val="50000"/>
                    </a:srgbClr>
                  </a:solidFill>
                  <a:latin typeface="Arial"/>
                </a:rPr>
                <a:t>Component processes</a:t>
              </a:r>
            </a:p>
          </p:txBody>
        </p:sp>
        <p:sp>
          <p:nvSpPr>
            <p:cNvPr id="81" name="TextBox 80"/>
            <p:cNvSpPr txBox="1"/>
            <p:nvPr/>
          </p:nvSpPr>
          <p:spPr>
            <a:xfrm>
              <a:off x="5028197" y="3382032"/>
              <a:ext cx="1332758" cy="438043"/>
            </a:xfrm>
            <a:prstGeom prst="rect">
              <a:avLst/>
            </a:prstGeom>
            <a:noFill/>
          </p:spPr>
          <p:txBody>
            <a:bodyPr wrap="square" rtlCol="0">
              <a:spAutoFit/>
            </a:bodyPr>
            <a:lstStyle/>
            <a:p>
              <a:pPr defTabSz="1218835">
                <a:defRPr/>
              </a:pPr>
              <a:r>
                <a:rPr lang="en-US" sz="1400" kern="0" dirty="0">
                  <a:solidFill>
                    <a:srgbClr val="FFFFFF">
                      <a:lumMod val="50000"/>
                    </a:srgbClr>
                  </a:solidFill>
                  <a:latin typeface="Arial"/>
                </a:rPr>
                <a:t>Steps</a:t>
              </a:r>
            </a:p>
          </p:txBody>
        </p:sp>
        <p:sp>
          <p:nvSpPr>
            <p:cNvPr id="82" name="TextBox 81"/>
            <p:cNvSpPr txBox="1"/>
            <p:nvPr/>
          </p:nvSpPr>
          <p:spPr>
            <a:xfrm>
              <a:off x="4520031" y="4445067"/>
              <a:ext cx="2895600" cy="430849"/>
            </a:xfrm>
            <a:prstGeom prst="rect">
              <a:avLst/>
            </a:prstGeom>
            <a:noFill/>
          </p:spPr>
          <p:txBody>
            <a:bodyPr wrap="square" rtlCol="0">
              <a:spAutoFit/>
            </a:bodyPr>
            <a:lstStyle/>
            <a:p>
              <a:pPr defTabSz="1218835">
                <a:defRPr/>
              </a:pPr>
              <a:r>
                <a:rPr lang="en-US" sz="1400" kern="0" dirty="0">
                  <a:solidFill>
                    <a:srgbClr val="FFFFFF">
                      <a:lumMod val="50000"/>
                    </a:srgbClr>
                  </a:solidFill>
                  <a:latin typeface="Arial"/>
                </a:rPr>
                <a:t>Properties</a:t>
              </a:r>
            </a:p>
          </p:txBody>
        </p:sp>
        <p:sp>
          <p:nvSpPr>
            <p:cNvPr id="83" name="TextBox 82"/>
            <p:cNvSpPr txBox="1"/>
            <p:nvPr/>
          </p:nvSpPr>
          <p:spPr>
            <a:xfrm>
              <a:off x="4511517" y="5158199"/>
              <a:ext cx="1414752" cy="430849"/>
            </a:xfrm>
            <a:prstGeom prst="rect">
              <a:avLst/>
            </a:prstGeom>
            <a:noFill/>
          </p:spPr>
          <p:txBody>
            <a:bodyPr wrap="square" rtlCol="0">
              <a:spAutoFit/>
            </a:bodyPr>
            <a:lstStyle/>
            <a:p>
              <a:pPr defTabSz="1218835">
                <a:defRPr/>
              </a:pPr>
              <a:r>
                <a:rPr lang="en-US" sz="1400" kern="0" dirty="0">
                  <a:solidFill>
                    <a:srgbClr val="FFFFFF">
                      <a:lumMod val="50000"/>
                    </a:srgbClr>
                  </a:solidFill>
                  <a:latin typeface="Arial"/>
                </a:rPr>
                <a:t>Versions</a:t>
              </a:r>
            </a:p>
          </p:txBody>
        </p:sp>
        <p:sp>
          <p:nvSpPr>
            <p:cNvPr id="84" name="TextBox 83"/>
            <p:cNvSpPr txBox="1"/>
            <p:nvPr/>
          </p:nvSpPr>
          <p:spPr>
            <a:xfrm>
              <a:off x="6360956" y="5182330"/>
              <a:ext cx="1537854" cy="430849"/>
            </a:xfrm>
            <a:prstGeom prst="rect">
              <a:avLst/>
            </a:prstGeom>
            <a:noFill/>
          </p:spPr>
          <p:txBody>
            <a:bodyPr wrap="square" rtlCol="0">
              <a:spAutoFit/>
            </a:bodyPr>
            <a:lstStyle/>
            <a:p>
              <a:pPr defTabSz="1218835">
                <a:defRPr/>
              </a:pPr>
              <a:r>
                <a:rPr lang="en-US" sz="1400" kern="0" dirty="0">
                  <a:solidFill>
                    <a:srgbClr val="FFFFFF">
                      <a:lumMod val="50000"/>
                    </a:srgbClr>
                  </a:solidFill>
                  <a:latin typeface="Arial"/>
                </a:rPr>
                <a:t>Files</a:t>
              </a:r>
            </a:p>
          </p:txBody>
        </p:sp>
        <p:sp>
          <p:nvSpPr>
            <p:cNvPr id="85" name="TextBox 84"/>
            <p:cNvSpPr txBox="1"/>
            <p:nvPr/>
          </p:nvSpPr>
          <p:spPr>
            <a:xfrm>
              <a:off x="8894871" y="2146805"/>
              <a:ext cx="1954280" cy="430849"/>
            </a:xfrm>
            <a:prstGeom prst="rect">
              <a:avLst/>
            </a:prstGeom>
            <a:noFill/>
          </p:spPr>
          <p:txBody>
            <a:bodyPr wrap="square" rtlCol="0">
              <a:spAutoFit/>
            </a:bodyPr>
            <a:lstStyle/>
            <a:p>
              <a:pPr defTabSz="1218835">
                <a:defRPr/>
              </a:pPr>
              <a:r>
                <a:rPr lang="en-US" sz="1400" b="1" kern="0" dirty="0">
                  <a:solidFill>
                    <a:srgbClr val="000000"/>
                  </a:solidFill>
                  <a:latin typeface="Arial"/>
                </a:rPr>
                <a:t>Environment</a:t>
              </a:r>
            </a:p>
          </p:txBody>
        </p:sp>
        <p:sp>
          <p:nvSpPr>
            <p:cNvPr id="86" name="Rectangle: Rounded Corners 85"/>
            <p:cNvSpPr/>
            <p:nvPr/>
          </p:nvSpPr>
          <p:spPr bwMode="auto">
            <a:xfrm>
              <a:off x="8533540" y="2766968"/>
              <a:ext cx="2528952" cy="2825296"/>
            </a:xfrm>
            <a:prstGeom prst="roundRect">
              <a:avLst/>
            </a:prstGeom>
            <a:solidFill>
              <a:srgbClr val="8CC63F">
                <a:lumMod val="40000"/>
                <a:lumOff val="60000"/>
              </a:srgbClr>
            </a:solidFill>
            <a:ln w="1270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87" name="Rectangle: Rounded Corners 86"/>
            <p:cNvSpPr/>
            <p:nvPr/>
          </p:nvSpPr>
          <p:spPr bwMode="auto">
            <a:xfrm>
              <a:off x="8776271" y="3680255"/>
              <a:ext cx="2011285" cy="1704944"/>
            </a:xfrm>
            <a:prstGeom prst="roundRect">
              <a:avLst/>
            </a:prstGeom>
            <a:solidFill>
              <a:srgbClr val="8CC63F"/>
            </a:solidFill>
            <a:ln w="1270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88" name="Rectangle: Rounded Corners 87"/>
            <p:cNvSpPr/>
            <p:nvPr/>
          </p:nvSpPr>
          <p:spPr bwMode="auto">
            <a:xfrm>
              <a:off x="8963716" y="4608321"/>
              <a:ext cx="1702696" cy="541622"/>
            </a:xfrm>
            <a:prstGeom prst="roundRect">
              <a:avLst/>
            </a:prstGeom>
            <a:solidFill>
              <a:srgbClr val="FFCF01">
                <a:lumMod val="20000"/>
                <a:lumOff val="80000"/>
              </a:srgbClr>
            </a:solidFill>
            <a:ln w="1270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89" name="TextBox 88"/>
            <p:cNvSpPr txBox="1"/>
            <p:nvPr/>
          </p:nvSpPr>
          <p:spPr>
            <a:xfrm>
              <a:off x="8689220" y="2953336"/>
              <a:ext cx="2155959" cy="430849"/>
            </a:xfrm>
            <a:prstGeom prst="rect">
              <a:avLst/>
            </a:prstGeom>
            <a:noFill/>
          </p:spPr>
          <p:txBody>
            <a:bodyPr wrap="square" rtlCol="0">
              <a:spAutoFit/>
            </a:bodyPr>
            <a:lstStyle/>
            <a:p>
              <a:pPr defTabSz="1218835">
                <a:defRPr/>
              </a:pPr>
              <a:r>
                <a:rPr lang="en-US" sz="1400" kern="0" dirty="0">
                  <a:solidFill>
                    <a:srgbClr val="000000"/>
                  </a:solidFill>
                  <a:latin typeface="Arial"/>
                </a:rPr>
                <a:t>Resources</a:t>
              </a:r>
            </a:p>
          </p:txBody>
        </p:sp>
        <p:sp>
          <p:nvSpPr>
            <p:cNvPr id="90" name="TextBox 89"/>
            <p:cNvSpPr txBox="1"/>
            <p:nvPr/>
          </p:nvSpPr>
          <p:spPr>
            <a:xfrm>
              <a:off x="8894763" y="3888909"/>
              <a:ext cx="1878080" cy="430849"/>
            </a:xfrm>
            <a:prstGeom prst="rect">
              <a:avLst/>
            </a:prstGeom>
            <a:noFill/>
          </p:spPr>
          <p:txBody>
            <a:bodyPr wrap="square" rtlCol="0">
              <a:spAutoFit/>
            </a:bodyPr>
            <a:lstStyle/>
            <a:p>
              <a:pPr defTabSz="1218835">
                <a:defRPr/>
              </a:pPr>
              <a:r>
                <a:rPr lang="en-US" sz="1400" kern="0" dirty="0">
                  <a:solidFill>
                    <a:srgbClr val="000000"/>
                  </a:solidFill>
                  <a:latin typeface="Arial"/>
                </a:rPr>
                <a:t>Agent</a:t>
              </a:r>
            </a:p>
          </p:txBody>
        </p:sp>
        <p:sp>
          <p:nvSpPr>
            <p:cNvPr id="91" name="TextBox 90"/>
            <p:cNvSpPr txBox="1"/>
            <p:nvPr/>
          </p:nvSpPr>
          <p:spPr>
            <a:xfrm>
              <a:off x="9040721" y="4650909"/>
              <a:ext cx="1596265" cy="430849"/>
            </a:xfrm>
            <a:prstGeom prst="rect">
              <a:avLst/>
            </a:prstGeom>
            <a:noFill/>
          </p:spPr>
          <p:txBody>
            <a:bodyPr wrap="square" rtlCol="0">
              <a:spAutoFit/>
            </a:bodyPr>
            <a:lstStyle/>
            <a:p>
              <a:pPr defTabSz="1218835">
                <a:defRPr/>
              </a:pPr>
              <a:r>
                <a:rPr lang="en-US" sz="1400" kern="0" dirty="0">
                  <a:solidFill>
                    <a:srgbClr val="000000"/>
                  </a:solidFill>
                  <a:latin typeface="Arial"/>
                </a:rPr>
                <a:t>Component</a:t>
              </a:r>
            </a:p>
          </p:txBody>
        </p:sp>
        <p:sp>
          <p:nvSpPr>
            <p:cNvPr id="92" name="Rectangle: Rounded Corners 91"/>
            <p:cNvSpPr/>
            <p:nvPr/>
          </p:nvSpPr>
          <p:spPr bwMode="auto">
            <a:xfrm>
              <a:off x="473227" y="2799178"/>
              <a:ext cx="3110861" cy="858422"/>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93" name="TextBox 92"/>
            <p:cNvSpPr txBox="1"/>
            <p:nvPr/>
          </p:nvSpPr>
          <p:spPr>
            <a:xfrm>
              <a:off x="635297" y="2953336"/>
              <a:ext cx="2895600" cy="430849"/>
            </a:xfrm>
            <a:prstGeom prst="rect">
              <a:avLst/>
            </a:prstGeom>
            <a:noFill/>
          </p:spPr>
          <p:txBody>
            <a:bodyPr wrap="square" rtlCol="0">
              <a:spAutoFit/>
            </a:bodyPr>
            <a:lstStyle/>
            <a:p>
              <a:pPr defTabSz="1218835">
                <a:defRPr/>
              </a:pPr>
              <a:r>
                <a:rPr lang="en-US" sz="1400" kern="0" dirty="0">
                  <a:solidFill>
                    <a:srgbClr val="FFFFFF">
                      <a:lumMod val="50000"/>
                    </a:srgbClr>
                  </a:solidFill>
                  <a:latin typeface="Arial"/>
                </a:rPr>
                <a:t>Component processes</a:t>
              </a:r>
            </a:p>
          </p:txBody>
        </p:sp>
        <p:sp>
          <p:nvSpPr>
            <p:cNvPr id="94" name="Rectangle: Rounded Corners 93"/>
            <p:cNvSpPr/>
            <p:nvPr/>
          </p:nvSpPr>
          <p:spPr bwMode="auto">
            <a:xfrm>
              <a:off x="554097" y="4164558"/>
              <a:ext cx="3029992" cy="505461"/>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95" name="Rectangle: Rounded Corners 94"/>
            <p:cNvSpPr/>
            <p:nvPr/>
          </p:nvSpPr>
          <p:spPr bwMode="auto">
            <a:xfrm>
              <a:off x="554096" y="4840196"/>
              <a:ext cx="3053578" cy="563885"/>
            </a:xfrm>
            <a:prstGeom prst="roundRect">
              <a:avLst/>
            </a:prstGeom>
            <a:solidFill>
              <a:srgbClr val="FFFFFF">
                <a:lumMod val="95000"/>
              </a:srgbClr>
            </a:solidFill>
            <a:ln w="12700" cap="flat" cmpd="sng" algn="ctr">
              <a:solidFill>
                <a:srgbClr val="FFFFFF">
                  <a:lumMod val="5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defRPr/>
              </a:pPr>
              <a:endParaRPr lang="en-US" sz="1400" kern="0" dirty="0">
                <a:solidFill>
                  <a:srgbClr val="000000"/>
                </a:solidFill>
                <a:latin typeface="Arial" panose="020B0604020202020204" pitchFamily="34" charset="0"/>
              </a:endParaRPr>
            </a:p>
          </p:txBody>
        </p:sp>
        <p:sp>
          <p:nvSpPr>
            <p:cNvPr id="96" name="TextBox 95"/>
            <p:cNvSpPr txBox="1"/>
            <p:nvPr/>
          </p:nvSpPr>
          <p:spPr>
            <a:xfrm>
              <a:off x="688488" y="4167111"/>
              <a:ext cx="2895600" cy="430849"/>
            </a:xfrm>
            <a:prstGeom prst="rect">
              <a:avLst/>
            </a:prstGeom>
            <a:noFill/>
          </p:spPr>
          <p:txBody>
            <a:bodyPr wrap="square" rtlCol="0">
              <a:spAutoFit/>
            </a:bodyPr>
            <a:lstStyle/>
            <a:p>
              <a:pPr defTabSz="1218835">
                <a:defRPr/>
              </a:pPr>
              <a:r>
                <a:rPr lang="en-US" sz="1400" kern="0" dirty="0">
                  <a:solidFill>
                    <a:srgbClr val="FFFFFF">
                      <a:lumMod val="50000"/>
                    </a:srgbClr>
                  </a:solidFill>
                  <a:latin typeface="Arial"/>
                </a:rPr>
                <a:t>Properties</a:t>
              </a:r>
            </a:p>
          </p:txBody>
        </p:sp>
        <p:sp>
          <p:nvSpPr>
            <p:cNvPr id="97" name="TextBox 96"/>
            <p:cNvSpPr txBox="1"/>
            <p:nvPr/>
          </p:nvSpPr>
          <p:spPr>
            <a:xfrm>
              <a:off x="627708" y="4916900"/>
              <a:ext cx="1414752" cy="430849"/>
            </a:xfrm>
            <a:prstGeom prst="rect">
              <a:avLst/>
            </a:prstGeom>
            <a:noFill/>
          </p:spPr>
          <p:txBody>
            <a:bodyPr wrap="square" rtlCol="0">
              <a:spAutoFit/>
            </a:bodyPr>
            <a:lstStyle/>
            <a:p>
              <a:pPr defTabSz="1218835">
                <a:defRPr/>
              </a:pPr>
              <a:r>
                <a:rPr lang="en-US" sz="1400" kern="0" dirty="0">
                  <a:solidFill>
                    <a:srgbClr val="FFFFFF">
                      <a:lumMod val="50000"/>
                    </a:srgbClr>
                  </a:solidFill>
                  <a:latin typeface="Arial"/>
                </a:rPr>
                <a:t>Versions</a:t>
              </a:r>
            </a:p>
          </p:txBody>
        </p:sp>
      </p:grpSp>
    </p:spTree>
    <p:extLst>
      <p:ext uri="{BB962C8B-B14F-4D97-AF65-F5344CB8AC3E}">
        <p14:creationId xmlns:p14="http://schemas.microsoft.com/office/powerpoint/2010/main" val="2052637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p:cNvSpPr/>
          <p:nvPr/>
        </p:nvSpPr>
        <p:spPr bwMode="auto">
          <a:xfrm>
            <a:off x="1796789" y="1447800"/>
            <a:ext cx="2952285" cy="4723524"/>
          </a:xfrm>
          <a:prstGeom prst="roundRect">
            <a:avLst/>
          </a:prstGeom>
          <a:solidFill>
            <a:schemeClr val="bg1">
              <a:lumMod val="95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6" name="Rectangle: Rounded Corners 5"/>
          <p:cNvSpPr/>
          <p:nvPr/>
        </p:nvSpPr>
        <p:spPr bwMode="auto">
          <a:xfrm>
            <a:off x="2091891" y="2133688"/>
            <a:ext cx="2357321" cy="3850600"/>
          </a:xfrm>
          <a:prstGeom prst="round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7" name="TextBox 6"/>
          <p:cNvSpPr txBox="1"/>
          <p:nvPr/>
        </p:nvSpPr>
        <p:spPr>
          <a:xfrm>
            <a:off x="2073878" y="1477506"/>
            <a:ext cx="2433520" cy="369332"/>
          </a:xfrm>
          <a:prstGeom prst="rect">
            <a:avLst/>
          </a:prstGeom>
          <a:noFill/>
        </p:spPr>
        <p:txBody>
          <a:bodyPr wrap="square" rtlCol="0">
            <a:spAutoFit/>
          </a:bodyPr>
          <a:lstStyle/>
          <a:p>
            <a:pPr algn="ctr"/>
            <a:r>
              <a:rPr lang="en-US" b="1" dirty="0">
                <a:solidFill>
                  <a:srgbClr val="000000"/>
                </a:solidFill>
                <a:latin typeface="Calibri" panose="020F0502020204030204"/>
              </a:rPr>
              <a:t>UrbanCode Deploy</a:t>
            </a:r>
          </a:p>
        </p:txBody>
      </p:sp>
      <p:sp>
        <p:nvSpPr>
          <p:cNvPr id="9" name="Rounded Rectangle 2"/>
          <p:cNvSpPr/>
          <p:nvPr/>
        </p:nvSpPr>
        <p:spPr bwMode="auto">
          <a:xfrm>
            <a:off x="2357900" y="2486199"/>
            <a:ext cx="1837841" cy="795550"/>
          </a:xfrm>
          <a:prstGeom prst="roundRect">
            <a:avLst/>
          </a:prstGeom>
          <a:solidFill>
            <a:schemeClr val="accent1">
              <a:lumMod val="75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12" name="Rounded Rectangle 24"/>
          <p:cNvSpPr/>
          <p:nvPr/>
        </p:nvSpPr>
        <p:spPr bwMode="auto">
          <a:xfrm>
            <a:off x="2357898" y="3528661"/>
            <a:ext cx="1837842" cy="795550"/>
          </a:xfrm>
          <a:prstGeom prst="roundRect">
            <a:avLst/>
          </a:prstGeom>
          <a:solidFill>
            <a:srgbClr val="00688F"/>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15" name="Rounded Rectangle 25"/>
          <p:cNvSpPr/>
          <p:nvPr/>
        </p:nvSpPr>
        <p:spPr bwMode="auto">
          <a:xfrm>
            <a:off x="2357898" y="4918574"/>
            <a:ext cx="1837842" cy="795550"/>
          </a:xfrm>
          <a:prstGeom prst="roundRect">
            <a:avLst/>
          </a:prstGeom>
          <a:solidFill>
            <a:srgbClr val="00688F"/>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17" name="TextBox 16"/>
          <p:cNvSpPr txBox="1"/>
          <p:nvPr/>
        </p:nvSpPr>
        <p:spPr>
          <a:xfrm>
            <a:off x="2531077" y="5019600"/>
            <a:ext cx="1459084" cy="584775"/>
          </a:xfrm>
          <a:prstGeom prst="rect">
            <a:avLst/>
          </a:prstGeom>
          <a:noFill/>
        </p:spPr>
        <p:txBody>
          <a:bodyPr wrap="square" rtlCol="0">
            <a:spAutoFit/>
          </a:bodyPr>
          <a:lstStyle/>
          <a:p>
            <a:pPr algn="ctr"/>
            <a:r>
              <a:rPr lang="en-US" sz="1600" dirty="0">
                <a:solidFill>
                  <a:srgbClr val="FFFFFF"/>
                </a:solidFill>
                <a:latin typeface="Calibri" panose="020F0502020204030204"/>
              </a:rPr>
              <a:t>PROD</a:t>
            </a:r>
            <a:r>
              <a:rPr lang="en-US" sz="1600" dirty="0">
                <a:solidFill>
                  <a:srgbClr val="000000"/>
                </a:solidFill>
                <a:latin typeface="Calibri" panose="020F0502020204030204"/>
              </a:rPr>
              <a:t> </a:t>
            </a:r>
            <a:r>
              <a:rPr lang="en-US" sz="1600" dirty="0">
                <a:solidFill>
                  <a:srgbClr val="FFFFFF"/>
                </a:solidFill>
                <a:latin typeface="Calibri" panose="020F0502020204030204"/>
              </a:rPr>
              <a:t>environment</a:t>
            </a:r>
          </a:p>
        </p:txBody>
      </p:sp>
      <p:sp>
        <p:nvSpPr>
          <p:cNvPr id="19" name="TextBox 18"/>
          <p:cNvSpPr txBox="1"/>
          <p:nvPr/>
        </p:nvSpPr>
        <p:spPr>
          <a:xfrm>
            <a:off x="2555739" y="3670186"/>
            <a:ext cx="1409763" cy="584775"/>
          </a:xfrm>
          <a:prstGeom prst="rect">
            <a:avLst/>
          </a:prstGeom>
          <a:noFill/>
        </p:spPr>
        <p:txBody>
          <a:bodyPr wrap="square" rtlCol="0">
            <a:spAutoFit/>
          </a:bodyPr>
          <a:lstStyle/>
          <a:p>
            <a:pPr algn="ctr"/>
            <a:r>
              <a:rPr lang="en-US" sz="1600" dirty="0">
                <a:solidFill>
                  <a:srgbClr val="FFFFFF"/>
                </a:solidFill>
                <a:latin typeface="Calibri" panose="020F0502020204030204"/>
              </a:rPr>
              <a:t>UAT environment</a:t>
            </a:r>
          </a:p>
        </p:txBody>
      </p:sp>
      <p:sp>
        <p:nvSpPr>
          <p:cNvPr id="20" name="TextBox 19"/>
          <p:cNvSpPr txBox="1"/>
          <p:nvPr/>
        </p:nvSpPr>
        <p:spPr>
          <a:xfrm>
            <a:off x="2555738" y="2590226"/>
            <a:ext cx="1409762" cy="584775"/>
          </a:xfrm>
          <a:prstGeom prst="rect">
            <a:avLst/>
          </a:prstGeom>
          <a:noFill/>
        </p:spPr>
        <p:txBody>
          <a:bodyPr wrap="square" rtlCol="0">
            <a:spAutoFit/>
          </a:bodyPr>
          <a:lstStyle/>
          <a:p>
            <a:pPr algn="ctr"/>
            <a:r>
              <a:rPr lang="en-US" sz="1600" dirty="0">
                <a:solidFill>
                  <a:srgbClr val="FFFFFF"/>
                </a:solidFill>
                <a:latin typeface="Calibri" panose="020F0502020204030204"/>
              </a:rPr>
              <a:t>SIT environment</a:t>
            </a:r>
          </a:p>
        </p:txBody>
      </p:sp>
      <p:cxnSp>
        <p:nvCxnSpPr>
          <p:cNvPr id="22" name="Straight Arrow Connector 21"/>
          <p:cNvCxnSpPr>
            <a:stCxn id="9" idx="2"/>
            <a:endCxn id="12" idx="0"/>
          </p:cNvCxnSpPr>
          <p:nvPr/>
        </p:nvCxnSpPr>
        <p:spPr bwMode="auto">
          <a:xfrm flipH="1">
            <a:off x="3276820" y="3281749"/>
            <a:ext cx="1" cy="246912"/>
          </a:xfrm>
          <a:prstGeom prst="straightConnector1">
            <a:avLst/>
          </a:prstGeom>
          <a:solidFill>
            <a:srgbClr val="FDFDFD"/>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cxnSp>
        <p:nvCxnSpPr>
          <p:cNvPr id="25" name="Straight Arrow Connector 24"/>
          <p:cNvCxnSpPr>
            <a:cxnSpLocks/>
            <a:stCxn id="12" idx="2"/>
            <a:endCxn id="15" idx="0"/>
          </p:cNvCxnSpPr>
          <p:nvPr/>
        </p:nvCxnSpPr>
        <p:spPr bwMode="auto">
          <a:xfrm>
            <a:off x="3276819" y="4324212"/>
            <a:ext cx="0" cy="594363"/>
          </a:xfrm>
          <a:prstGeom prst="straightConnector1">
            <a:avLst/>
          </a:prstGeom>
          <a:solidFill>
            <a:srgbClr val="FDFDFD"/>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nvGrpSpPr>
          <p:cNvPr id="10" name="Group 9"/>
          <p:cNvGrpSpPr/>
          <p:nvPr/>
        </p:nvGrpSpPr>
        <p:grpSpPr>
          <a:xfrm>
            <a:off x="4228258" y="3048001"/>
            <a:ext cx="6636169" cy="1463809"/>
            <a:chOff x="4226669" y="3048000"/>
            <a:chExt cx="6636169" cy="1463809"/>
          </a:xfrm>
        </p:grpSpPr>
        <p:sp>
          <p:nvSpPr>
            <p:cNvPr id="27" name="Callout: Left Arrow 26"/>
            <p:cNvSpPr/>
            <p:nvPr/>
          </p:nvSpPr>
          <p:spPr bwMode="auto">
            <a:xfrm>
              <a:off x="4226669" y="3399090"/>
              <a:ext cx="6515943" cy="1112719"/>
            </a:xfrm>
            <a:prstGeom prst="leftArrowCallout">
              <a:avLst>
                <a:gd name="adj1" fmla="val 25000"/>
                <a:gd name="adj2" fmla="val 25000"/>
                <a:gd name="adj3" fmla="val 25000"/>
                <a:gd name="adj4" fmla="val 38734"/>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grpSp>
          <p:nvGrpSpPr>
            <p:cNvPr id="103" name="Group 102"/>
            <p:cNvGrpSpPr/>
            <p:nvPr/>
          </p:nvGrpSpPr>
          <p:grpSpPr>
            <a:xfrm>
              <a:off x="8151812" y="3048000"/>
              <a:ext cx="2711026" cy="1463809"/>
              <a:chOff x="7650586" y="3048000"/>
              <a:chExt cx="2711026" cy="1463809"/>
            </a:xfrm>
          </p:grpSpPr>
          <p:grpSp>
            <p:nvGrpSpPr>
              <p:cNvPr id="43" name="Group 42"/>
              <p:cNvGrpSpPr/>
              <p:nvPr/>
            </p:nvGrpSpPr>
            <p:grpSpPr>
              <a:xfrm>
                <a:off x="7988180" y="3696138"/>
                <a:ext cx="527763" cy="488883"/>
                <a:chOff x="6482637" y="1741699"/>
                <a:chExt cx="527763" cy="488883"/>
              </a:xfrm>
            </p:grpSpPr>
            <p:sp>
              <p:nvSpPr>
                <p:cNvPr id="44" name="Rounded Rectangle 2"/>
                <p:cNvSpPr/>
                <p:nvPr/>
              </p:nvSpPr>
              <p:spPr bwMode="auto">
                <a:xfrm>
                  <a:off x="6482637" y="1741699"/>
                  <a:ext cx="527763" cy="488883"/>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45" name="Picture 10" descr="C:\!!!!Clip_art\!!!Large_Emf_collection\Storage_disks_2XSmall_145pc.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6189" y="1857840"/>
                  <a:ext cx="279850" cy="29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0" name="Group 49"/>
              <p:cNvGrpSpPr/>
              <p:nvPr/>
            </p:nvGrpSpPr>
            <p:grpSpPr>
              <a:xfrm>
                <a:off x="8900426" y="3696138"/>
                <a:ext cx="527763" cy="488883"/>
                <a:chOff x="4488343" y="2869814"/>
                <a:chExt cx="527763" cy="488883"/>
              </a:xfrm>
            </p:grpSpPr>
            <p:sp>
              <p:nvSpPr>
                <p:cNvPr id="51" name="Rounded Rectangle 2"/>
                <p:cNvSpPr/>
                <p:nvPr/>
              </p:nvSpPr>
              <p:spPr bwMode="auto">
                <a:xfrm>
                  <a:off x="4488343" y="2869814"/>
                  <a:ext cx="527763" cy="488883"/>
                </a:xfrm>
                <a:prstGeom prst="roundRect">
                  <a:avLst/>
                </a:prstGeom>
                <a:solidFill>
                  <a:srgbClr val="FBFBC5"/>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52" name="Picture 5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7306" y="2926036"/>
                  <a:ext cx="455407" cy="401375"/>
                </a:xfrm>
                <a:prstGeom prst="rect">
                  <a:avLst/>
                </a:prstGeom>
              </p:spPr>
            </p:pic>
          </p:grpSp>
          <p:grpSp>
            <p:nvGrpSpPr>
              <p:cNvPr id="53" name="Group 52"/>
              <p:cNvGrpSpPr/>
              <p:nvPr/>
            </p:nvGrpSpPr>
            <p:grpSpPr>
              <a:xfrm>
                <a:off x="9594017" y="3696138"/>
                <a:ext cx="527763" cy="488883"/>
                <a:chOff x="5181934" y="2869814"/>
                <a:chExt cx="527763" cy="488883"/>
              </a:xfrm>
            </p:grpSpPr>
            <p:sp>
              <p:nvSpPr>
                <p:cNvPr id="54" name="Rounded Rectangle 2"/>
                <p:cNvSpPr/>
                <p:nvPr/>
              </p:nvSpPr>
              <p:spPr bwMode="auto">
                <a:xfrm>
                  <a:off x="5181934" y="2869814"/>
                  <a:ext cx="527763" cy="488883"/>
                </a:xfrm>
                <a:prstGeom prst="roundRect">
                  <a:avLst/>
                </a:prstGeom>
                <a:solidFill>
                  <a:srgbClr val="D7E6FD"/>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55" name="Picture 6" descr="C:\!!!!Clip_art\!!!Large_Emf_collection\Document_ text-lines_Medium_145pc.e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7391" y="2947361"/>
                  <a:ext cx="270631" cy="358743"/>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57" name="Straight Connector 56"/>
              <p:cNvCxnSpPr>
                <a:cxnSpLocks/>
              </p:cNvCxnSpPr>
              <p:nvPr/>
            </p:nvCxnSpPr>
            <p:spPr bwMode="auto">
              <a:xfrm>
                <a:off x="8777890" y="3399090"/>
                <a:ext cx="0" cy="1112719"/>
              </a:xfrm>
              <a:prstGeom prst="line">
                <a:avLst/>
              </a:prstGeom>
              <a:solidFill>
                <a:srgbClr val="FDFDFD"/>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89" name="TextBox 88"/>
              <p:cNvSpPr txBox="1"/>
              <p:nvPr/>
            </p:nvSpPr>
            <p:spPr>
              <a:xfrm>
                <a:off x="7650586" y="3048000"/>
                <a:ext cx="1508304" cy="338554"/>
              </a:xfrm>
              <a:prstGeom prst="rect">
                <a:avLst/>
              </a:prstGeom>
              <a:noFill/>
            </p:spPr>
            <p:txBody>
              <a:bodyPr wrap="square" rtlCol="0">
                <a:spAutoFit/>
              </a:bodyPr>
              <a:lstStyle/>
              <a:p>
                <a:r>
                  <a:rPr lang="en-US" sz="1600" dirty="0">
                    <a:solidFill>
                      <a:srgbClr val="000000"/>
                    </a:solidFill>
                    <a:latin typeface="Calibri" panose="020F0502020204030204"/>
                  </a:rPr>
                  <a:t>DB Server</a:t>
                </a:r>
              </a:p>
            </p:txBody>
          </p:sp>
          <p:sp>
            <p:nvSpPr>
              <p:cNvPr id="90" name="TextBox 89"/>
              <p:cNvSpPr txBox="1"/>
              <p:nvPr/>
            </p:nvSpPr>
            <p:spPr>
              <a:xfrm>
                <a:off x="8853308" y="3054960"/>
                <a:ext cx="1508304" cy="338554"/>
              </a:xfrm>
              <a:prstGeom prst="rect">
                <a:avLst/>
              </a:prstGeom>
              <a:noFill/>
            </p:spPr>
            <p:txBody>
              <a:bodyPr wrap="square" rtlCol="0">
                <a:spAutoFit/>
              </a:bodyPr>
              <a:lstStyle/>
              <a:p>
                <a:r>
                  <a:rPr lang="en-US" sz="1600" dirty="0">
                    <a:solidFill>
                      <a:srgbClr val="000000"/>
                    </a:solidFill>
                    <a:latin typeface="Calibri" panose="020F0502020204030204"/>
                  </a:rPr>
                  <a:t>Web Server</a:t>
                </a:r>
              </a:p>
            </p:txBody>
          </p:sp>
        </p:grpSp>
      </p:grpSp>
      <p:grpSp>
        <p:nvGrpSpPr>
          <p:cNvPr id="8" name="Group 7"/>
          <p:cNvGrpSpPr/>
          <p:nvPr/>
        </p:nvGrpSpPr>
        <p:grpSpPr>
          <a:xfrm>
            <a:off x="4195740" y="1986091"/>
            <a:ext cx="3334808" cy="1506069"/>
            <a:chOff x="4194152" y="1986090"/>
            <a:chExt cx="3334808" cy="1506069"/>
          </a:xfrm>
        </p:grpSpPr>
        <p:sp>
          <p:nvSpPr>
            <p:cNvPr id="26" name="Callout: Left Arrow 25"/>
            <p:cNvSpPr/>
            <p:nvPr/>
          </p:nvSpPr>
          <p:spPr bwMode="auto">
            <a:xfrm>
              <a:off x="4194152" y="2364983"/>
              <a:ext cx="3233694" cy="1112719"/>
            </a:xfrm>
            <a:prstGeom prst="leftArrowCallout">
              <a:avLst>
                <a:gd name="adj1" fmla="val 25000"/>
                <a:gd name="adj2" fmla="val 25000"/>
                <a:gd name="adj3" fmla="val 25000"/>
                <a:gd name="adj4" fmla="val 72769"/>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30" name="TextBox 29"/>
            <p:cNvSpPr txBox="1"/>
            <p:nvPr/>
          </p:nvSpPr>
          <p:spPr>
            <a:xfrm>
              <a:off x="5425090" y="1986090"/>
              <a:ext cx="1508304" cy="338554"/>
            </a:xfrm>
            <a:prstGeom prst="rect">
              <a:avLst/>
            </a:prstGeom>
            <a:noFill/>
          </p:spPr>
          <p:txBody>
            <a:bodyPr wrap="square" rtlCol="0">
              <a:spAutoFit/>
            </a:bodyPr>
            <a:lstStyle/>
            <a:p>
              <a:r>
                <a:rPr lang="en-US" sz="1600" dirty="0">
                  <a:solidFill>
                    <a:srgbClr val="000000"/>
                  </a:solidFill>
                  <a:latin typeface="Calibri" panose="020F0502020204030204"/>
                </a:rPr>
                <a:t>Single Server</a:t>
              </a:r>
            </a:p>
          </p:txBody>
        </p:sp>
        <p:grpSp>
          <p:nvGrpSpPr>
            <p:cNvPr id="33" name="Group 32"/>
            <p:cNvGrpSpPr/>
            <p:nvPr/>
          </p:nvGrpSpPr>
          <p:grpSpPr>
            <a:xfrm>
              <a:off x="5249329" y="2638170"/>
              <a:ext cx="527763" cy="488883"/>
              <a:chOff x="6482637" y="1741699"/>
              <a:chExt cx="527763" cy="488883"/>
            </a:xfrm>
          </p:grpSpPr>
          <p:sp>
            <p:nvSpPr>
              <p:cNvPr id="31" name="Rounded Rectangle 2"/>
              <p:cNvSpPr/>
              <p:nvPr/>
            </p:nvSpPr>
            <p:spPr bwMode="auto">
              <a:xfrm>
                <a:off x="6482637" y="1741699"/>
                <a:ext cx="527763" cy="488883"/>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32" name="Picture 10" descr="C:\!!!!Clip_art\!!!Large_Emf_collection\Storage_disks_2XSmall_145pc.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6189" y="1857840"/>
                <a:ext cx="279850" cy="29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9" name="Group 48"/>
            <p:cNvGrpSpPr/>
            <p:nvPr/>
          </p:nvGrpSpPr>
          <p:grpSpPr>
            <a:xfrm>
              <a:off x="5964806" y="2638170"/>
              <a:ext cx="527763" cy="488883"/>
              <a:chOff x="4488343" y="2869814"/>
              <a:chExt cx="527763" cy="488883"/>
            </a:xfrm>
          </p:grpSpPr>
          <p:sp>
            <p:nvSpPr>
              <p:cNvPr id="39" name="Rounded Rectangle 2"/>
              <p:cNvSpPr/>
              <p:nvPr/>
            </p:nvSpPr>
            <p:spPr bwMode="auto">
              <a:xfrm>
                <a:off x="4488343" y="2869814"/>
                <a:ext cx="527763" cy="488883"/>
              </a:xfrm>
              <a:prstGeom prst="roundRect">
                <a:avLst/>
              </a:prstGeom>
              <a:solidFill>
                <a:srgbClr val="FBFBC5"/>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35" name="Picture 3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7306" y="2926036"/>
                <a:ext cx="455407" cy="401375"/>
              </a:xfrm>
              <a:prstGeom prst="rect">
                <a:avLst/>
              </a:prstGeom>
            </p:spPr>
          </p:pic>
        </p:grpSp>
        <p:grpSp>
          <p:nvGrpSpPr>
            <p:cNvPr id="48" name="Group 47"/>
            <p:cNvGrpSpPr/>
            <p:nvPr/>
          </p:nvGrpSpPr>
          <p:grpSpPr>
            <a:xfrm>
              <a:off x="6680282" y="2638170"/>
              <a:ext cx="527763" cy="488883"/>
              <a:chOff x="5181934" y="2869814"/>
              <a:chExt cx="527763" cy="488883"/>
            </a:xfrm>
          </p:grpSpPr>
          <p:sp>
            <p:nvSpPr>
              <p:cNvPr id="42" name="Rounded Rectangle 2"/>
              <p:cNvSpPr/>
              <p:nvPr/>
            </p:nvSpPr>
            <p:spPr bwMode="auto">
              <a:xfrm>
                <a:off x="5181934" y="2869814"/>
                <a:ext cx="527763" cy="488883"/>
              </a:xfrm>
              <a:prstGeom prst="roundRect">
                <a:avLst/>
              </a:prstGeom>
              <a:solidFill>
                <a:srgbClr val="D7E6FD"/>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37" name="Picture 6" descr="C:\!!!!Clip_art\!!!Large_Emf_collection\Document_ text-lines_Medium_145pc.e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7391" y="2947361"/>
                <a:ext cx="270631" cy="358743"/>
              </a:xfrm>
              <a:prstGeom prst="rect">
                <a:avLst/>
              </a:prstGeom>
              <a:noFill/>
              <a:extLst>
                <a:ext uri="{909E8E84-426E-40DD-AFC4-6F175D3DCCD1}">
                  <a14:hiddenFill xmlns:a14="http://schemas.microsoft.com/office/drawing/2010/main">
                    <a:solidFill>
                      <a:srgbClr val="FFFFFF"/>
                    </a:solidFill>
                  </a14:hiddenFill>
                </a:ext>
              </a:extLst>
            </p:spPr>
          </p:pic>
        </p:grpSp>
        <p:sp>
          <p:nvSpPr>
            <p:cNvPr id="94" name="TextBox 93"/>
            <p:cNvSpPr txBox="1"/>
            <p:nvPr/>
          </p:nvSpPr>
          <p:spPr>
            <a:xfrm>
              <a:off x="5286234" y="3153605"/>
              <a:ext cx="635213" cy="338554"/>
            </a:xfrm>
            <a:prstGeom prst="rect">
              <a:avLst/>
            </a:prstGeom>
            <a:noFill/>
          </p:spPr>
          <p:txBody>
            <a:bodyPr wrap="square" rtlCol="0">
              <a:spAutoFit/>
            </a:bodyPr>
            <a:lstStyle/>
            <a:p>
              <a:r>
                <a:rPr lang="en-US" sz="1600" dirty="0">
                  <a:solidFill>
                    <a:srgbClr val="000000"/>
                  </a:solidFill>
                  <a:latin typeface="Calibri" panose="020F0502020204030204"/>
                </a:rPr>
                <a:t>DB</a:t>
              </a:r>
            </a:p>
          </p:txBody>
        </p:sp>
        <p:sp>
          <p:nvSpPr>
            <p:cNvPr id="95" name="TextBox 94"/>
            <p:cNvSpPr txBox="1"/>
            <p:nvPr/>
          </p:nvSpPr>
          <p:spPr>
            <a:xfrm>
              <a:off x="5918820" y="3139148"/>
              <a:ext cx="685578" cy="338554"/>
            </a:xfrm>
            <a:prstGeom prst="rect">
              <a:avLst/>
            </a:prstGeom>
            <a:noFill/>
          </p:spPr>
          <p:txBody>
            <a:bodyPr wrap="square" rtlCol="0">
              <a:spAutoFit/>
            </a:bodyPr>
            <a:lstStyle/>
            <a:p>
              <a:r>
                <a:rPr lang="en-US" sz="1600" dirty="0">
                  <a:solidFill>
                    <a:srgbClr val="000000"/>
                  </a:solidFill>
                  <a:latin typeface="Calibri" panose="020F0502020204030204"/>
                </a:rPr>
                <a:t>WAR</a:t>
              </a:r>
            </a:p>
          </p:txBody>
        </p:sp>
        <p:sp>
          <p:nvSpPr>
            <p:cNvPr id="96" name="TextBox 95"/>
            <p:cNvSpPr txBox="1"/>
            <p:nvPr/>
          </p:nvSpPr>
          <p:spPr>
            <a:xfrm>
              <a:off x="6708886" y="3153605"/>
              <a:ext cx="820074" cy="338554"/>
            </a:xfrm>
            <a:prstGeom prst="rect">
              <a:avLst/>
            </a:prstGeom>
            <a:noFill/>
          </p:spPr>
          <p:txBody>
            <a:bodyPr wrap="square" rtlCol="0">
              <a:spAutoFit/>
            </a:bodyPr>
            <a:lstStyle/>
            <a:p>
              <a:r>
                <a:rPr lang="en-US" sz="1600" dirty="0">
                  <a:solidFill>
                    <a:srgbClr val="000000"/>
                  </a:solidFill>
                  <a:latin typeface="Calibri" panose="020F0502020204030204"/>
                </a:rPr>
                <a:t>APP</a:t>
              </a:r>
            </a:p>
          </p:txBody>
        </p:sp>
      </p:grpSp>
      <p:sp>
        <p:nvSpPr>
          <p:cNvPr id="100" name="Title 1"/>
          <p:cNvSpPr>
            <a:spLocks noGrp="1"/>
          </p:cNvSpPr>
          <p:nvPr>
            <p:ph type="title"/>
          </p:nvPr>
        </p:nvSpPr>
        <p:spPr/>
        <p:txBody>
          <a:bodyPr>
            <a:normAutofit fontScale="90000"/>
          </a:bodyPr>
          <a:lstStyle/>
          <a:p>
            <a:pPr defTabSz="1218885">
              <a:spcBef>
                <a:spcPts val="0"/>
              </a:spcBef>
              <a:defRPr/>
            </a:pPr>
            <a:r>
              <a:rPr lang="en-US" altLang="en-US" sz="2400" b="1" dirty="0">
                <a:solidFill>
                  <a:srgbClr val="00649D"/>
                </a:solidFill>
                <a:latin typeface="Arial" panose="020B0604020202020204" pitchFamily="34" charset="0"/>
                <a:cs typeface="Arial" panose="020B0604020202020204" pitchFamily="34" charset="0"/>
              </a:rPr>
              <a:t>Environments can have different topologies, configurations, and settings</a:t>
            </a:r>
          </a:p>
        </p:txBody>
      </p:sp>
      <p:grpSp>
        <p:nvGrpSpPr>
          <p:cNvPr id="11" name="Group 10"/>
          <p:cNvGrpSpPr/>
          <p:nvPr/>
        </p:nvGrpSpPr>
        <p:grpSpPr>
          <a:xfrm>
            <a:off x="4195740" y="4264570"/>
            <a:ext cx="6299423" cy="2136030"/>
            <a:chOff x="4194151" y="4264570"/>
            <a:chExt cx="6299423" cy="2136030"/>
          </a:xfrm>
        </p:grpSpPr>
        <p:sp>
          <p:nvSpPr>
            <p:cNvPr id="28" name="Callout: Left Arrow 27"/>
            <p:cNvSpPr/>
            <p:nvPr/>
          </p:nvSpPr>
          <p:spPr bwMode="auto">
            <a:xfrm>
              <a:off x="4194151" y="4601722"/>
              <a:ext cx="3527537" cy="1452611"/>
            </a:xfrm>
            <a:prstGeom prst="leftArrowCallout">
              <a:avLst>
                <a:gd name="adj1" fmla="val 16317"/>
                <a:gd name="adj2" fmla="val 25000"/>
                <a:gd name="adj3" fmla="val 25000"/>
                <a:gd name="adj4" fmla="val 72129"/>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grpSp>
          <p:nvGrpSpPr>
            <p:cNvPr id="102" name="Group 101"/>
            <p:cNvGrpSpPr/>
            <p:nvPr/>
          </p:nvGrpSpPr>
          <p:grpSpPr>
            <a:xfrm>
              <a:off x="5009132" y="4264570"/>
              <a:ext cx="2767120" cy="2136030"/>
              <a:chOff x="9103281" y="4347895"/>
              <a:chExt cx="2767120" cy="2136030"/>
            </a:xfrm>
          </p:grpSpPr>
          <p:grpSp>
            <p:nvGrpSpPr>
              <p:cNvPr id="59" name="Group 58"/>
              <p:cNvGrpSpPr/>
              <p:nvPr/>
            </p:nvGrpSpPr>
            <p:grpSpPr>
              <a:xfrm>
                <a:off x="9508398" y="5135715"/>
                <a:ext cx="527763" cy="488883"/>
                <a:chOff x="6578458" y="1741699"/>
                <a:chExt cx="527763" cy="488883"/>
              </a:xfrm>
            </p:grpSpPr>
            <p:sp>
              <p:nvSpPr>
                <p:cNvPr id="60" name="Rounded Rectangle 2"/>
                <p:cNvSpPr/>
                <p:nvPr/>
              </p:nvSpPr>
              <p:spPr bwMode="auto">
                <a:xfrm>
                  <a:off x="6578458" y="1741699"/>
                  <a:ext cx="527763" cy="488883"/>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61" name="Picture 10" descr="C:\!!!!Clip_art\!!!Large_Emf_collection\Storage_disks_2XSmall_145pc.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2010" y="1857840"/>
                  <a:ext cx="279850" cy="29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2" name="Group 61"/>
              <p:cNvGrpSpPr/>
              <p:nvPr/>
            </p:nvGrpSpPr>
            <p:grpSpPr>
              <a:xfrm>
                <a:off x="10477223" y="4825854"/>
                <a:ext cx="527763" cy="488883"/>
                <a:chOff x="4488343" y="2869814"/>
                <a:chExt cx="527763" cy="488883"/>
              </a:xfrm>
            </p:grpSpPr>
            <p:sp>
              <p:nvSpPr>
                <p:cNvPr id="63" name="Rounded Rectangle 2"/>
                <p:cNvSpPr/>
                <p:nvPr/>
              </p:nvSpPr>
              <p:spPr bwMode="auto">
                <a:xfrm>
                  <a:off x="4488343" y="2869814"/>
                  <a:ext cx="527763" cy="488883"/>
                </a:xfrm>
                <a:prstGeom prst="roundRect">
                  <a:avLst/>
                </a:prstGeom>
                <a:solidFill>
                  <a:srgbClr val="FBFBC5"/>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64" name="Picture 6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7306" y="2926036"/>
                  <a:ext cx="455407" cy="401375"/>
                </a:xfrm>
                <a:prstGeom prst="rect">
                  <a:avLst/>
                </a:prstGeom>
              </p:spPr>
            </p:pic>
          </p:grpSp>
          <p:grpSp>
            <p:nvGrpSpPr>
              <p:cNvPr id="65" name="Group 64"/>
              <p:cNvGrpSpPr/>
              <p:nvPr/>
            </p:nvGrpSpPr>
            <p:grpSpPr>
              <a:xfrm>
                <a:off x="11170814" y="4825854"/>
                <a:ext cx="527763" cy="488883"/>
                <a:chOff x="5181934" y="2869814"/>
                <a:chExt cx="527763" cy="488883"/>
              </a:xfrm>
            </p:grpSpPr>
            <p:sp>
              <p:nvSpPr>
                <p:cNvPr id="66" name="Rounded Rectangle 2"/>
                <p:cNvSpPr/>
                <p:nvPr/>
              </p:nvSpPr>
              <p:spPr bwMode="auto">
                <a:xfrm>
                  <a:off x="5181934" y="2869814"/>
                  <a:ext cx="527763" cy="488883"/>
                </a:xfrm>
                <a:prstGeom prst="roundRect">
                  <a:avLst/>
                </a:prstGeom>
                <a:solidFill>
                  <a:srgbClr val="D7E6FD"/>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67" name="Picture 6" descr="C:\!!!!Clip_art\!!!Large_Emf_collection\Document_ text-lines_Medium_145pc.e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7391" y="2947361"/>
                  <a:ext cx="270631" cy="35874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8" name="Group 67"/>
              <p:cNvGrpSpPr/>
              <p:nvPr/>
            </p:nvGrpSpPr>
            <p:grpSpPr>
              <a:xfrm>
                <a:off x="10492350" y="5525509"/>
                <a:ext cx="527763" cy="488883"/>
                <a:chOff x="4488343" y="2869814"/>
                <a:chExt cx="527763" cy="488883"/>
              </a:xfrm>
            </p:grpSpPr>
            <p:sp>
              <p:nvSpPr>
                <p:cNvPr id="69" name="Rounded Rectangle 2"/>
                <p:cNvSpPr/>
                <p:nvPr/>
              </p:nvSpPr>
              <p:spPr bwMode="auto">
                <a:xfrm>
                  <a:off x="4488343" y="2869814"/>
                  <a:ext cx="527763" cy="488883"/>
                </a:xfrm>
                <a:prstGeom prst="roundRect">
                  <a:avLst/>
                </a:prstGeom>
                <a:solidFill>
                  <a:srgbClr val="FBFBC5"/>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70" name="Picture 6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7306" y="2926036"/>
                  <a:ext cx="455407" cy="401375"/>
                </a:xfrm>
                <a:prstGeom prst="rect">
                  <a:avLst/>
                </a:prstGeom>
              </p:spPr>
            </p:pic>
          </p:grpSp>
          <p:grpSp>
            <p:nvGrpSpPr>
              <p:cNvPr id="71" name="Group 70"/>
              <p:cNvGrpSpPr/>
              <p:nvPr/>
            </p:nvGrpSpPr>
            <p:grpSpPr>
              <a:xfrm>
                <a:off x="11185941" y="5525509"/>
                <a:ext cx="527763" cy="488883"/>
                <a:chOff x="5181934" y="2869814"/>
                <a:chExt cx="527763" cy="488883"/>
              </a:xfrm>
            </p:grpSpPr>
            <p:sp>
              <p:nvSpPr>
                <p:cNvPr id="72" name="Rounded Rectangle 2"/>
                <p:cNvSpPr/>
                <p:nvPr/>
              </p:nvSpPr>
              <p:spPr bwMode="auto">
                <a:xfrm>
                  <a:off x="5181934" y="2869814"/>
                  <a:ext cx="527763" cy="488883"/>
                </a:xfrm>
                <a:prstGeom prst="roundRect">
                  <a:avLst/>
                </a:prstGeom>
                <a:solidFill>
                  <a:srgbClr val="D7E6FD"/>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pic>
              <p:nvPicPr>
                <p:cNvPr id="73" name="Picture 6" descr="C:\!!!!Clip_art\!!!Large_Emf_collection\Document_ text-lines_Medium_145pc.e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7391" y="2947361"/>
                  <a:ext cx="270631" cy="358743"/>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77" name="Straight Connector 76"/>
              <p:cNvCxnSpPr>
                <a:cxnSpLocks/>
              </p:cNvCxnSpPr>
              <p:nvPr/>
            </p:nvCxnSpPr>
            <p:spPr bwMode="auto">
              <a:xfrm>
                <a:off x="10243849" y="4696009"/>
                <a:ext cx="22371" cy="1429219"/>
              </a:xfrm>
              <a:prstGeom prst="line">
                <a:avLst/>
              </a:prstGeom>
              <a:solidFill>
                <a:srgbClr val="FDFDFD"/>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cxnSp>
            <p:nvCxnSpPr>
              <p:cNvPr id="81" name="Straight Connector 80"/>
              <p:cNvCxnSpPr>
                <a:cxnSpLocks/>
              </p:cNvCxnSpPr>
              <p:nvPr/>
            </p:nvCxnSpPr>
            <p:spPr bwMode="auto">
              <a:xfrm>
                <a:off x="10266220" y="5415880"/>
                <a:ext cx="1551707" cy="2768"/>
              </a:xfrm>
              <a:prstGeom prst="line">
                <a:avLst/>
              </a:prstGeom>
              <a:solidFill>
                <a:srgbClr val="FDFDFD"/>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91" name="TextBox 90"/>
              <p:cNvSpPr txBox="1"/>
              <p:nvPr/>
            </p:nvSpPr>
            <p:spPr>
              <a:xfrm>
                <a:off x="9103281" y="4347895"/>
                <a:ext cx="1508304" cy="338554"/>
              </a:xfrm>
              <a:prstGeom prst="rect">
                <a:avLst/>
              </a:prstGeom>
              <a:noFill/>
            </p:spPr>
            <p:txBody>
              <a:bodyPr wrap="square" rtlCol="0">
                <a:spAutoFit/>
              </a:bodyPr>
              <a:lstStyle/>
              <a:p>
                <a:r>
                  <a:rPr lang="en-US" sz="1600" dirty="0">
                    <a:solidFill>
                      <a:srgbClr val="000000"/>
                    </a:solidFill>
                    <a:latin typeface="Calibri" panose="020F0502020204030204"/>
                  </a:rPr>
                  <a:t> DB Server</a:t>
                </a:r>
              </a:p>
            </p:txBody>
          </p:sp>
          <p:sp>
            <p:nvSpPr>
              <p:cNvPr id="92" name="TextBox 91"/>
              <p:cNvSpPr txBox="1"/>
              <p:nvPr/>
            </p:nvSpPr>
            <p:spPr>
              <a:xfrm>
                <a:off x="10362097" y="4347895"/>
                <a:ext cx="1508304" cy="338554"/>
              </a:xfrm>
              <a:prstGeom prst="rect">
                <a:avLst/>
              </a:prstGeom>
              <a:noFill/>
            </p:spPr>
            <p:txBody>
              <a:bodyPr wrap="square" rtlCol="0">
                <a:spAutoFit/>
              </a:bodyPr>
              <a:lstStyle/>
              <a:p>
                <a:r>
                  <a:rPr lang="en-US" sz="1600" dirty="0">
                    <a:solidFill>
                      <a:srgbClr val="000000"/>
                    </a:solidFill>
                    <a:latin typeface="Calibri" panose="020F0502020204030204"/>
                  </a:rPr>
                  <a:t>Web Server 1</a:t>
                </a:r>
              </a:p>
            </p:txBody>
          </p:sp>
          <p:sp>
            <p:nvSpPr>
              <p:cNvPr id="93" name="TextBox 92"/>
              <p:cNvSpPr txBox="1"/>
              <p:nvPr/>
            </p:nvSpPr>
            <p:spPr>
              <a:xfrm>
                <a:off x="10362097" y="6145371"/>
                <a:ext cx="1508304" cy="338554"/>
              </a:xfrm>
              <a:prstGeom prst="rect">
                <a:avLst/>
              </a:prstGeom>
              <a:noFill/>
            </p:spPr>
            <p:txBody>
              <a:bodyPr wrap="square" rtlCol="0">
                <a:spAutoFit/>
              </a:bodyPr>
              <a:lstStyle/>
              <a:p>
                <a:r>
                  <a:rPr lang="en-US" sz="1600" dirty="0">
                    <a:solidFill>
                      <a:srgbClr val="000000"/>
                    </a:solidFill>
                    <a:latin typeface="Calibri" panose="020F0502020204030204"/>
                  </a:rPr>
                  <a:t>Web Server 2</a:t>
                </a:r>
              </a:p>
            </p:txBody>
          </p:sp>
        </p:grpSp>
        <p:sp>
          <p:nvSpPr>
            <p:cNvPr id="2" name="Right Brace 1"/>
            <p:cNvSpPr/>
            <p:nvPr/>
          </p:nvSpPr>
          <p:spPr bwMode="auto">
            <a:xfrm>
              <a:off x="7923212" y="4601722"/>
              <a:ext cx="228600" cy="1460324"/>
            </a:xfrm>
            <a:prstGeom prst="rightBrace">
              <a:avLst/>
            </a:prstGeom>
            <a:solidFill>
              <a:srgbClr val="FDFDFD"/>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3" name="TextBox 2"/>
            <p:cNvSpPr txBox="1"/>
            <p:nvPr/>
          </p:nvSpPr>
          <p:spPr>
            <a:xfrm>
              <a:off x="8174780" y="5142627"/>
              <a:ext cx="2318794" cy="369332"/>
            </a:xfrm>
            <a:prstGeom prst="rect">
              <a:avLst/>
            </a:prstGeom>
            <a:noFill/>
          </p:spPr>
          <p:txBody>
            <a:bodyPr wrap="square" rtlCol="0">
              <a:spAutoFit/>
            </a:bodyPr>
            <a:lstStyle/>
            <a:p>
              <a:r>
                <a:rPr lang="en-US" dirty="0">
                  <a:solidFill>
                    <a:srgbClr val="000000"/>
                  </a:solidFill>
                  <a:latin typeface="Calibri" panose="020F0502020204030204"/>
                </a:rPr>
                <a:t>Load balanced</a:t>
              </a:r>
            </a:p>
          </p:txBody>
        </p:sp>
      </p:grpSp>
    </p:spTree>
    <p:extLst>
      <p:ext uri="{BB962C8B-B14F-4D97-AF65-F5344CB8AC3E}">
        <p14:creationId xmlns:p14="http://schemas.microsoft.com/office/powerpoint/2010/main" val="321543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t="6911"/>
          <a:stretch/>
        </p:blipFill>
        <p:spPr>
          <a:xfrm>
            <a:off x="685800" y="1600201"/>
            <a:ext cx="7620660" cy="3078767"/>
          </a:xfrm>
          <a:prstGeom prst="rect">
            <a:avLst/>
          </a:prstGeom>
        </p:spPr>
      </p:pic>
      <p:sp>
        <p:nvSpPr>
          <p:cNvPr id="10" name="Title 1"/>
          <p:cNvSpPr>
            <a:spLocks noGrp="1"/>
          </p:cNvSpPr>
          <p:nvPr>
            <p:ph type="title"/>
          </p:nvPr>
        </p:nvSpPr>
        <p:spPr/>
        <p:txBody>
          <a:bodyPr>
            <a:noAutofit/>
          </a:bodyPr>
          <a:lstStyle/>
          <a:p>
            <a:pPr defTabSz="1218885">
              <a:spcBef>
                <a:spcPts val="0"/>
              </a:spcBef>
              <a:defRPr/>
            </a:pPr>
            <a:r>
              <a:rPr lang="en-US" sz="2400" b="1" dirty="0">
                <a:solidFill>
                  <a:srgbClr val="00649D"/>
                </a:solidFill>
                <a:latin typeface="Arial" panose="020B0604020202020204" pitchFamily="34" charset="0"/>
                <a:cs typeface="Arial" panose="020B0604020202020204" pitchFamily="34" charset="0"/>
              </a:rPr>
              <a:t>Environments represent the target to which your files are being deployed</a:t>
            </a:r>
          </a:p>
        </p:txBody>
      </p:sp>
      <p:grpSp>
        <p:nvGrpSpPr>
          <p:cNvPr id="6" name="Group 5"/>
          <p:cNvGrpSpPr/>
          <p:nvPr/>
        </p:nvGrpSpPr>
        <p:grpSpPr>
          <a:xfrm>
            <a:off x="4412891" y="3200400"/>
            <a:ext cx="7639350" cy="2509874"/>
            <a:chOff x="4296586" y="3205126"/>
            <a:chExt cx="7639350" cy="2509874"/>
          </a:xfrm>
        </p:grpSpPr>
        <p:pic>
          <p:nvPicPr>
            <p:cNvPr id="8" name="Picture 7"/>
            <p:cNvPicPr>
              <a:picLocks noChangeAspect="1"/>
            </p:cNvPicPr>
            <p:nvPr/>
          </p:nvPicPr>
          <p:blipFill rotWithShape="1">
            <a:blip r:embed="rId4"/>
            <a:srcRect t="6522"/>
            <a:stretch/>
          </p:blipFill>
          <p:spPr>
            <a:xfrm>
              <a:off x="5476391" y="3205126"/>
              <a:ext cx="6459545" cy="2509874"/>
            </a:xfrm>
            <a:prstGeom prst="rect">
              <a:avLst/>
            </a:prstGeom>
            <a:ln>
              <a:noFill/>
            </a:ln>
            <a:effectLst>
              <a:outerShdw blurRad="292100" dist="139700" dir="2700000" algn="tl" rotWithShape="0">
                <a:srgbClr val="333333">
                  <a:alpha val="65000"/>
                </a:srgbClr>
              </a:outerShdw>
            </a:effectLst>
          </p:spPr>
        </p:pic>
        <p:sp>
          <p:nvSpPr>
            <p:cNvPr id="2" name="Arrow: Down 1"/>
            <p:cNvSpPr/>
            <p:nvPr/>
          </p:nvSpPr>
          <p:spPr bwMode="auto">
            <a:xfrm rot="16200000">
              <a:off x="4806878" y="4596278"/>
              <a:ext cx="320041" cy="1340625"/>
            </a:xfrm>
            <a:prstGeom prst="downArrow">
              <a:avLst/>
            </a:prstGeom>
            <a:solidFill>
              <a:schemeClr val="accent3">
                <a:lumMod val="40000"/>
                <a:lumOff val="60000"/>
              </a:schemeClr>
            </a:solidFill>
            <a:ln w="12700" cap="flat" cmpd="sng" algn="ctr">
              <a:solidFill>
                <a:schemeClr val="bg1">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grpSp>
      <p:sp>
        <p:nvSpPr>
          <p:cNvPr id="7" name="Rectangle 6"/>
          <p:cNvSpPr/>
          <p:nvPr/>
        </p:nvSpPr>
        <p:spPr bwMode="auto">
          <a:xfrm>
            <a:off x="890627" y="2698595"/>
            <a:ext cx="1111490" cy="170335"/>
          </a:xfrm>
          <a:prstGeom prst="rect">
            <a:avLst/>
          </a:prstGeom>
          <a:noFill/>
          <a:ln w="28575"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grpSp>
        <p:nvGrpSpPr>
          <p:cNvPr id="9" name="Group 8"/>
          <p:cNvGrpSpPr/>
          <p:nvPr/>
        </p:nvGrpSpPr>
        <p:grpSpPr>
          <a:xfrm>
            <a:off x="890628" y="2783762"/>
            <a:ext cx="3658747" cy="3441921"/>
            <a:chOff x="889039" y="2783761"/>
            <a:chExt cx="3658747" cy="3441921"/>
          </a:xfrm>
        </p:grpSpPr>
        <p:pic>
          <p:nvPicPr>
            <p:cNvPr id="11" name="Picture 10"/>
            <p:cNvPicPr>
              <a:picLocks noChangeAspect="1"/>
            </p:cNvPicPr>
            <p:nvPr/>
          </p:nvPicPr>
          <p:blipFill>
            <a:blip r:embed="rId5"/>
            <a:stretch>
              <a:fillRect/>
            </a:stretch>
          </p:blipFill>
          <p:spPr>
            <a:xfrm>
              <a:off x="1388883" y="3025283"/>
              <a:ext cx="3158903" cy="3200399"/>
            </a:xfrm>
            <a:prstGeom prst="rect">
              <a:avLst/>
            </a:prstGeom>
            <a:ln>
              <a:noFill/>
            </a:ln>
            <a:effectLst>
              <a:outerShdw blurRad="292100" dist="139700" dir="2700000" algn="tl" rotWithShape="0">
                <a:srgbClr val="333333">
                  <a:alpha val="65000"/>
                </a:srgbClr>
              </a:outerShdw>
            </a:effectLst>
          </p:spPr>
        </p:pic>
        <p:cxnSp>
          <p:nvCxnSpPr>
            <p:cNvPr id="13" name="Connector: Elbow 12"/>
            <p:cNvCxnSpPr>
              <a:cxnSpLocks/>
              <a:stCxn id="7" idx="1"/>
              <a:endCxn id="11" idx="1"/>
            </p:cNvCxnSpPr>
            <p:nvPr/>
          </p:nvCxnSpPr>
          <p:spPr bwMode="auto">
            <a:xfrm rot="10800000" flipH="1" flipV="1">
              <a:off x="889039" y="2783761"/>
              <a:ext cx="499844" cy="1841721"/>
            </a:xfrm>
            <a:prstGeom prst="bentConnector3">
              <a:avLst>
                <a:gd name="adj1" fmla="val -45734"/>
              </a:avLst>
            </a:prstGeom>
            <a:solidFill>
              <a:srgbClr val="FDFDFD"/>
            </a:solidFill>
            <a:ln w="190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spTree>
    <p:extLst>
      <p:ext uri="{BB962C8B-B14F-4D97-AF65-F5344CB8AC3E}">
        <p14:creationId xmlns:p14="http://schemas.microsoft.com/office/powerpoint/2010/main" val="317437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t="5996"/>
          <a:stretch/>
        </p:blipFill>
        <p:spPr>
          <a:xfrm>
            <a:off x="381000" y="1447801"/>
            <a:ext cx="7590178" cy="2965791"/>
          </a:xfrm>
          <a:prstGeom prst="rect">
            <a:avLst/>
          </a:prstGeom>
        </p:spPr>
      </p:pic>
      <p:grpSp>
        <p:nvGrpSpPr>
          <p:cNvPr id="7" name="Group 6"/>
          <p:cNvGrpSpPr/>
          <p:nvPr/>
        </p:nvGrpSpPr>
        <p:grpSpPr>
          <a:xfrm>
            <a:off x="2447262" y="2866696"/>
            <a:ext cx="9211339" cy="2981791"/>
            <a:chOff x="2445673" y="2866695"/>
            <a:chExt cx="9211339" cy="2981791"/>
          </a:xfrm>
        </p:grpSpPr>
        <p:pic>
          <p:nvPicPr>
            <p:cNvPr id="8" name="Picture 7"/>
            <p:cNvPicPr>
              <a:picLocks noChangeAspect="1"/>
            </p:cNvPicPr>
            <p:nvPr/>
          </p:nvPicPr>
          <p:blipFill rotWithShape="1">
            <a:blip r:embed="rId4"/>
            <a:srcRect t="5716"/>
            <a:stretch/>
          </p:blipFill>
          <p:spPr>
            <a:xfrm>
              <a:off x="4066834" y="2866695"/>
              <a:ext cx="7590178" cy="2981791"/>
            </a:xfrm>
            <a:prstGeom prst="rect">
              <a:avLst/>
            </a:prstGeom>
            <a:ln>
              <a:noFill/>
            </a:ln>
            <a:effectLst>
              <a:outerShdw blurRad="292100" dist="139700" dir="2700000" algn="tl" rotWithShape="0">
                <a:srgbClr val="333333">
                  <a:alpha val="65000"/>
                </a:srgbClr>
              </a:outerShdw>
            </a:effectLst>
          </p:spPr>
        </p:pic>
        <p:cxnSp>
          <p:nvCxnSpPr>
            <p:cNvPr id="12" name="Straight Arrow Connector 11"/>
            <p:cNvCxnSpPr/>
            <p:nvPr/>
          </p:nvCxnSpPr>
          <p:spPr bwMode="auto">
            <a:xfrm flipV="1">
              <a:off x="2445673" y="3657600"/>
              <a:ext cx="1772396" cy="263696"/>
            </a:xfrm>
            <a:prstGeom prst="straightConnector1">
              <a:avLst/>
            </a:prstGeom>
            <a:solidFill>
              <a:srgbClr val="FDFDFD"/>
            </a:solidFill>
            <a:ln w="190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grpSp>
        <p:nvGrpSpPr>
          <p:cNvPr id="11" name="Group 10"/>
          <p:cNvGrpSpPr/>
          <p:nvPr/>
        </p:nvGrpSpPr>
        <p:grpSpPr>
          <a:xfrm>
            <a:off x="4262197" y="3991304"/>
            <a:ext cx="7759682" cy="2510948"/>
            <a:chOff x="4260609" y="3991304"/>
            <a:chExt cx="7759682" cy="2510948"/>
          </a:xfrm>
        </p:grpSpPr>
        <p:pic>
          <p:nvPicPr>
            <p:cNvPr id="9" name="Picture 8"/>
            <p:cNvPicPr>
              <a:picLocks noChangeAspect="1"/>
            </p:cNvPicPr>
            <p:nvPr/>
          </p:nvPicPr>
          <p:blipFill>
            <a:blip r:embed="rId5"/>
            <a:stretch>
              <a:fillRect/>
            </a:stretch>
          </p:blipFill>
          <p:spPr>
            <a:xfrm>
              <a:off x="5848091" y="3991304"/>
              <a:ext cx="6172200" cy="2510948"/>
            </a:xfrm>
            <a:prstGeom prst="rect">
              <a:avLst/>
            </a:prstGeom>
            <a:ln>
              <a:noFill/>
            </a:ln>
            <a:effectLst>
              <a:outerShdw blurRad="292100" dist="139700" dir="2700000" algn="tl" rotWithShape="0">
                <a:srgbClr val="333333">
                  <a:alpha val="65000"/>
                </a:srgbClr>
              </a:outerShdw>
            </a:effectLst>
          </p:spPr>
        </p:pic>
        <p:sp>
          <p:nvSpPr>
            <p:cNvPr id="10" name="Rectangle 9"/>
            <p:cNvSpPr/>
            <p:nvPr/>
          </p:nvSpPr>
          <p:spPr bwMode="auto">
            <a:xfrm>
              <a:off x="4260610" y="4423719"/>
              <a:ext cx="1111490" cy="194001"/>
            </a:xfrm>
            <a:prstGeom prst="rect">
              <a:avLst/>
            </a:prstGeom>
            <a:noFill/>
            <a:ln w="28575"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cxnSp>
          <p:nvCxnSpPr>
            <p:cNvPr id="6" name="Connector: Elbow 5"/>
            <p:cNvCxnSpPr>
              <a:cxnSpLocks/>
              <a:stCxn id="10" idx="1"/>
            </p:cNvCxnSpPr>
            <p:nvPr/>
          </p:nvCxnSpPr>
          <p:spPr bwMode="auto">
            <a:xfrm rot="10800000" flipH="1" flipV="1">
              <a:off x="4260609" y="4520719"/>
              <a:ext cx="1710699" cy="951825"/>
            </a:xfrm>
            <a:prstGeom prst="bentConnector3">
              <a:avLst>
                <a:gd name="adj1" fmla="val -13363"/>
              </a:avLst>
            </a:prstGeom>
            <a:solidFill>
              <a:srgbClr val="FDFDFD"/>
            </a:solidFill>
            <a:ln w="190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sp>
        <p:nvSpPr>
          <p:cNvPr id="2" name="Title 1"/>
          <p:cNvSpPr>
            <a:spLocks noGrp="1"/>
          </p:cNvSpPr>
          <p:nvPr>
            <p:ph type="title"/>
          </p:nvPr>
        </p:nvSpPr>
        <p:spPr/>
        <p:txBody>
          <a:bodyPr>
            <a:noAutofit/>
          </a:bodyPr>
          <a:lstStyle/>
          <a:p>
            <a:pPr defTabSz="1218885">
              <a:spcBef>
                <a:spcPts val="0"/>
              </a:spcBef>
              <a:defRPr/>
            </a:pPr>
            <a:r>
              <a:rPr lang="en-US" sz="2400" b="1" dirty="0">
                <a:solidFill>
                  <a:srgbClr val="00649D"/>
                </a:solidFill>
                <a:latin typeface="Arial" panose="020B0604020202020204" pitchFamily="34" charset="0"/>
                <a:cs typeface="Arial" panose="020B0604020202020204" pitchFamily="34" charset="0"/>
              </a:rPr>
              <a:t>Mapping resources and components to the environment provides a topology</a:t>
            </a:r>
          </a:p>
        </p:txBody>
      </p:sp>
      <p:grpSp>
        <p:nvGrpSpPr>
          <p:cNvPr id="13" name="Group 12"/>
          <p:cNvGrpSpPr/>
          <p:nvPr/>
        </p:nvGrpSpPr>
        <p:grpSpPr>
          <a:xfrm>
            <a:off x="7467601" y="5246778"/>
            <a:ext cx="2192079" cy="925422"/>
            <a:chOff x="7466012" y="5246778"/>
            <a:chExt cx="2192079" cy="925422"/>
          </a:xfrm>
        </p:grpSpPr>
        <p:sp>
          <p:nvSpPr>
            <p:cNvPr id="36" name="Right Brace 35"/>
            <p:cNvSpPr/>
            <p:nvPr/>
          </p:nvSpPr>
          <p:spPr bwMode="auto">
            <a:xfrm>
              <a:off x="7466012" y="5246778"/>
              <a:ext cx="685800" cy="925422"/>
            </a:xfrm>
            <a:prstGeom prst="rightBrace">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3" name="TextBox 2"/>
            <p:cNvSpPr txBox="1"/>
            <p:nvPr/>
          </p:nvSpPr>
          <p:spPr>
            <a:xfrm>
              <a:off x="8210291" y="5248870"/>
              <a:ext cx="1447800" cy="923330"/>
            </a:xfrm>
            <a:prstGeom prst="rect">
              <a:avLst/>
            </a:prstGeom>
            <a:solidFill>
              <a:schemeClr val="bg1"/>
            </a:solidFill>
            <a:ln>
              <a:solidFill>
                <a:schemeClr val="bg1">
                  <a:lumMod val="65000"/>
                </a:schemeClr>
              </a:solidFill>
            </a:ln>
          </p:spPr>
          <p:txBody>
            <a:bodyPr wrap="square" rtlCol="0">
              <a:spAutoFit/>
            </a:bodyPr>
            <a:lstStyle/>
            <a:p>
              <a:pPr algn="ctr"/>
              <a:r>
                <a:rPr lang="en-US" dirty="0">
                  <a:solidFill>
                    <a:srgbClr val="000000"/>
                  </a:solidFill>
                  <a:latin typeface="Calibri" panose="020F0502020204030204"/>
                </a:rPr>
                <a:t>Agent with mapped components</a:t>
              </a:r>
            </a:p>
          </p:txBody>
        </p:sp>
      </p:grpSp>
    </p:spTree>
    <p:extLst>
      <p:ext uri="{BB962C8B-B14F-4D97-AF65-F5344CB8AC3E}">
        <p14:creationId xmlns:p14="http://schemas.microsoft.com/office/powerpoint/2010/main" val="152478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CL Software (Light Blue Theme)">
  <a:themeElements>
    <a:clrScheme name="Custom 1">
      <a:dk1>
        <a:srgbClr val="000000"/>
      </a:dk1>
      <a:lt1>
        <a:srgbClr val="FFFFFF"/>
      </a:lt1>
      <a:dk2>
        <a:srgbClr val="4B4B4B"/>
      </a:dk2>
      <a:lt2>
        <a:srgbClr val="F5821E"/>
      </a:lt2>
      <a:accent1>
        <a:srgbClr val="FAB914"/>
      </a:accent1>
      <a:accent2>
        <a:srgbClr val="002847"/>
      </a:accent2>
      <a:accent3>
        <a:srgbClr val="0066B3"/>
      </a:accent3>
      <a:accent4>
        <a:srgbClr val="69B3E1"/>
      </a:accent4>
      <a:accent5>
        <a:srgbClr val="5EC1EF"/>
      </a:accent5>
      <a:accent6>
        <a:srgbClr val="B9E6FA"/>
      </a:accent6>
      <a:hlink>
        <a:srgbClr val="003A8E"/>
      </a:hlink>
      <a:folHlink>
        <a:srgbClr val="6BD7E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Metadata/metadata.xml><?xml version="1.0" encoding="utf-8"?>
<metadata xmlns:m="http://www.titus.com/ns/hcl" id="9cc003c3-69d8-4e5e-9864-2a002ad0efeb">
  <m:HCLClassification value="HCL_Cla5s_C0nf1dent1al">
    <alt>HCLClassification=HCL_Cla5s_C0nf1dent1al</alt>
  </m:HCLClassification>
</metadata>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90899C1879424C971D457B81F75BDD" ma:contentTypeVersion="13" ma:contentTypeDescription="Create a new document." ma:contentTypeScope="" ma:versionID="5817f7db6ca574c5d2740c200e0fe1ae">
  <xsd:schema xmlns:xsd="http://www.w3.org/2001/XMLSchema" xmlns:xs="http://www.w3.org/2001/XMLSchema" xmlns:p="http://schemas.microsoft.com/office/2006/metadata/properties" xmlns:ns2="95de2b52-a033-41bc-8e79-11368e9c542d" xmlns:ns3="c936785c-3207-4d7a-8b5b-15d74cf33123" targetNamespace="http://schemas.microsoft.com/office/2006/metadata/properties" ma:root="true" ma:fieldsID="8b8f604680a4553b575b7952fd1165ed" ns2:_="" ns3:_="">
    <xsd:import namespace="95de2b52-a033-41bc-8e79-11368e9c542d"/>
    <xsd:import namespace="c936785c-3207-4d7a-8b5b-15d74cf331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de2b52-a033-41bc-8e79-11368e9c54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936785c-3207-4d7a-8b5b-15d74cf331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C3D5BC2-6B11-4C76-8B93-BED3C89C7362}"/>
</file>

<file path=customXml/itemProps2.xml><?xml version="1.0" encoding="utf-8"?>
<ds:datastoreItem xmlns:ds="http://schemas.openxmlformats.org/officeDocument/2006/customXml" ds:itemID="{518D043B-D613-40F1-8FC1-F841D9A1CCF4}"/>
</file>

<file path=customXml/itemProps3.xml><?xml version="1.0" encoding="utf-8"?>
<ds:datastoreItem xmlns:ds="http://schemas.openxmlformats.org/officeDocument/2006/customXml" ds:itemID="{1238642C-720D-4FBC-AF11-C83B6E344F12}"/>
</file>

<file path=docProps/app.xml><?xml version="1.0" encoding="utf-8"?>
<Properties xmlns="http://schemas.openxmlformats.org/officeDocument/2006/extended-properties" xmlns:vt="http://schemas.openxmlformats.org/officeDocument/2006/docPropsVTypes">
  <TotalTime>2</TotalTime>
  <Words>478</Words>
  <Application>Microsoft Office PowerPoint</Application>
  <PresentationFormat>Widescreen</PresentationFormat>
  <Paragraphs>59</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Arial</vt:lpstr>
      <vt:lpstr>Calibri</vt:lpstr>
      <vt:lpstr>Calibri Light</vt:lpstr>
      <vt:lpstr>Gotham Book</vt:lpstr>
      <vt:lpstr>Gotham Light</vt:lpstr>
      <vt:lpstr>Gotham Medium</vt:lpstr>
      <vt:lpstr>Office Theme</vt:lpstr>
      <vt:lpstr>HCL Software (Light Blue Theme)</vt:lpstr>
      <vt:lpstr>An environment associates components with an agent on the target host</vt:lpstr>
      <vt:lpstr>Environments can have different topologies, configurations, and settings</vt:lpstr>
      <vt:lpstr>Environments represent the target to which your files are being deployed</vt:lpstr>
      <vt:lpstr>Mapping resources and components to the environment provides a topology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environment associates components with an agent on the target host</dc:title>
  <dc:creator>Srinivasarao Jalasutram</dc:creator>
  <cp:lastModifiedBy>Srinivasarao Jalasutram</cp:lastModifiedBy>
  <cp:revision>4</cp:revision>
  <dcterms:created xsi:type="dcterms:W3CDTF">2022-03-30T06:45:33Z</dcterms:created>
  <dcterms:modified xsi:type="dcterms:W3CDTF">2022-06-26T16:30:33Z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0x0101005990899C1879424C971D457B81F75BDD</vt:lpwstr>
  </property>
  <property fmtid="{D5CDD505-2E9C-101B-9397-08002B2CF9AE}" pid="3" name="HCLClassification">
    <vt:lpwstr>HCL_Cla5s_C0nf1dent1al</vt:lpwstr>
  </property>
  <property fmtid="{D5CDD505-2E9C-101B-9397-08002B2CF9AE}" pid="4" name="TitusGUID">
    <vt:lpwstr>9cc003c3-69d8-4e5e-9864-2a002ad0efeb</vt:lpwstr>
  </property>
</Properties>
</file>