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2.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617" r:id="rId3"/>
    <p:sldId id="560" r:id="rId4"/>
    <p:sldId id="606" r:id="rId5"/>
    <p:sldId id="596" r:id="rId6"/>
    <p:sldId id="551" r:id="rId7"/>
    <p:sldId id="466" r:id="rId8"/>
    <p:sldId id="593" r:id="rId9"/>
    <p:sldId id="594" r:id="rId10"/>
    <p:sldId id="563" r:id="rId11"/>
    <p:sldId id="564" r:id="rId12"/>
    <p:sldId id="565" r:id="rId13"/>
    <p:sldId id="5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389" autoAdjust="0"/>
  </p:normalViewPr>
  <p:slideViewPr>
    <p:cSldViewPr snapToGrid="0">
      <p:cViewPr varScale="1">
        <p:scale>
          <a:sx n="45" d="100"/>
          <a:sy n="45" d="100"/>
        </p:scale>
        <p:origin x="20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E9BE2-2B90-4906-ABC5-5050FAB8341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CC67DC81-64CB-4CCB-B9B9-72B588378D53}">
      <dgm:prSet phldrT="[Text]" custT="1"/>
      <dgm:spPr/>
      <dgm:t>
        <a:bodyPr/>
        <a:lstStyle/>
        <a:p>
          <a:r>
            <a:rPr lang="en-US" sz="1800" b="1" dirty="0"/>
            <a:t>Deployment</a:t>
          </a:r>
        </a:p>
      </dgm:t>
    </dgm:pt>
    <dgm:pt modelId="{FC39737C-93E7-434A-B279-2142BA2E2BF9}" type="parTrans" cxnId="{9B167F43-9DD2-45D9-BECB-14F07835CFF5}">
      <dgm:prSet/>
      <dgm:spPr/>
      <dgm:t>
        <a:bodyPr/>
        <a:lstStyle/>
        <a:p>
          <a:endParaRPr lang="en-US" sz="1800"/>
        </a:p>
      </dgm:t>
    </dgm:pt>
    <dgm:pt modelId="{75E14AC9-59B1-4CC1-B25E-6C89CF1E5A8A}" type="sibTrans" cxnId="{9B167F43-9DD2-45D9-BECB-14F07835CFF5}">
      <dgm:prSet/>
      <dgm:spPr/>
      <dgm:t>
        <a:bodyPr/>
        <a:lstStyle/>
        <a:p>
          <a:endParaRPr lang="en-US" sz="1800"/>
        </a:p>
      </dgm:t>
    </dgm:pt>
    <dgm:pt modelId="{7C29FC80-F860-476C-B7B6-ABFA0DEB48FC}">
      <dgm:prSet phldrT="[Text]" custT="1"/>
      <dgm:spPr>
        <a:solidFill>
          <a:srgbClr val="B9E6FA">
            <a:lumMod val="50000"/>
          </a:srgbClr>
        </a:solidFill>
        <a:ln w="12700" cap="flat" cmpd="sng" algn="ctr">
          <a:solidFill>
            <a:srgbClr val="FFFFFF">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FFFFFF"/>
              </a:solidFill>
              <a:latin typeface="Calibri" panose="020F0502020204030204"/>
              <a:ea typeface="+mn-ea"/>
              <a:cs typeface="+mn-cs"/>
            </a:rPr>
            <a:t>Deploys the specified component version to the target resource</a:t>
          </a:r>
        </a:p>
      </dgm:t>
    </dgm:pt>
    <dgm:pt modelId="{2FD8EC06-1C97-4099-A4D8-A64B49ACCC34}" type="parTrans" cxnId="{1E497FF1-A4AF-4FA4-9CB0-98CE20AD58EA}">
      <dgm:prSet/>
      <dgm:spPr/>
      <dgm:t>
        <a:bodyPr/>
        <a:lstStyle/>
        <a:p>
          <a:endParaRPr lang="en-US" sz="1800"/>
        </a:p>
      </dgm:t>
    </dgm:pt>
    <dgm:pt modelId="{94FA44E0-794E-4AE3-8F5D-7345356F7E81}" type="sibTrans" cxnId="{1E497FF1-A4AF-4FA4-9CB0-98CE20AD58EA}">
      <dgm:prSet/>
      <dgm:spPr/>
      <dgm:t>
        <a:bodyPr/>
        <a:lstStyle/>
        <a:p>
          <a:endParaRPr lang="en-US" sz="1800"/>
        </a:p>
      </dgm:t>
    </dgm:pt>
    <dgm:pt modelId="{D7EAEE2F-EE55-48FE-B8B1-B41FA078F7C9}">
      <dgm:prSet phldrT="[Text]" custT="1"/>
      <dgm:spPr/>
      <dgm:t>
        <a:bodyPr/>
        <a:lstStyle/>
        <a:p>
          <a:r>
            <a:rPr lang="en-US" sz="1800" b="1" dirty="0"/>
            <a:t>Configuration Deployment</a:t>
          </a:r>
        </a:p>
      </dgm:t>
    </dgm:pt>
    <dgm:pt modelId="{982510C1-0BC1-47CD-B342-9C681386706F}" type="parTrans" cxnId="{AB995112-4497-44D3-B201-162B49C27760}">
      <dgm:prSet/>
      <dgm:spPr/>
      <dgm:t>
        <a:bodyPr/>
        <a:lstStyle/>
        <a:p>
          <a:endParaRPr lang="en-US" sz="1800"/>
        </a:p>
      </dgm:t>
    </dgm:pt>
    <dgm:pt modelId="{745D063C-FAE3-464B-828F-C47D272537CE}" type="sibTrans" cxnId="{AB995112-4497-44D3-B201-162B49C27760}">
      <dgm:prSet/>
      <dgm:spPr/>
      <dgm:t>
        <a:bodyPr/>
        <a:lstStyle/>
        <a:p>
          <a:endParaRPr lang="en-US" sz="1800"/>
        </a:p>
      </dgm:t>
    </dgm:pt>
    <dgm:pt modelId="{FFC7111D-FF95-4626-B00A-032E15DCF901}">
      <dgm:prSet phldrT="[Text]" custT="1"/>
      <dgm:spPr>
        <a:solidFill>
          <a:srgbClr val="B9E6FA">
            <a:lumMod val="50000"/>
          </a:srgbClr>
        </a:solidFill>
        <a:ln w="12700" cap="flat" cmpd="sng" algn="ctr">
          <a:solidFill>
            <a:srgbClr val="FFFFFF">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171450" lvl="1" indent="-171450" algn="l" defTabSz="800100">
            <a:lnSpc>
              <a:spcPct val="90000"/>
            </a:lnSpc>
            <a:spcBef>
              <a:spcPct val="0"/>
            </a:spcBef>
            <a:spcAft>
              <a:spcPct val="15000"/>
            </a:spcAft>
            <a:buChar char="•"/>
          </a:pPr>
          <a:r>
            <a:rPr lang="en-US" sz="1800" kern="1200" dirty="0">
              <a:solidFill>
                <a:srgbClr val="FFFFFF"/>
              </a:solidFill>
              <a:latin typeface="Calibri" panose="020F0502020204030204"/>
              <a:ea typeface="+mn-ea"/>
              <a:cs typeface="+mn-cs"/>
            </a:rPr>
            <a:t>Applies a configuration inventory to a deployed component</a:t>
          </a:r>
        </a:p>
      </dgm:t>
    </dgm:pt>
    <dgm:pt modelId="{AB7C378C-03D5-4CFC-B959-B209539B7FD8}" type="parTrans" cxnId="{4D0B07CE-1BCB-4A95-B7DC-E76C5CAEBB62}">
      <dgm:prSet/>
      <dgm:spPr/>
      <dgm:t>
        <a:bodyPr/>
        <a:lstStyle/>
        <a:p>
          <a:endParaRPr lang="en-US" sz="1800"/>
        </a:p>
      </dgm:t>
    </dgm:pt>
    <dgm:pt modelId="{6F8356D7-F788-4F69-877F-71DD7440410F}" type="sibTrans" cxnId="{4D0B07CE-1BCB-4A95-B7DC-E76C5CAEBB62}">
      <dgm:prSet/>
      <dgm:spPr/>
      <dgm:t>
        <a:bodyPr/>
        <a:lstStyle/>
        <a:p>
          <a:endParaRPr lang="en-US" sz="1800"/>
        </a:p>
      </dgm:t>
    </dgm:pt>
    <dgm:pt modelId="{4955848C-8FA1-4DAB-A0BC-9E0EBBC555C4}">
      <dgm:prSet phldrT="[Text]" custT="1"/>
      <dgm:spPr/>
      <dgm:t>
        <a:bodyPr/>
        <a:lstStyle/>
        <a:p>
          <a:r>
            <a:rPr lang="en-US" sz="1800" b="1" dirty="0"/>
            <a:t>Uninstall</a:t>
          </a:r>
        </a:p>
      </dgm:t>
    </dgm:pt>
    <dgm:pt modelId="{ACA0AC20-BFFF-4ED0-A831-EF4BEE351F82}" type="parTrans" cxnId="{35E25A91-5C8C-46D6-9F68-1F8352E59209}">
      <dgm:prSet/>
      <dgm:spPr/>
      <dgm:t>
        <a:bodyPr/>
        <a:lstStyle/>
        <a:p>
          <a:endParaRPr lang="en-US" sz="1800"/>
        </a:p>
      </dgm:t>
    </dgm:pt>
    <dgm:pt modelId="{8B580007-DDF4-416D-B9E1-1A718D1D74D8}" type="sibTrans" cxnId="{35E25A91-5C8C-46D6-9F68-1F8352E59209}">
      <dgm:prSet/>
      <dgm:spPr/>
      <dgm:t>
        <a:bodyPr/>
        <a:lstStyle/>
        <a:p>
          <a:endParaRPr lang="en-US" sz="1800"/>
        </a:p>
      </dgm:t>
    </dgm:pt>
    <dgm:pt modelId="{F63305CE-92DA-44C7-BD5A-EA14FD615B79}">
      <dgm:prSet phldrT="[Text]" custT="1"/>
      <dgm:spPr>
        <a:solidFill>
          <a:schemeClr val="accent6">
            <a:lumMod val="50000"/>
          </a:schemeClr>
        </a:solidFill>
      </dgm:spPr>
      <dgm:t>
        <a:bodyPr/>
        <a:lstStyle/>
        <a:p>
          <a:r>
            <a:rPr lang="en-US" sz="1800" dirty="0"/>
            <a:t>Removes the component version from the target resource</a:t>
          </a:r>
        </a:p>
      </dgm:t>
    </dgm:pt>
    <dgm:pt modelId="{1C5A15D1-B210-43E6-B304-B56F2AE39221}" type="parTrans" cxnId="{2580AC10-3B80-4AE3-9F5B-E5DB1FAD05A2}">
      <dgm:prSet/>
      <dgm:spPr/>
      <dgm:t>
        <a:bodyPr/>
        <a:lstStyle/>
        <a:p>
          <a:endParaRPr lang="en-US" sz="1800"/>
        </a:p>
      </dgm:t>
    </dgm:pt>
    <dgm:pt modelId="{84B8423A-ED35-462C-922C-1F7F4655C4B7}" type="sibTrans" cxnId="{2580AC10-3B80-4AE3-9F5B-E5DB1FAD05A2}">
      <dgm:prSet/>
      <dgm:spPr/>
      <dgm:t>
        <a:bodyPr/>
        <a:lstStyle/>
        <a:p>
          <a:endParaRPr lang="en-US" sz="1800"/>
        </a:p>
      </dgm:t>
    </dgm:pt>
    <dgm:pt modelId="{E61B466E-45DF-4EAA-9460-5CC4835F7B54}">
      <dgm:prSet phldrT="[Text]" custT="1"/>
      <dgm:spPr/>
      <dgm:t>
        <a:bodyPr/>
        <a:lstStyle/>
        <a:p>
          <a:r>
            <a:rPr lang="en-US" sz="1800" b="1" dirty="0"/>
            <a:t>Operational (with version)</a:t>
          </a:r>
        </a:p>
      </dgm:t>
    </dgm:pt>
    <dgm:pt modelId="{0E5F15ED-A855-4368-A95C-4014DA4DC1A3}" type="parTrans" cxnId="{EC6B391C-C192-4F0D-895B-13CFF40E305A}">
      <dgm:prSet/>
      <dgm:spPr/>
      <dgm:t>
        <a:bodyPr/>
        <a:lstStyle/>
        <a:p>
          <a:endParaRPr lang="en-US" sz="1800"/>
        </a:p>
      </dgm:t>
    </dgm:pt>
    <dgm:pt modelId="{B6812CCE-CF94-4457-BE12-EC31C20A5686}" type="sibTrans" cxnId="{EC6B391C-C192-4F0D-895B-13CFF40E305A}">
      <dgm:prSet/>
      <dgm:spPr/>
      <dgm:t>
        <a:bodyPr/>
        <a:lstStyle/>
        <a:p>
          <a:endParaRPr lang="en-US" sz="1800"/>
        </a:p>
      </dgm:t>
    </dgm:pt>
    <dgm:pt modelId="{6EA61C72-39DB-4422-A0B2-D5A12EEF1048}">
      <dgm:prSet phldrT="[Text]" custT="1"/>
      <dgm:spPr/>
      <dgm:t>
        <a:bodyPr/>
        <a:lstStyle/>
        <a:p>
          <a:r>
            <a:rPr lang="en-US" sz="1800" b="1" dirty="0"/>
            <a:t>Operational (no version needed)</a:t>
          </a:r>
        </a:p>
      </dgm:t>
    </dgm:pt>
    <dgm:pt modelId="{785CA215-B30D-463B-BC0B-239136AB571E}" type="parTrans" cxnId="{3159668F-3709-4A24-B8A2-CD41F6A8E2A8}">
      <dgm:prSet/>
      <dgm:spPr/>
      <dgm:t>
        <a:bodyPr/>
        <a:lstStyle/>
        <a:p>
          <a:endParaRPr lang="en-US" sz="1800"/>
        </a:p>
      </dgm:t>
    </dgm:pt>
    <dgm:pt modelId="{21EF2ADF-D19C-4431-A76D-227C20E50974}" type="sibTrans" cxnId="{3159668F-3709-4A24-B8A2-CD41F6A8E2A8}">
      <dgm:prSet/>
      <dgm:spPr/>
      <dgm:t>
        <a:bodyPr/>
        <a:lstStyle/>
        <a:p>
          <a:endParaRPr lang="en-US" sz="1800"/>
        </a:p>
      </dgm:t>
    </dgm:pt>
    <dgm:pt modelId="{24CA6DD7-1A6A-410E-B712-5115FAEA7734}">
      <dgm:prSet phldrT="[Text]" custT="1"/>
      <dgm:spPr>
        <a:solidFill>
          <a:srgbClr val="B9E6FA">
            <a:lumMod val="50000"/>
          </a:srgbClr>
        </a:solidFill>
        <a:ln w="12700" cap="flat" cmpd="sng" algn="ctr">
          <a:solidFill>
            <a:srgbClr val="FFFFFF">
              <a:hueOff val="0"/>
              <a:satOff val="0"/>
              <a:lumOff val="0"/>
              <a:alphaOff val="0"/>
            </a:srgbClr>
          </a:solidFill>
          <a:prstDash val="solid"/>
          <a:miter lim="800000"/>
        </a:ln>
        <a:effectLst/>
      </dgm:spPr>
      <dgm:t>
        <a:bodyPr spcFirstLastPara="0" vert="horz" wrap="square" lIns="68580" tIns="68580" rIns="68580" bIns="68580" numCol="1" spcCol="1270" anchor="ctr" anchorCtr="0"/>
        <a:lstStyle/>
        <a:p>
          <a:r>
            <a:rPr lang="en-US" sz="1800" dirty="0"/>
            <a:t>Does not add or remove artifacts from the inventory; it runs steps on a currently deployed component</a:t>
          </a:r>
        </a:p>
      </dgm:t>
    </dgm:pt>
    <dgm:pt modelId="{53B9A985-F115-4DED-A554-635D5F67F692}" type="parTrans" cxnId="{1C76C968-6410-4E26-AB3A-5D90FC4A1A79}">
      <dgm:prSet/>
      <dgm:spPr/>
      <dgm:t>
        <a:bodyPr/>
        <a:lstStyle/>
        <a:p>
          <a:endParaRPr lang="en-US" sz="1800"/>
        </a:p>
      </dgm:t>
    </dgm:pt>
    <dgm:pt modelId="{EFF73CAC-B873-4DFF-A9A2-3BE2BEA4F7C8}" type="sibTrans" cxnId="{1C76C968-6410-4E26-AB3A-5D90FC4A1A79}">
      <dgm:prSet/>
      <dgm:spPr/>
      <dgm:t>
        <a:bodyPr/>
        <a:lstStyle/>
        <a:p>
          <a:endParaRPr lang="en-US" sz="1800"/>
        </a:p>
      </dgm:t>
    </dgm:pt>
    <dgm:pt modelId="{3ECE5296-8B3D-456B-9D47-2E6C2B935B2E}">
      <dgm:prSet phldrT="[Text]" custT="1"/>
      <dgm:spPr>
        <a:solidFill>
          <a:srgbClr val="B9E6FA">
            <a:lumMod val="50000"/>
          </a:srgbClr>
        </a:solidFill>
        <a:ln w="12700" cap="flat" cmpd="sng" algn="ctr">
          <a:solidFill>
            <a:srgbClr val="FFFFFF">
              <a:hueOff val="0"/>
              <a:satOff val="0"/>
              <a:lumOff val="0"/>
              <a:alphaOff val="0"/>
            </a:srgbClr>
          </a:solidFill>
          <a:prstDash val="solid"/>
          <a:miter lim="800000"/>
        </a:ln>
        <a:effectLst/>
      </dgm:spPr>
      <dgm:t>
        <a:bodyPr spcFirstLastPara="0" vert="horz" wrap="square" lIns="68580" tIns="68580" rIns="68580" bIns="68580" numCol="1" spcCol="1270" anchor="ctr" anchorCtr="0"/>
        <a:lstStyle/>
        <a:p>
          <a:r>
            <a:rPr lang="en-US" sz="1800" kern="1200" dirty="0"/>
            <a:t>Same as the Operational (with version) type, </a:t>
          </a:r>
          <a:r>
            <a:rPr lang="en-US" sz="1800" kern="1200" dirty="0">
              <a:solidFill>
                <a:srgbClr val="FFFFFF"/>
              </a:solidFill>
              <a:latin typeface="Calibri" panose="020F0502020204030204"/>
              <a:ea typeface="+mn-ea"/>
              <a:cs typeface="+mn-cs"/>
            </a:rPr>
            <a:t>except</a:t>
          </a:r>
          <a:r>
            <a:rPr lang="en-US" sz="1800" kern="1200" dirty="0"/>
            <a:t> that this type does not use a component version</a:t>
          </a:r>
        </a:p>
      </dgm:t>
    </dgm:pt>
    <dgm:pt modelId="{18ABABD1-992A-4885-BA39-12E596AB23A9}" type="parTrans" cxnId="{2E85EA7B-D447-4F1C-95C8-5778B7E00DEB}">
      <dgm:prSet/>
      <dgm:spPr/>
      <dgm:t>
        <a:bodyPr/>
        <a:lstStyle/>
        <a:p>
          <a:endParaRPr lang="en-US" sz="1800"/>
        </a:p>
      </dgm:t>
    </dgm:pt>
    <dgm:pt modelId="{7E9D60B4-C563-40FB-BEC4-F6894B9202BB}" type="sibTrans" cxnId="{2E85EA7B-D447-4F1C-95C8-5778B7E00DEB}">
      <dgm:prSet/>
      <dgm:spPr/>
      <dgm:t>
        <a:bodyPr/>
        <a:lstStyle/>
        <a:p>
          <a:endParaRPr lang="en-US" sz="1800"/>
        </a:p>
      </dgm:t>
    </dgm:pt>
    <dgm:pt modelId="{4FF9D65D-22D7-4E70-B1DB-EDABDCB35765}" type="pres">
      <dgm:prSet presAssocID="{5E1E9BE2-2B90-4906-ABC5-5050FAB8341D}" presName="Name0" presStyleCnt="0">
        <dgm:presLayoutVars>
          <dgm:dir/>
          <dgm:animLvl val="lvl"/>
          <dgm:resizeHandles val="exact"/>
        </dgm:presLayoutVars>
      </dgm:prSet>
      <dgm:spPr/>
    </dgm:pt>
    <dgm:pt modelId="{C8CA90A3-D8E2-4800-A69A-96944052757A}" type="pres">
      <dgm:prSet presAssocID="{CC67DC81-64CB-4CCB-B9B9-72B588378D53}" presName="linNode" presStyleCnt="0"/>
      <dgm:spPr/>
    </dgm:pt>
    <dgm:pt modelId="{0420F7D2-9083-4421-94AC-D880478951AD}" type="pres">
      <dgm:prSet presAssocID="{CC67DC81-64CB-4CCB-B9B9-72B588378D53}" presName="parTx" presStyleLbl="revTx" presStyleIdx="0" presStyleCnt="5">
        <dgm:presLayoutVars>
          <dgm:chMax val="1"/>
          <dgm:bulletEnabled val="1"/>
        </dgm:presLayoutVars>
      </dgm:prSet>
      <dgm:spPr/>
    </dgm:pt>
    <dgm:pt modelId="{C8DA644F-FCDE-4FB8-99D6-B42698C922B5}" type="pres">
      <dgm:prSet presAssocID="{CC67DC81-64CB-4CCB-B9B9-72B588378D53}" presName="bracket" presStyleLbl="parChTrans1D1" presStyleIdx="0" presStyleCnt="5"/>
      <dgm:spPr/>
    </dgm:pt>
    <dgm:pt modelId="{33D21B61-C154-4399-ADAF-ADC36B9B9471}" type="pres">
      <dgm:prSet presAssocID="{CC67DC81-64CB-4CCB-B9B9-72B588378D53}" presName="spH" presStyleCnt="0"/>
      <dgm:spPr/>
    </dgm:pt>
    <dgm:pt modelId="{8C203F87-0F2D-4AE8-83AC-C63A18D8CFF2}" type="pres">
      <dgm:prSet presAssocID="{CC67DC81-64CB-4CCB-B9B9-72B588378D53}" presName="desTx" presStyleLbl="node1" presStyleIdx="0" presStyleCnt="5">
        <dgm:presLayoutVars>
          <dgm:bulletEnabled val="1"/>
        </dgm:presLayoutVars>
      </dgm:prSet>
      <dgm:spPr>
        <a:xfrm>
          <a:off x="3364991" y="18000"/>
          <a:ext cx="7150608" cy="792000"/>
        </a:xfrm>
        <a:prstGeom prst="rect">
          <a:avLst/>
        </a:prstGeom>
      </dgm:spPr>
    </dgm:pt>
    <dgm:pt modelId="{B6CBDFB2-919D-4A1E-BDD8-391205A939BF}" type="pres">
      <dgm:prSet presAssocID="{75E14AC9-59B1-4CC1-B25E-6C89CF1E5A8A}" presName="spV" presStyleCnt="0"/>
      <dgm:spPr/>
    </dgm:pt>
    <dgm:pt modelId="{C6D5A10F-AE72-4A77-B218-DFE639DD558A}" type="pres">
      <dgm:prSet presAssocID="{D7EAEE2F-EE55-48FE-B8B1-B41FA078F7C9}" presName="linNode" presStyleCnt="0"/>
      <dgm:spPr/>
    </dgm:pt>
    <dgm:pt modelId="{16A80AE8-646B-45D0-A1F0-5213EE4A4D2C}" type="pres">
      <dgm:prSet presAssocID="{D7EAEE2F-EE55-48FE-B8B1-B41FA078F7C9}" presName="parTx" presStyleLbl="revTx" presStyleIdx="1" presStyleCnt="5">
        <dgm:presLayoutVars>
          <dgm:chMax val="1"/>
          <dgm:bulletEnabled val="1"/>
        </dgm:presLayoutVars>
      </dgm:prSet>
      <dgm:spPr/>
    </dgm:pt>
    <dgm:pt modelId="{C324686D-F324-4EA1-85CE-285D3FAC375A}" type="pres">
      <dgm:prSet presAssocID="{D7EAEE2F-EE55-48FE-B8B1-B41FA078F7C9}" presName="bracket" presStyleLbl="parChTrans1D1" presStyleIdx="1" presStyleCnt="5"/>
      <dgm:spPr/>
    </dgm:pt>
    <dgm:pt modelId="{C229BAD9-9809-4363-AC5D-BF128EF9CB03}" type="pres">
      <dgm:prSet presAssocID="{D7EAEE2F-EE55-48FE-B8B1-B41FA078F7C9}" presName="spH" presStyleCnt="0"/>
      <dgm:spPr/>
    </dgm:pt>
    <dgm:pt modelId="{F1D3AEDE-59FC-4F72-B9C2-B6F939BBF783}" type="pres">
      <dgm:prSet presAssocID="{D7EAEE2F-EE55-48FE-B8B1-B41FA078F7C9}" presName="desTx" presStyleLbl="node1" presStyleIdx="1" presStyleCnt="5">
        <dgm:presLayoutVars>
          <dgm:bulletEnabled val="1"/>
        </dgm:presLayoutVars>
      </dgm:prSet>
      <dgm:spPr>
        <a:xfrm>
          <a:off x="3364991" y="954000"/>
          <a:ext cx="7150608" cy="792000"/>
        </a:xfrm>
        <a:prstGeom prst="rect">
          <a:avLst/>
        </a:prstGeom>
      </dgm:spPr>
    </dgm:pt>
    <dgm:pt modelId="{5D8BFD54-5F35-4028-B61D-4E715B77A3DF}" type="pres">
      <dgm:prSet presAssocID="{745D063C-FAE3-464B-828F-C47D272537CE}" presName="spV" presStyleCnt="0"/>
      <dgm:spPr/>
    </dgm:pt>
    <dgm:pt modelId="{133F138A-F17E-4F30-834E-9B233D578730}" type="pres">
      <dgm:prSet presAssocID="{4955848C-8FA1-4DAB-A0BC-9E0EBBC555C4}" presName="linNode" presStyleCnt="0"/>
      <dgm:spPr/>
    </dgm:pt>
    <dgm:pt modelId="{8A14B4B0-81BF-446A-A46E-07940A980AA1}" type="pres">
      <dgm:prSet presAssocID="{4955848C-8FA1-4DAB-A0BC-9E0EBBC555C4}" presName="parTx" presStyleLbl="revTx" presStyleIdx="2" presStyleCnt="5">
        <dgm:presLayoutVars>
          <dgm:chMax val="1"/>
          <dgm:bulletEnabled val="1"/>
        </dgm:presLayoutVars>
      </dgm:prSet>
      <dgm:spPr/>
    </dgm:pt>
    <dgm:pt modelId="{B7BE1134-B900-4DB3-8037-197D0189CC16}" type="pres">
      <dgm:prSet presAssocID="{4955848C-8FA1-4DAB-A0BC-9E0EBBC555C4}" presName="bracket" presStyleLbl="parChTrans1D1" presStyleIdx="2" presStyleCnt="5"/>
      <dgm:spPr/>
    </dgm:pt>
    <dgm:pt modelId="{079F33FA-2059-451B-9C22-4C4F4A21F716}" type="pres">
      <dgm:prSet presAssocID="{4955848C-8FA1-4DAB-A0BC-9E0EBBC555C4}" presName="spH" presStyleCnt="0"/>
      <dgm:spPr/>
    </dgm:pt>
    <dgm:pt modelId="{87C5F5EE-370A-4AB7-979C-7249808D206A}" type="pres">
      <dgm:prSet presAssocID="{4955848C-8FA1-4DAB-A0BC-9E0EBBC555C4}" presName="desTx" presStyleLbl="node1" presStyleIdx="2" presStyleCnt="5">
        <dgm:presLayoutVars>
          <dgm:bulletEnabled val="1"/>
        </dgm:presLayoutVars>
      </dgm:prSet>
      <dgm:spPr/>
    </dgm:pt>
    <dgm:pt modelId="{34FB7895-5901-4DD7-9B20-61A5B7282BA1}" type="pres">
      <dgm:prSet presAssocID="{8B580007-DDF4-416D-B9E1-1A718D1D74D8}" presName="spV" presStyleCnt="0"/>
      <dgm:spPr/>
    </dgm:pt>
    <dgm:pt modelId="{B73BD13C-D2CB-4AC8-B9B9-8C6D0BD0B739}" type="pres">
      <dgm:prSet presAssocID="{E61B466E-45DF-4EAA-9460-5CC4835F7B54}" presName="linNode" presStyleCnt="0"/>
      <dgm:spPr/>
    </dgm:pt>
    <dgm:pt modelId="{30F54B6F-6E89-48A3-80A1-83B20F23C4D8}" type="pres">
      <dgm:prSet presAssocID="{E61B466E-45DF-4EAA-9460-5CC4835F7B54}" presName="parTx" presStyleLbl="revTx" presStyleIdx="3" presStyleCnt="5">
        <dgm:presLayoutVars>
          <dgm:chMax val="1"/>
          <dgm:bulletEnabled val="1"/>
        </dgm:presLayoutVars>
      </dgm:prSet>
      <dgm:spPr/>
    </dgm:pt>
    <dgm:pt modelId="{86722DE2-11A4-4303-9077-B26CD9306BDC}" type="pres">
      <dgm:prSet presAssocID="{E61B466E-45DF-4EAA-9460-5CC4835F7B54}" presName="bracket" presStyleLbl="parChTrans1D1" presStyleIdx="3" presStyleCnt="5"/>
      <dgm:spPr/>
    </dgm:pt>
    <dgm:pt modelId="{9213318E-03FF-4217-AE7A-384C885BD458}" type="pres">
      <dgm:prSet presAssocID="{E61B466E-45DF-4EAA-9460-5CC4835F7B54}" presName="spH" presStyleCnt="0"/>
      <dgm:spPr/>
    </dgm:pt>
    <dgm:pt modelId="{EB539D28-6C9B-4019-8F22-7494C2D5BE2D}" type="pres">
      <dgm:prSet presAssocID="{E61B466E-45DF-4EAA-9460-5CC4835F7B54}" presName="desTx" presStyleLbl="node1" presStyleIdx="3" presStyleCnt="5">
        <dgm:presLayoutVars>
          <dgm:bulletEnabled val="1"/>
        </dgm:presLayoutVars>
      </dgm:prSet>
      <dgm:spPr>
        <a:xfrm>
          <a:off x="3364991" y="2826000"/>
          <a:ext cx="7150608" cy="792000"/>
        </a:xfrm>
        <a:prstGeom prst="rect">
          <a:avLst/>
        </a:prstGeom>
      </dgm:spPr>
    </dgm:pt>
    <dgm:pt modelId="{23096E04-CB9D-4C3C-9AA5-2E6C41DDF11C}" type="pres">
      <dgm:prSet presAssocID="{B6812CCE-CF94-4457-BE12-EC31C20A5686}" presName="spV" presStyleCnt="0"/>
      <dgm:spPr/>
    </dgm:pt>
    <dgm:pt modelId="{23890B86-673A-4997-8D23-850254965BB8}" type="pres">
      <dgm:prSet presAssocID="{6EA61C72-39DB-4422-A0B2-D5A12EEF1048}" presName="linNode" presStyleCnt="0"/>
      <dgm:spPr/>
    </dgm:pt>
    <dgm:pt modelId="{3CB845FD-7506-4460-81FC-79E3139C1AC0}" type="pres">
      <dgm:prSet presAssocID="{6EA61C72-39DB-4422-A0B2-D5A12EEF1048}" presName="parTx" presStyleLbl="revTx" presStyleIdx="4" presStyleCnt="5">
        <dgm:presLayoutVars>
          <dgm:chMax val="1"/>
          <dgm:bulletEnabled val="1"/>
        </dgm:presLayoutVars>
      </dgm:prSet>
      <dgm:spPr/>
    </dgm:pt>
    <dgm:pt modelId="{D71C0DD3-C149-4868-8608-3EF7B8698ABA}" type="pres">
      <dgm:prSet presAssocID="{6EA61C72-39DB-4422-A0B2-D5A12EEF1048}" presName="bracket" presStyleLbl="parChTrans1D1" presStyleIdx="4" presStyleCnt="5"/>
      <dgm:spPr/>
    </dgm:pt>
    <dgm:pt modelId="{5FCAD571-9E5D-4CC6-9A7C-569E38FC2FAE}" type="pres">
      <dgm:prSet presAssocID="{6EA61C72-39DB-4422-A0B2-D5A12EEF1048}" presName="spH" presStyleCnt="0"/>
      <dgm:spPr/>
    </dgm:pt>
    <dgm:pt modelId="{A174B2D9-7042-461A-BDD8-B6BD99F681F9}" type="pres">
      <dgm:prSet presAssocID="{6EA61C72-39DB-4422-A0B2-D5A12EEF1048}" presName="desTx" presStyleLbl="node1" presStyleIdx="4" presStyleCnt="5">
        <dgm:presLayoutVars>
          <dgm:bulletEnabled val="1"/>
        </dgm:presLayoutVars>
      </dgm:prSet>
      <dgm:spPr>
        <a:xfrm>
          <a:off x="3364991" y="3762000"/>
          <a:ext cx="7150608" cy="792000"/>
        </a:xfrm>
        <a:prstGeom prst="rect">
          <a:avLst/>
        </a:prstGeom>
      </dgm:spPr>
    </dgm:pt>
  </dgm:ptLst>
  <dgm:cxnLst>
    <dgm:cxn modelId="{8C087E05-5326-4892-9355-6B0DF5108A0F}" type="presOf" srcId="{F63305CE-92DA-44C7-BD5A-EA14FD615B79}" destId="{87C5F5EE-370A-4AB7-979C-7249808D206A}" srcOrd="0" destOrd="0" presId="urn:diagrams.loki3.com/BracketList"/>
    <dgm:cxn modelId="{084E7B10-102F-4746-AB83-511EB5FC4536}" type="presOf" srcId="{D7EAEE2F-EE55-48FE-B8B1-B41FA078F7C9}" destId="{16A80AE8-646B-45D0-A1F0-5213EE4A4D2C}" srcOrd="0" destOrd="0" presId="urn:diagrams.loki3.com/BracketList"/>
    <dgm:cxn modelId="{2580AC10-3B80-4AE3-9F5B-E5DB1FAD05A2}" srcId="{4955848C-8FA1-4DAB-A0BC-9E0EBBC555C4}" destId="{F63305CE-92DA-44C7-BD5A-EA14FD615B79}" srcOrd="0" destOrd="0" parTransId="{1C5A15D1-B210-43E6-B304-B56F2AE39221}" sibTransId="{84B8423A-ED35-462C-922C-1F7F4655C4B7}"/>
    <dgm:cxn modelId="{AB995112-4497-44D3-B201-162B49C27760}" srcId="{5E1E9BE2-2B90-4906-ABC5-5050FAB8341D}" destId="{D7EAEE2F-EE55-48FE-B8B1-B41FA078F7C9}" srcOrd="1" destOrd="0" parTransId="{982510C1-0BC1-47CD-B342-9C681386706F}" sibTransId="{745D063C-FAE3-464B-828F-C47D272537CE}"/>
    <dgm:cxn modelId="{DEA23015-F2B0-4DF1-B43F-89F65FAEFA58}" type="presOf" srcId="{7C29FC80-F860-476C-B7B6-ABFA0DEB48FC}" destId="{8C203F87-0F2D-4AE8-83AC-C63A18D8CFF2}" srcOrd="0" destOrd="0" presId="urn:diagrams.loki3.com/BracketList"/>
    <dgm:cxn modelId="{EC6B391C-C192-4F0D-895B-13CFF40E305A}" srcId="{5E1E9BE2-2B90-4906-ABC5-5050FAB8341D}" destId="{E61B466E-45DF-4EAA-9460-5CC4835F7B54}" srcOrd="3" destOrd="0" parTransId="{0E5F15ED-A855-4368-A95C-4014DA4DC1A3}" sibTransId="{B6812CCE-CF94-4457-BE12-EC31C20A5686}"/>
    <dgm:cxn modelId="{F3E2835B-0272-4EE4-9FBF-B4426F19581B}" type="presOf" srcId="{E61B466E-45DF-4EAA-9460-5CC4835F7B54}" destId="{30F54B6F-6E89-48A3-80A1-83B20F23C4D8}" srcOrd="0" destOrd="0" presId="urn:diagrams.loki3.com/BracketList"/>
    <dgm:cxn modelId="{79BB385D-F6B9-4458-9950-06935D95CBDA}" type="presOf" srcId="{4955848C-8FA1-4DAB-A0BC-9E0EBBC555C4}" destId="{8A14B4B0-81BF-446A-A46E-07940A980AA1}" srcOrd="0" destOrd="0" presId="urn:diagrams.loki3.com/BracketList"/>
    <dgm:cxn modelId="{096F3F42-F78B-4254-A9E4-E0159ABA8CAF}" type="presOf" srcId="{5E1E9BE2-2B90-4906-ABC5-5050FAB8341D}" destId="{4FF9D65D-22D7-4E70-B1DB-EDABDCB35765}" srcOrd="0" destOrd="0" presId="urn:diagrams.loki3.com/BracketList"/>
    <dgm:cxn modelId="{9B167F43-9DD2-45D9-BECB-14F07835CFF5}" srcId="{5E1E9BE2-2B90-4906-ABC5-5050FAB8341D}" destId="{CC67DC81-64CB-4CCB-B9B9-72B588378D53}" srcOrd="0" destOrd="0" parTransId="{FC39737C-93E7-434A-B279-2142BA2E2BF9}" sibTransId="{75E14AC9-59B1-4CC1-B25E-6C89CF1E5A8A}"/>
    <dgm:cxn modelId="{1C76C968-6410-4E26-AB3A-5D90FC4A1A79}" srcId="{E61B466E-45DF-4EAA-9460-5CC4835F7B54}" destId="{24CA6DD7-1A6A-410E-B712-5115FAEA7734}" srcOrd="0" destOrd="0" parTransId="{53B9A985-F115-4DED-A554-635D5F67F692}" sibTransId="{EFF73CAC-B873-4DFF-A9A2-3BE2BEA4F7C8}"/>
    <dgm:cxn modelId="{E60A9356-8383-4F25-86B0-1B0B0D7ADB46}" type="presOf" srcId="{6EA61C72-39DB-4422-A0B2-D5A12EEF1048}" destId="{3CB845FD-7506-4460-81FC-79E3139C1AC0}" srcOrd="0" destOrd="0" presId="urn:diagrams.loki3.com/BracketList"/>
    <dgm:cxn modelId="{2E85EA7B-D447-4F1C-95C8-5778B7E00DEB}" srcId="{6EA61C72-39DB-4422-A0B2-D5A12EEF1048}" destId="{3ECE5296-8B3D-456B-9D47-2E6C2B935B2E}" srcOrd="0" destOrd="0" parTransId="{18ABABD1-992A-4885-BA39-12E596AB23A9}" sibTransId="{7E9D60B4-C563-40FB-BEC4-F6894B9202BB}"/>
    <dgm:cxn modelId="{B398647E-319E-4958-A00B-A0CB7AE567D2}" type="presOf" srcId="{3ECE5296-8B3D-456B-9D47-2E6C2B935B2E}" destId="{A174B2D9-7042-461A-BDD8-B6BD99F681F9}" srcOrd="0" destOrd="0" presId="urn:diagrams.loki3.com/BracketList"/>
    <dgm:cxn modelId="{3159668F-3709-4A24-B8A2-CD41F6A8E2A8}" srcId="{5E1E9BE2-2B90-4906-ABC5-5050FAB8341D}" destId="{6EA61C72-39DB-4422-A0B2-D5A12EEF1048}" srcOrd="4" destOrd="0" parTransId="{785CA215-B30D-463B-BC0B-239136AB571E}" sibTransId="{21EF2ADF-D19C-4431-A76D-227C20E50974}"/>
    <dgm:cxn modelId="{6766B890-8E82-47DF-B03F-0A198E3A167E}" type="presOf" srcId="{24CA6DD7-1A6A-410E-B712-5115FAEA7734}" destId="{EB539D28-6C9B-4019-8F22-7494C2D5BE2D}" srcOrd="0" destOrd="0" presId="urn:diagrams.loki3.com/BracketList"/>
    <dgm:cxn modelId="{35E25A91-5C8C-46D6-9F68-1F8352E59209}" srcId="{5E1E9BE2-2B90-4906-ABC5-5050FAB8341D}" destId="{4955848C-8FA1-4DAB-A0BC-9E0EBBC555C4}" srcOrd="2" destOrd="0" parTransId="{ACA0AC20-BFFF-4ED0-A831-EF4BEE351F82}" sibTransId="{8B580007-DDF4-416D-B9E1-1A718D1D74D8}"/>
    <dgm:cxn modelId="{38B2EEA4-6435-4F9C-B58B-4DE06DBCD8D2}" type="presOf" srcId="{FFC7111D-FF95-4626-B00A-032E15DCF901}" destId="{F1D3AEDE-59FC-4F72-B9C2-B6F939BBF783}" srcOrd="0" destOrd="0" presId="urn:diagrams.loki3.com/BracketList"/>
    <dgm:cxn modelId="{B02754AF-5E8D-42A0-880D-EAC44FD3A42F}" type="presOf" srcId="{CC67DC81-64CB-4CCB-B9B9-72B588378D53}" destId="{0420F7D2-9083-4421-94AC-D880478951AD}" srcOrd="0" destOrd="0" presId="urn:diagrams.loki3.com/BracketList"/>
    <dgm:cxn modelId="{4D0B07CE-1BCB-4A95-B7DC-E76C5CAEBB62}" srcId="{D7EAEE2F-EE55-48FE-B8B1-B41FA078F7C9}" destId="{FFC7111D-FF95-4626-B00A-032E15DCF901}" srcOrd="0" destOrd="0" parTransId="{AB7C378C-03D5-4CFC-B959-B209539B7FD8}" sibTransId="{6F8356D7-F788-4F69-877F-71DD7440410F}"/>
    <dgm:cxn modelId="{1E497FF1-A4AF-4FA4-9CB0-98CE20AD58EA}" srcId="{CC67DC81-64CB-4CCB-B9B9-72B588378D53}" destId="{7C29FC80-F860-476C-B7B6-ABFA0DEB48FC}" srcOrd="0" destOrd="0" parTransId="{2FD8EC06-1C97-4099-A4D8-A64B49ACCC34}" sibTransId="{94FA44E0-794E-4AE3-8F5D-7345356F7E81}"/>
    <dgm:cxn modelId="{347A28D5-E6C8-477F-8C8F-6B342941334A}" type="presParOf" srcId="{4FF9D65D-22D7-4E70-B1DB-EDABDCB35765}" destId="{C8CA90A3-D8E2-4800-A69A-96944052757A}" srcOrd="0" destOrd="0" presId="urn:diagrams.loki3.com/BracketList"/>
    <dgm:cxn modelId="{4F4ACC6C-D22B-4D01-AE77-DBE014234DFC}" type="presParOf" srcId="{C8CA90A3-D8E2-4800-A69A-96944052757A}" destId="{0420F7D2-9083-4421-94AC-D880478951AD}" srcOrd="0" destOrd="0" presId="urn:diagrams.loki3.com/BracketList"/>
    <dgm:cxn modelId="{9249BE66-2A7B-4D25-879F-050526B2C906}" type="presParOf" srcId="{C8CA90A3-D8E2-4800-A69A-96944052757A}" destId="{C8DA644F-FCDE-4FB8-99D6-B42698C922B5}" srcOrd="1" destOrd="0" presId="urn:diagrams.loki3.com/BracketList"/>
    <dgm:cxn modelId="{7B56B5D1-70FF-4BE4-AEAB-A0772C4DAC80}" type="presParOf" srcId="{C8CA90A3-D8E2-4800-A69A-96944052757A}" destId="{33D21B61-C154-4399-ADAF-ADC36B9B9471}" srcOrd="2" destOrd="0" presId="urn:diagrams.loki3.com/BracketList"/>
    <dgm:cxn modelId="{CAE61228-2833-4200-BF4D-7F4ED516F55A}" type="presParOf" srcId="{C8CA90A3-D8E2-4800-A69A-96944052757A}" destId="{8C203F87-0F2D-4AE8-83AC-C63A18D8CFF2}" srcOrd="3" destOrd="0" presId="urn:diagrams.loki3.com/BracketList"/>
    <dgm:cxn modelId="{65C7B9CC-BE9A-4952-87AE-B3CA8FB9FDF3}" type="presParOf" srcId="{4FF9D65D-22D7-4E70-B1DB-EDABDCB35765}" destId="{B6CBDFB2-919D-4A1E-BDD8-391205A939BF}" srcOrd="1" destOrd="0" presId="urn:diagrams.loki3.com/BracketList"/>
    <dgm:cxn modelId="{0FC9AC01-6674-438F-9B21-D8BA992BB0D3}" type="presParOf" srcId="{4FF9D65D-22D7-4E70-B1DB-EDABDCB35765}" destId="{C6D5A10F-AE72-4A77-B218-DFE639DD558A}" srcOrd="2" destOrd="0" presId="urn:diagrams.loki3.com/BracketList"/>
    <dgm:cxn modelId="{24E553CA-8294-4476-A92C-D0BD90CD6D08}" type="presParOf" srcId="{C6D5A10F-AE72-4A77-B218-DFE639DD558A}" destId="{16A80AE8-646B-45D0-A1F0-5213EE4A4D2C}" srcOrd="0" destOrd="0" presId="urn:diagrams.loki3.com/BracketList"/>
    <dgm:cxn modelId="{87C5D9DA-0CA9-476E-8A14-3D52CABB7A15}" type="presParOf" srcId="{C6D5A10F-AE72-4A77-B218-DFE639DD558A}" destId="{C324686D-F324-4EA1-85CE-285D3FAC375A}" srcOrd="1" destOrd="0" presId="urn:diagrams.loki3.com/BracketList"/>
    <dgm:cxn modelId="{C34BBCF6-B1C9-422A-894A-A01E5EBA3106}" type="presParOf" srcId="{C6D5A10F-AE72-4A77-B218-DFE639DD558A}" destId="{C229BAD9-9809-4363-AC5D-BF128EF9CB03}" srcOrd="2" destOrd="0" presId="urn:diagrams.loki3.com/BracketList"/>
    <dgm:cxn modelId="{A4827D88-57ED-43D9-9E81-9C1520C10ACD}" type="presParOf" srcId="{C6D5A10F-AE72-4A77-B218-DFE639DD558A}" destId="{F1D3AEDE-59FC-4F72-B9C2-B6F939BBF783}" srcOrd="3" destOrd="0" presId="urn:diagrams.loki3.com/BracketList"/>
    <dgm:cxn modelId="{123FE680-0D2E-461D-82B9-1C6A506664A7}" type="presParOf" srcId="{4FF9D65D-22D7-4E70-B1DB-EDABDCB35765}" destId="{5D8BFD54-5F35-4028-B61D-4E715B77A3DF}" srcOrd="3" destOrd="0" presId="urn:diagrams.loki3.com/BracketList"/>
    <dgm:cxn modelId="{5AD9087E-368C-4E65-B7C9-0984A8EC0D12}" type="presParOf" srcId="{4FF9D65D-22D7-4E70-B1DB-EDABDCB35765}" destId="{133F138A-F17E-4F30-834E-9B233D578730}" srcOrd="4" destOrd="0" presId="urn:diagrams.loki3.com/BracketList"/>
    <dgm:cxn modelId="{BE9A6DDC-8578-4A7B-9037-D0830CEB7A29}" type="presParOf" srcId="{133F138A-F17E-4F30-834E-9B233D578730}" destId="{8A14B4B0-81BF-446A-A46E-07940A980AA1}" srcOrd="0" destOrd="0" presId="urn:diagrams.loki3.com/BracketList"/>
    <dgm:cxn modelId="{E2725EEB-F56F-45DC-B8EA-F7E0DFDA3236}" type="presParOf" srcId="{133F138A-F17E-4F30-834E-9B233D578730}" destId="{B7BE1134-B900-4DB3-8037-197D0189CC16}" srcOrd="1" destOrd="0" presId="urn:diagrams.loki3.com/BracketList"/>
    <dgm:cxn modelId="{C919B77E-5EAB-4067-AD83-69E186F35B24}" type="presParOf" srcId="{133F138A-F17E-4F30-834E-9B233D578730}" destId="{079F33FA-2059-451B-9C22-4C4F4A21F716}" srcOrd="2" destOrd="0" presId="urn:diagrams.loki3.com/BracketList"/>
    <dgm:cxn modelId="{23E98B67-6379-426F-8C7F-52087DED4308}" type="presParOf" srcId="{133F138A-F17E-4F30-834E-9B233D578730}" destId="{87C5F5EE-370A-4AB7-979C-7249808D206A}" srcOrd="3" destOrd="0" presId="urn:diagrams.loki3.com/BracketList"/>
    <dgm:cxn modelId="{1A466496-2D80-4877-AD39-2B1A2FEC2204}" type="presParOf" srcId="{4FF9D65D-22D7-4E70-B1DB-EDABDCB35765}" destId="{34FB7895-5901-4DD7-9B20-61A5B7282BA1}" srcOrd="5" destOrd="0" presId="urn:diagrams.loki3.com/BracketList"/>
    <dgm:cxn modelId="{BD86BC48-D254-4C0C-AF42-8561A7AEA995}" type="presParOf" srcId="{4FF9D65D-22D7-4E70-B1DB-EDABDCB35765}" destId="{B73BD13C-D2CB-4AC8-B9B9-8C6D0BD0B739}" srcOrd="6" destOrd="0" presId="urn:diagrams.loki3.com/BracketList"/>
    <dgm:cxn modelId="{02768A9F-7CF1-4BD3-B0F9-D8A9A0AC920C}" type="presParOf" srcId="{B73BD13C-D2CB-4AC8-B9B9-8C6D0BD0B739}" destId="{30F54B6F-6E89-48A3-80A1-83B20F23C4D8}" srcOrd="0" destOrd="0" presId="urn:diagrams.loki3.com/BracketList"/>
    <dgm:cxn modelId="{B8534355-CD76-4CF2-B5D2-99C8ACBAA33A}" type="presParOf" srcId="{B73BD13C-D2CB-4AC8-B9B9-8C6D0BD0B739}" destId="{86722DE2-11A4-4303-9077-B26CD9306BDC}" srcOrd="1" destOrd="0" presId="urn:diagrams.loki3.com/BracketList"/>
    <dgm:cxn modelId="{582B323C-808B-4D6E-99D3-4BAC08CB5BBD}" type="presParOf" srcId="{B73BD13C-D2CB-4AC8-B9B9-8C6D0BD0B739}" destId="{9213318E-03FF-4217-AE7A-384C885BD458}" srcOrd="2" destOrd="0" presId="urn:diagrams.loki3.com/BracketList"/>
    <dgm:cxn modelId="{F4A3DD09-230E-493B-87F6-B8956B005154}" type="presParOf" srcId="{B73BD13C-D2CB-4AC8-B9B9-8C6D0BD0B739}" destId="{EB539D28-6C9B-4019-8F22-7494C2D5BE2D}" srcOrd="3" destOrd="0" presId="urn:diagrams.loki3.com/BracketList"/>
    <dgm:cxn modelId="{6491C6D3-0D70-4A5C-AF44-3CE875817A48}" type="presParOf" srcId="{4FF9D65D-22D7-4E70-B1DB-EDABDCB35765}" destId="{23096E04-CB9D-4C3C-9AA5-2E6C41DDF11C}" srcOrd="7" destOrd="0" presId="urn:diagrams.loki3.com/BracketList"/>
    <dgm:cxn modelId="{FF88AF69-E36F-42E3-AA3C-19399803BEDB}" type="presParOf" srcId="{4FF9D65D-22D7-4E70-B1DB-EDABDCB35765}" destId="{23890B86-673A-4997-8D23-850254965BB8}" srcOrd="8" destOrd="0" presId="urn:diagrams.loki3.com/BracketList"/>
    <dgm:cxn modelId="{F96D5589-20D5-4DEB-91CF-E06DAD8CE67E}" type="presParOf" srcId="{23890B86-673A-4997-8D23-850254965BB8}" destId="{3CB845FD-7506-4460-81FC-79E3139C1AC0}" srcOrd="0" destOrd="0" presId="urn:diagrams.loki3.com/BracketList"/>
    <dgm:cxn modelId="{DE1980B2-A10C-4A91-9732-35A8474C0B69}" type="presParOf" srcId="{23890B86-673A-4997-8D23-850254965BB8}" destId="{D71C0DD3-C149-4868-8608-3EF7B8698ABA}" srcOrd="1" destOrd="0" presId="urn:diagrams.loki3.com/BracketList"/>
    <dgm:cxn modelId="{EBA43DBB-A6FF-45DE-A5BA-4BD7621784B9}" type="presParOf" srcId="{23890B86-673A-4997-8D23-850254965BB8}" destId="{5FCAD571-9E5D-4CC6-9A7C-569E38FC2FAE}" srcOrd="2" destOrd="0" presId="urn:diagrams.loki3.com/BracketList"/>
    <dgm:cxn modelId="{314E3D86-1463-4B63-A00F-770D9BF3C609}" type="presParOf" srcId="{23890B86-673A-4997-8D23-850254965BB8}" destId="{A174B2D9-7042-461A-BDD8-B6BD99F681F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36440-61C1-414C-865F-D341D1AD105F}" type="doc">
      <dgm:prSet loTypeId="urn:diagrams.loki3.com/BracketList" loCatId="list" qsTypeId="urn:microsoft.com/office/officeart/2005/8/quickstyle/simple1" qsCatId="simple" csTypeId="urn:microsoft.com/office/officeart/2005/8/colors/accent3_2" csCatId="accent3" phldr="1"/>
      <dgm:spPr/>
      <dgm:t>
        <a:bodyPr/>
        <a:lstStyle/>
        <a:p>
          <a:endParaRPr lang="en-US"/>
        </a:p>
      </dgm:t>
    </dgm:pt>
    <dgm:pt modelId="{3D94F1A9-FBBF-45A8-B7A3-2DE114E0092C}">
      <dgm:prSet phldrT="[Text]"/>
      <dgm:spPr/>
      <dgm:t>
        <a:bodyPr/>
        <a:lstStyle/>
        <a:p>
          <a:r>
            <a:rPr lang="en-US" dirty="0"/>
            <a:t>Conditional processes</a:t>
          </a:r>
        </a:p>
      </dgm:t>
    </dgm:pt>
    <dgm:pt modelId="{521FA1DD-3567-4F78-A2CA-1C489665C455}" type="parTrans" cxnId="{43FDB65B-0B48-47E0-BF6F-55D67081AD89}">
      <dgm:prSet/>
      <dgm:spPr/>
      <dgm:t>
        <a:bodyPr/>
        <a:lstStyle/>
        <a:p>
          <a:endParaRPr lang="en-US"/>
        </a:p>
      </dgm:t>
    </dgm:pt>
    <dgm:pt modelId="{ABEC800B-1E16-4F7F-86AE-2D8D2CD6FA77}" type="sibTrans" cxnId="{43FDB65B-0B48-47E0-BF6F-55D67081AD89}">
      <dgm:prSet/>
      <dgm:spPr/>
      <dgm:t>
        <a:bodyPr/>
        <a:lstStyle/>
        <a:p>
          <a:endParaRPr lang="en-US"/>
        </a:p>
      </dgm:t>
    </dgm:pt>
    <dgm:pt modelId="{59190C0A-BD31-423D-BEFD-B851CDD174B5}">
      <dgm:prSet phldrT="[Text]" custT="1"/>
      <dgm:spPr/>
      <dgm:t>
        <a:bodyPr/>
        <a:lstStyle/>
        <a:p>
          <a:r>
            <a:rPr lang="en-US" sz="2000" dirty="0"/>
            <a:t>The conditional flag sets a condition on a connection</a:t>
          </a:r>
        </a:p>
      </dgm:t>
    </dgm:pt>
    <dgm:pt modelId="{BAB3B45B-B84A-4DA1-A904-2D68786AA19C}" type="parTrans" cxnId="{CC0F4D26-C57A-4D4B-A109-4D2A24BD4F07}">
      <dgm:prSet/>
      <dgm:spPr/>
      <dgm:t>
        <a:bodyPr/>
        <a:lstStyle/>
        <a:p>
          <a:endParaRPr lang="en-US"/>
        </a:p>
      </dgm:t>
    </dgm:pt>
    <dgm:pt modelId="{5B475E91-72DF-4811-96C2-9ABAE01F9047}" type="sibTrans" cxnId="{CC0F4D26-C57A-4D4B-A109-4D2A24BD4F07}">
      <dgm:prSet/>
      <dgm:spPr/>
      <dgm:t>
        <a:bodyPr/>
        <a:lstStyle/>
        <a:p>
          <a:endParaRPr lang="en-US"/>
        </a:p>
      </dgm:t>
    </dgm:pt>
    <dgm:pt modelId="{766C9E59-AD6D-416C-9948-A8C5BAD03F8A}">
      <dgm:prSet phldrT="[Text]"/>
      <dgm:spPr/>
      <dgm:t>
        <a:bodyPr/>
        <a:lstStyle/>
        <a:p>
          <a:r>
            <a:rPr lang="en-US" dirty="0"/>
            <a:t>Switch steps</a:t>
          </a:r>
        </a:p>
      </dgm:t>
    </dgm:pt>
    <dgm:pt modelId="{9927F606-1B84-4B6E-ACB2-A12E4892E682}" type="parTrans" cxnId="{5E7C2219-25C5-42B0-A7A4-262E04262D65}">
      <dgm:prSet/>
      <dgm:spPr/>
      <dgm:t>
        <a:bodyPr/>
        <a:lstStyle/>
        <a:p>
          <a:endParaRPr lang="en-US"/>
        </a:p>
      </dgm:t>
    </dgm:pt>
    <dgm:pt modelId="{C0539C5E-8EE4-4E1F-8EAA-3676065FC8D9}" type="sibTrans" cxnId="{5E7C2219-25C5-42B0-A7A4-262E04262D65}">
      <dgm:prSet/>
      <dgm:spPr/>
      <dgm:t>
        <a:bodyPr/>
        <a:lstStyle/>
        <a:p>
          <a:endParaRPr lang="en-US"/>
        </a:p>
      </dgm:t>
    </dgm:pt>
    <dgm:pt modelId="{362CE199-02E8-4CB2-9259-964CD9D8061E}">
      <dgm:prSet phldrT="[Text]" custT="1"/>
      <dgm:spPr/>
      <dgm:t>
        <a:bodyPr/>
        <a:lstStyle/>
        <a:p>
          <a:r>
            <a:rPr lang="en-US" sz="2000" dirty="0"/>
            <a:t>Branch processes, based on the value of a property</a:t>
          </a:r>
        </a:p>
      </dgm:t>
    </dgm:pt>
    <dgm:pt modelId="{6AB8AED0-8BD5-43D8-80A9-70965316E7A4}" type="parTrans" cxnId="{C04A7D8A-353A-4423-8602-F1CB8D559605}">
      <dgm:prSet/>
      <dgm:spPr/>
      <dgm:t>
        <a:bodyPr/>
        <a:lstStyle/>
        <a:p>
          <a:endParaRPr lang="en-US"/>
        </a:p>
      </dgm:t>
    </dgm:pt>
    <dgm:pt modelId="{A94B7972-58DB-466E-A6BF-35311DCBD47E}" type="sibTrans" cxnId="{C04A7D8A-353A-4423-8602-F1CB8D559605}">
      <dgm:prSet/>
      <dgm:spPr/>
      <dgm:t>
        <a:bodyPr/>
        <a:lstStyle/>
        <a:p>
          <a:endParaRPr lang="en-US"/>
        </a:p>
      </dgm:t>
    </dgm:pt>
    <dgm:pt modelId="{583579B4-5BAF-4D64-A29C-215A57630644}">
      <dgm:prSet phldrT="[Text]"/>
      <dgm:spPr/>
      <dgm:t>
        <a:bodyPr/>
        <a:lstStyle/>
        <a:p>
          <a:r>
            <a:rPr lang="en-US" dirty="0"/>
            <a:t>Branching steps</a:t>
          </a:r>
        </a:p>
      </dgm:t>
    </dgm:pt>
    <dgm:pt modelId="{E5D4FE02-B001-447C-9D50-9058F63FBC9D}" type="parTrans" cxnId="{E79A751D-116E-4531-BB61-EBB67886EBE6}">
      <dgm:prSet/>
      <dgm:spPr/>
      <dgm:t>
        <a:bodyPr/>
        <a:lstStyle/>
        <a:p>
          <a:endParaRPr lang="en-US"/>
        </a:p>
      </dgm:t>
    </dgm:pt>
    <dgm:pt modelId="{E6306458-80BB-4633-B98F-753D5CA6E18C}" type="sibTrans" cxnId="{E79A751D-116E-4531-BB61-EBB67886EBE6}">
      <dgm:prSet/>
      <dgm:spPr/>
      <dgm:t>
        <a:bodyPr/>
        <a:lstStyle/>
        <a:p>
          <a:endParaRPr lang="en-US"/>
        </a:p>
      </dgm:t>
    </dgm:pt>
    <dgm:pt modelId="{D2CA356D-FD5E-4689-A1C7-C754F0A64BAB}">
      <dgm:prSet phldrT="[Text]"/>
      <dgm:spPr/>
      <dgm:t>
        <a:bodyPr/>
        <a:lstStyle/>
        <a:p>
          <a:r>
            <a:rPr lang="en-US" dirty="0"/>
            <a:t>Process step properties</a:t>
          </a:r>
        </a:p>
      </dgm:t>
    </dgm:pt>
    <dgm:pt modelId="{CD04F5D6-DE28-4B93-9927-5FC139F6D88F}" type="parTrans" cxnId="{0E36C4F1-DBDD-4A9D-9D3E-017B7EB00810}">
      <dgm:prSet/>
      <dgm:spPr/>
      <dgm:t>
        <a:bodyPr/>
        <a:lstStyle/>
        <a:p>
          <a:endParaRPr lang="en-US"/>
        </a:p>
      </dgm:t>
    </dgm:pt>
    <dgm:pt modelId="{EA8AE88E-2A44-4CC8-BC0E-6EF9C78C37B2}" type="sibTrans" cxnId="{0E36C4F1-DBDD-4A9D-9D3E-017B7EB00810}">
      <dgm:prSet/>
      <dgm:spPr/>
      <dgm:t>
        <a:bodyPr/>
        <a:lstStyle/>
        <a:p>
          <a:endParaRPr lang="en-US"/>
        </a:p>
      </dgm:t>
    </dgm:pt>
    <dgm:pt modelId="{1C9B0DBF-2ED6-4CE1-A8BC-DBC31FC31E0C}">
      <dgm:prSet phldrT="[Text]"/>
      <dgm:spPr/>
      <dgm:t>
        <a:bodyPr/>
        <a:lstStyle/>
        <a:p>
          <a:r>
            <a:rPr lang="en-US" dirty="0"/>
            <a:t>Preconditions</a:t>
          </a:r>
        </a:p>
      </dgm:t>
    </dgm:pt>
    <dgm:pt modelId="{43FDE06D-4124-417A-AD8D-418F14CD7EE5}" type="parTrans" cxnId="{7E64374E-F5D7-4CAD-AA7D-FCF1C7C070BA}">
      <dgm:prSet/>
      <dgm:spPr/>
      <dgm:t>
        <a:bodyPr/>
        <a:lstStyle/>
        <a:p>
          <a:endParaRPr lang="en-US"/>
        </a:p>
      </dgm:t>
    </dgm:pt>
    <dgm:pt modelId="{07E417BC-2618-4725-B192-7B521735820A}" type="sibTrans" cxnId="{7E64374E-F5D7-4CAD-AA7D-FCF1C7C070BA}">
      <dgm:prSet/>
      <dgm:spPr/>
      <dgm:t>
        <a:bodyPr/>
        <a:lstStyle/>
        <a:p>
          <a:endParaRPr lang="en-US"/>
        </a:p>
      </dgm:t>
    </dgm:pt>
    <dgm:pt modelId="{DA851558-0435-4DBE-A417-38B0C6ED6B2B}">
      <dgm:prSet phldrT="[Text]" custT="1"/>
      <dgm:spPr/>
      <dgm:t>
        <a:bodyPr/>
        <a:lstStyle/>
        <a:p>
          <a:r>
            <a:rPr lang="en-US" sz="2000" dirty="0"/>
            <a:t>Branch processes so multiple steps run at the same time</a:t>
          </a:r>
        </a:p>
      </dgm:t>
    </dgm:pt>
    <dgm:pt modelId="{97883158-7968-44C1-8340-E866231987CF}" type="parTrans" cxnId="{9DB5CF22-FCE4-42CC-98AF-4E552A675C46}">
      <dgm:prSet/>
      <dgm:spPr/>
      <dgm:t>
        <a:bodyPr/>
        <a:lstStyle/>
        <a:p>
          <a:endParaRPr lang="en-US"/>
        </a:p>
      </dgm:t>
    </dgm:pt>
    <dgm:pt modelId="{5C698F05-5F0F-48FF-933A-6FC0B0476789}" type="sibTrans" cxnId="{9DB5CF22-FCE4-42CC-98AF-4E552A675C46}">
      <dgm:prSet/>
      <dgm:spPr/>
      <dgm:t>
        <a:bodyPr/>
        <a:lstStyle/>
        <a:p>
          <a:endParaRPr lang="en-US"/>
        </a:p>
      </dgm:t>
    </dgm:pt>
    <dgm:pt modelId="{B039034F-5574-4274-86D6-5E66343F8F2E}">
      <dgm:prSet phldrT="[Text]" custT="1"/>
      <dgm:spPr/>
      <dgm:t>
        <a:bodyPr/>
        <a:lstStyle/>
        <a:p>
          <a:r>
            <a:rPr lang="en-US" sz="2000" dirty="0"/>
            <a:t>Items that a post-processing script finds in the step's output log</a:t>
          </a:r>
        </a:p>
      </dgm:t>
    </dgm:pt>
    <dgm:pt modelId="{D497F9FE-55C1-4AD4-BD20-EB9F1FAA9DD6}" type="parTrans" cxnId="{63789B3F-BA90-4C53-8FA1-26820E8A66A5}">
      <dgm:prSet/>
      <dgm:spPr/>
      <dgm:t>
        <a:bodyPr/>
        <a:lstStyle/>
        <a:p>
          <a:endParaRPr lang="en-US"/>
        </a:p>
      </dgm:t>
    </dgm:pt>
    <dgm:pt modelId="{29CC78F3-B4E5-4385-8844-1DDC03447642}" type="sibTrans" cxnId="{63789B3F-BA90-4C53-8FA1-26820E8A66A5}">
      <dgm:prSet/>
      <dgm:spPr/>
      <dgm:t>
        <a:bodyPr/>
        <a:lstStyle/>
        <a:p>
          <a:endParaRPr lang="en-US"/>
        </a:p>
      </dgm:t>
    </dgm:pt>
    <dgm:pt modelId="{DC8058FE-4A0A-4C7A-ADFF-894A8EA3E62C}">
      <dgm:prSet phldrT="[Text]" custT="1"/>
      <dgm:spPr/>
      <dgm:t>
        <a:bodyPr/>
        <a:lstStyle/>
        <a:p>
          <a:r>
            <a:rPr lang="en-US" sz="2000" dirty="0"/>
            <a:t>Preconditions determine whether the step runs</a:t>
          </a:r>
        </a:p>
      </dgm:t>
    </dgm:pt>
    <dgm:pt modelId="{AD256945-E82C-4CE8-AB57-E2E9DF308418}" type="parTrans" cxnId="{57C41CAA-00D2-43D8-9430-3D09A529C126}">
      <dgm:prSet/>
      <dgm:spPr/>
      <dgm:t>
        <a:bodyPr/>
        <a:lstStyle/>
        <a:p>
          <a:endParaRPr lang="en-US"/>
        </a:p>
      </dgm:t>
    </dgm:pt>
    <dgm:pt modelId="{406543E7-D26C-4F8B-956C-6155950EBDF1}" type="sibTrans" cxnId="{57C41CAA-00D2-43D8-9430-3D09A529C126}">
      <dgm:prSet/>
      <dgm:spPr/>
      <dgm:t>
        <a:bodyPr/>
        <a:lstStyle/>
        <a:p>
          <a:endParaRPr lang="en-US"/>
        </a:p>
      </dgm:t>
    </dgm:pt>
    <dgm:pt modelId="{F324B57E-684B-4213-9D98-E3A84D65DD81}">
      <dgm:prSet phldrT="[Text]"/>
      <dgm:spPr/>
      <dgm:t>
        <a:bodyPr/>
        <a:lstStyle/>
        <a:p>
          <a:r>
            <a:rPr lang="en-US" dirty="0"/>
            <a:t>Post-processing scripts</a:t>
          </a:r>
        </a:p>
      </dgm:t>
    </dgm:pt>
    <dgm:pt modelId="{EF4E26BE-D2DF-436E-9DCA-5FF7D388EE9F}" type="parTrans" cxnId="{19F5EC83-85B8-40A7-9DDB-AD4979981A69}">
      <dgm:prSet/>
      <dgm:spPr/>
      <dgm:t>
        <a:bodyPr/>
        <a:lstStyle/>
        <a:p>
          <a:endParaRPr lang="en-US"/>
        </a:p>
      </dgm:t>
    </dgm:pt>
    <dgm:pt modelId="{B6315EA4-6505-4FEE-A89E-8FE12C336DE7}" type="sibTrans" cxnId="{19F5EC83-85B8-40A7-9DDB-AD4979981A69}">
      <dgm:prSet/>
      <dgm:spPr/>
      <dgm:t>
        <a:bodyPr/>
        <a:lstStyle/>
        <a:p>
          <a:endParaRPr lang="en-US"/>
        </a:p>
      </dgm:t>
    </dgm:pt>
    <dgm:pt modelId="{2A9190AD-F792-4033-A21A-13CFA2261AB8}">
      <dgm:prSet phldrT="[Text]" custT="1"/>
      <dgm:spPr/>
      <dgm:t>
        <a:bodyPr/>
        <a:lstStyle/>
        <a:p>
          <a:r>
            <a:rPr lang="en-US" sz="2000" dirty="0"/>
            <a:t>Post-processing scripts run after a step finishes </a:t>
          </a:r>
        </a:p>
      </dgm:t>
    </dgm:pt>
    <dgm:pt modelId="{6AE8FBC6-B764-4ABB-96B0-EBFCEEF89D34}" type="parTrans" cxnId="{6B146C93-1951-4961-AE2E-CB5FC5A48A83}">
      <dgm:prSet/>
      <dgm:spPr/>
      <dgm:t>
        <a:bodyPr/>
        <a:lstStyle/>
        <a:p>
          <a:endParaRPr lang="en-US"/>
        </a:p>
      </dgm:t>
    </dgm:pt>
    <dgm:pt modelId="{A818C5BC-164F-44ED-94A0-206BB32409AE}" type="sibTrans" cxnId="{6B146C93-1951-4961-AE2E-CB5FC5A48A83}">
      <dgm:prSet/>
      <dgm:spPr/>
      <dgm:t>
        <a:bodyPr/>
        <a:lstStyle/>
        <a:p>
          <a:endParaRPr lang="en-US"/>
        </a:p>
      </dgm:t>
    </dgm:pt>
    <dgm:pt modelId="{2B810068-BC73-4B3F-A576-F011016F6C72}">
      <dgm:prSet phldrT="[Text]" custT="1"/>
      <dgm:spPr/>
      <dgm:t>
        <a:bodyPr/>
        <a:lstStyle/>
        <a:p>
          <a:r>
            <a:rPr lang="en-US" sz="2000" dirty="0"/>
            <a:t>Merge processes to return to running a single step at a time</a:t>
          </a:r>
        </a:p>
      </dgm:t>
    </dgm:pt>
    <dgm:pt modelId="{6F5B6A33-9776-43B5-812E-B7A85B3D2BA9}" type="parTrans" cxnId="{65C2CBD3-9D84-4DF6-A96E-516AF464F38C}">
      <dgm:prSet/>
      <dgm:spPr/>
      <dgm:t>
        <a:bodyPr/>
        <a:lstStyle/>
        <a:p>
          <a:endParaRPr lang="en-US"/>
        </a:p>
      </dgm:t>
    </dgm:pt>
    <dgm:pt modelId="{4626F889-C001-452C-8509-76C1E0706D2A}" type="sibTrans" cxnId="{65C2CBD3-9D84-4DF6-A96E-516AF464F38C}">
      <dgm:prSet/>
      <dgm:spPr/>
      <dgm:t>
        <a:bodyPr/>
        <a:lstStyle/>
        <a:p>
          <a:endParaRPr lang="en-US"/>
        </a:p>
      </dgm:t>
    </dgm:pt>
    <dgm:pt modelId="{84E0E4DD-DBB1-4585-BDE5-290F7C2184EB}">
      <dgm:prSet phldrT="[Text]"/>
      <dgm:spPr/>
      <dgm:t>
        <a:bodyPr/>
        <a:lstStyle/>
        <a:p>
          <a:r>
            <a:rPr lang="en-US" dirty="0"/>
            <a:t>Joining steps</a:t>
          </a:r>
        </a:p>
      </dgm:t>
    </dgm:pt>
    <dgm:pt modelId="{1E4CC4B1-36F4-4D52-806D-2A08F43FBB95}" type="sibTrans" cxnId="{4CF4FDC3-8BE4-4EC3-88CB-27E18EFCDFDB}">
      <dgm:prSet/>
      <dgm:spPr/>
      <dgm:t>
        <a:bodyPr/>
        <a:lstStyle/>
        <a:p>
          <a:endParaRPr lang="en-US"/>
        </a:p>
      </dgm:t>
    </dgm:pt>
    <dgm:pt modelId="{8425C044-5B9D-4255-81ED-5B8DF5A96151}" type="parTrans" cxnId="{4CF4FDC3-8BE4-4EC3-88CB-27E18EFCDFDB}">
      <dgm:prSet/>
      <dgm:spPr/>
      <dgm:t>
        <a:bodyPr/>
        <a:lstStyle/>
        <a:p>
          <a:endParaRPr lang="en-US"/>
        </a:p>
      </dgm:t>
    </dgm:pt>
    <dgm:pt modelId="{D1679961-9B25-451D-AEC5-CFEA16F8741C}" type="pres">
      <dgm:prSet presAssocID="{22B36440-61C1-414C-865F-D341D1AD105F}" presName="Name0" presStyleCnt="0">
        <dgm:presLayoutVars>
          <dgm:dir/>
          <dgm:animLvl val="lvl"/>
          <dgm:resizeHandles val="exact"/>
        </dgm:presLayoutVars>
      </dgm:prSet>
      <dgm:spPr/>
    </dgm:pt>
    <dgm:pt modelId="{9FFBEAC6-C714-4EE9-91C1-5AA49ED92443}" type="pres">
      <dgm:prSet presAssocID="{3D94F1A9-FBBF-45A8-B7A3-2DE114E0092C}" presName="linNode" presStyleCnt="0"/>
      <dgm:spPr/>
    </dgm:pt>
    <dgm:pt modelId="{1A0E3733-690C-4553-AB7A-9A8A4616D548}" type="pres">
      <dgm:prSet presAssocID="{3D94F1A9-FBBF-45A8-B7A3-2DE114E0092C}" presName="parTx" presStyleLbl="revTx" presStyleIdx="0" presStyleCnt="7">
        <dgm:presLayoutVars>
          <dgm:chMax val="1"/>
          <dgm:bulletEnabled val="1"/>
        </dgm:presLayoutVars>
      </dgm:prSet>
      <dgm:spPr/>
    </dgm:pt>
    <dgm:pt modelId="{E7896569-92AD-4AF6-B9A0-79A242FD1633}" type="pres">
      <dgm:prSet presAssocID="{3D94F1A9-FBBF-45A8-B7A3-2DE114E0092C}" presName="bracket" presStyleLbl="parChTrans1D1" presStyleIdx="0" presStyleCnt="7"/>
      <dgm:spPr/>
    </dgm:pt>
    <dgm:pt modelId="{C53F303E-E35E-431D-B589-BF504E7417C1}" type="pres">
      <dgm:prSet presAssocID="{3D94F1A9-FBBF-45A8-B7A3-2DE114E0092C}" presName="spH" presStyleCnt="0"/>
      <dgm:spPr/>
    </dgm:pt>
    <dgm:pt modelId="{AB3257B5-D1FD-4493-96C3-441A0AF29B42}" type="pres">
      <dgm:prSet presAssocID="{3D94F1A9-FBBF-45A8-B7A3-2DE114E0092C}" presName="desTx" presStyleLbl="node1" presStyleIdx="0" presStyleCnt="7">
        <dgm:presLayoutVars>
          <dgm:bulletEnabled val="1"/>
        </dgm:presLayoutVars>
      </dgm:prSet>
      <dgm:spPr/>
    </dgm:pt>
    <dgm:pt modelId="{8E74585F-9AC6-4AC0-941C-544DADC226EE}" type="pres">
      <dgm:prSet presAssocID="{ABEC800B-1E16-4F7F-86AE-2D8D2CD6FA77}" presName="spV" presStyleCnt="0"/>
      <dgm:spPr/>
    </dgm:pt>
    <dgm:pt modelId="{425B9A45-0914-43E7-9A0E-76F5959B797B}" type="pres">
      <dgm:prSet presAssocID="{766C9E59-AD6D-416C-9948-A8C5BAD03F8A}" presName="linNode" presStyleCnt="0"/>
      <dgm:spPr/>
    </dgm:pt>
    <dgm:pt modelId="{2B18E1D1-1A54-4108-A026-B5691EE1092B}" type="pres">
      <dgm:prSet presAssocID="{766C9E59-AD6D-416C-9948-A8C5BAD03F8A}" presName="parTx" presStyleLbl="revTx" presStyleIdx="1" presStyleCnt="7">
        <dgm:presLayoutVars>
          <dgm:chMax val="1"/>
          <dgm:bulletEnabled val="1"/>
        </dgm:presLayoutVars>
      </dgm:prSet>
      <dgm:spPr/>
    </dgm:pt>
    <dgm:pt modelId="{477369AC-7FFB-4CDD-88C1-12BE17A31951}" type="pres">
      <dgm:prSet presAssocID="{766C9E59-AD6D-416C-9948-A8C5BAD03F8A}" presName="bracket" presStyleLbl="parChTrans1D1" presStyleIdx="1" presStyleCnt="7"/>
      <dgm:spPr/>
    </dgm:pt>
    <dgm:pt modelId="{4F4E184E-3FF8-48B2-8C82-E5AC7E9F0026}" type="pres">
      <dgm:prSet presAssocID="{766C9E59-AD6D-416C-9948-A8C5BAD03F8A}" presName="spH" presStyleCnt="0"/>
      <dgm:spPr/>
    </dgm:pt>
    <dgm:pt modelId="{DC4C2C13-4DE2-4958-A0DF-D04C0DCB8E64}" type="pres">
      <dgm:prSet presAssocID="{766C9E59-AD6D-416C-9948-A8C5BAD03F8A}" presName="desTx" presStyleLbl="node1" presStyleIdx="1" presStyleCnt="7">
        <dgm:presLayoutVars>
          <dgm:bulletEnabled val="1"/>
        </dgm:presLayoutVars>
      </dgm:prSet>
      <dgm:spPr/>
    </dgm:pt>
    <dgm:pt modelId="{784F620A-1831-4816-AC89-3A1AF4914F72}" type="pres">
      <dgm:prSet presAssocID="{C0539C5E-8EE4-4E1F-8EAA-3676065FC8D9}" presName="spV" presStyleCnt="0"/>
      <dgm:spPr/>
    </dgm:pt>
    <dgm:pt modelId="{8A7E4A0E-1597-4FD6-A888-9643F77BE68A}" type="pres">
      <dgm:prSet presAssocID="{583579B4-5BAF-4D64-A29C-215A57630644}" presName="linNode" presStyleCnt="0"/>
      <dgm:spPr/>
    </dgm:pt>
    <dgm:pt modelId="{FDAA6783-0067-4D12-A100-3F62F32BD7F9}" type="pres">
      <dgm:prSet presAssocID="{583579B4-5BAF-4D64-A29C-215A57630644}" presName="parTx" presStyleLbl="revTx" presStyleIdx="2" presStyleCnt="7">
        <dgm:presLayoutVars>
          <dgm:chMax val="1"/>
          <dgm:bulletEnabled val="1"/>
        </dgm:presLayoutVars>
      </dgm:prSet>
      <dgm:spPr/>
    </dgm:pt>
    <dgm:pt modelId="{DE9A0C68-1E8D-4567-B7BD-F1439C162378}" type="pres">
      <dgm:prSet presAssocID="{583579B4-5BAF-4D64-A29C-215A57630644}" presName="bracket" presStyleLbl="parChTrans1D1" presStyleIdx="2" presStyleCnt="7"/>
      <dgm:spPr/>
    </dgm:pt>
    <dgm:pt modelId="{250CDC05-9252-464F-BD82-F9760C11BE93}" type="pres">
      <dgm:prSet presAssocID="{583579B4-5BAF-4D64-A29C-215A57630644}" presName="spH" presStyleCnt="0"/>
      <dgm:spPr/>
    </dgm:pt>
    <dgm:pt modelId="{2B2D2C7D-6877-4936-8D0F-093FAF88967E}" type="pres">
      <dgm:prSet presAssocID="{583579B4-5BAF-4D64-A29C-215A57630644}" presName="desTx" presStyleLbl="node1" presStyleIdx="2" presStyleCnt="7">
        <dgm:presLayoutVars>
          <dgm:bulletEnabled val="1"/>
        </dgm:presLayoutVars>
      </dgm:prSet>
      <dgm:spPr/>
    </dgm:pt>
    <dgm:pt modelId="{3A260D6F-2173-4738-A75B-D174D0E6CF5F}" type="pres">
      <dgm:prSet presAssocID="{E6306458-80BB-4633-B98F-753D5CA6E18C}" presName="spV" presStyleCnt="0"/>
      <dgm:spPr/>
    </dgm:pt>
    <dgm:pt modelId="{A106C05B-D6D6-4C20-A7BA-CE72B5CEA011}" type="pres">
      <dgm:prSet presAssocID="{84E0E4DD-DBB1-4585-BDE5-290F7C2184EB}" presName="linNode" presStyleCnt="0"/>
      <dgm:spPr/>
    </dgm:pt>
    <dgm:pt modelId="{7C5A0C44-8C8E-43A4-8EE1-A865C0259F57}" type="pres">
      <dgm:prSet presAssocID="{84E0E4DD-DBB1-4585-BDE5-290F7C2184EB}" presName="parTx" presStyleLbl="revTx" presStyleIdx="3" presStyleCnt="7">
        <dgm:presLayoutVars>
          <dgm:chMax val="1"/>
          <dgm:bulletEnabled val="1"/>
        </dgm:presLayoutVars>
      </dgm:prSet>
      <dgm:spPr/>
    </dgm:pt>
    <dgm:pt modelId="{AAFFC65B-40D0-4A5B-9E64-9F8FE86FF026}" type="pres">
      <dgm:prSet presAssocID="{84E0E4DD-DBB1-4585-BDE5-290F7C2184EB}" presName="bracket" presStyleLbl="parChTrans1D1" presStyleIdx="3" presStyleCnt="7"/>
      <dgm:spPr/>
    </dgm:pt>
    <dgm:pt modelId="{E1C49CEF-52BA-4034-97A3-6100E5E8C6F8}" type="pres">
      <dgm:prSet presAssocID="{84E0E4DD-DBB1-4585-BDE5-290F7C2184EB}" presName="spH" presStyleCnt="0"/>
      <dgm:spPr/>
    </dgm:pt>
    <dgm:pt modelId="{E8624291-AF54-432C-BB05-1D2CF521799B}" type="pres">
      <dgm:prSet presAssocID="{84E0E4DD-DBB1-4585-BDE5-290F7C2184EB}" presName="desTx" presStyleLbl="node1" presStyleIdx="3" presStyleCnt="7">
        <dgm:presLayoutVars>
          <dgm:bulletEnabled val="1"/>
        </dgm:presLayoutVars>
      </dgm:prSet>
      <dgm:spPr/>
    </dgm:pt>
    <dgm:pt modelId="{02BB6695-5972-43B8-AE6B-93503A2C3B5E}" type="pres">
      <dgm:prSet presAssocID="{1E4CC4B1-36F4-4D52-806D-2A08F43FBB95}" presName="spV" presStyleCnt="0"/>
      <dgm:spPr/>
    </dgm:pt>
    <dgm:pt modelId="{3932E595-1AC9-49A3-96B5-DA6414B9F9A7}" type="pres">
      <dgm:prSet presAssocID="{D2CA356D-FD5E-4689-A1C7-C754F0A64BAB}" presName="linNode" presStyleCnt="0"/>
      <dgm:spPr/>
    </dgm:pt>
    <dgm:pt modelId="{BD7F73D1-529C-471E-978B-01E0F063BAE7}" type="pres">
      <dgm:prSet presAssocID="{D2CA356D-FD5E-4689-A1C7-C754F0A64BAB}" presName="parTx" presStyleLbl="revTx" presStyleIdx="4" presStyleCnt="7">
        <dgm:presLayoutVars>
          <dgm:chMax val="1"/>
          <dgm:bulletEnabled val="1"/>
        </dgm:presLayoutVars>
      </dgm:prSet>
      <dgm:spPr/>
    </dgm:pt>
    <dgm:pt modelId="{15FB935A-21C2-4E95-8ED0-B1090C24B2D6}" type="pres">
      <dgm:prSet presAssocID="{D2CA356D-FD5E-4689-A1C7-C754F0A64BAB}" presName="bracket" presStyleLbl="parChTrans1D1" presStyleIdx="4" presStyleCnt="7"/>
      <dgm:spPr/>
    </dgm:pt>
    <dgm:pt modelId="{6DB75ACD-FC99-41FA-833F-30D1C723688B}" type="pres">
      <dgm:prSet presAssocID="{D2CA356D-FD5E-4689-A1C7-C754F0A64BAB}" presName="spH" presStyleCnt="0"/>
      <dgm:spPr/>
    </dgm:pt>
    <dgm:pt modelId="{C1F7534A-3E6E-4BD9-BE9B-55377DC93507}" type="pres">
      <dgm:prSet presAssocID="{D2CA356D-FD5E-4689-A1C7-C754F0A64BAB}" presName="desTx" presStyleLbl="node1" presStyleIdx="4" presStyleCnt="7">
        <dgm:presLayoutVars>
          <dgm:bulletEnabled val="1"/>
        </dgm:presLayoutVars>
      </dgm:prSet>
      <dgm:spPr/>
    </dgm:pt>
    <dgm:pt modelId="{6A06B243-2B24-468F-9B3E-B57381E0B31E}" type="pres">
      <dgm:prSet presAssocID="{EA8AE88E-2A44-4CC8-BC0E-6EF9C78C37B2}" presName="spV" presStyleCnt="0"/>
      <dgm:spPr/>
    </dgm:pt>
    <dgm:pt modelId="{D4189BDE-945C-4506-9AB8-1392D0E8727F}" type="pres">
      <dgm:prSet presAssocID="{1C9B0DBF-2ED6-4CE1-A8BC-DBC31FC31E0C}" presName="linNode" presStyleCnt="0"/>
      <dgm:spPr/>
    </dgm:pt>
    <dgm:pt modelId="{0D4DC7D3-3FED-4855-9011-ADF028221769}" type="pres">
      <dgm:prSet presAssocID="{1C9B0DBF-2ED6-4CE1-A8BC-DBC31FC31E0C}" presName="parTx" presStyleLbl="revTx" presStyleIdx="5" presStyleCnt="7">
        <dgm:presLayoutVars>
          <dgm:chMax val="1"/>
          <dgm:bulletEnabled val="1"/>
        </dgm:presLayoutVars>
      </dgm:prSet>
      <dgm:spPr/>
    </dgm:pt>
    <dgm:pt modelId="{BA7EA04D-8FAD-4A9A-8439-32CEC19251C0}" type="pres">
      <dgm:prSet presAssocID="{1C9B0DBF-2ED6-4CE1-A8BC-DBC31FC31E0C}" presName="bracket" presStyleLbl="parChTrans1D1" presStyleIdx="5" presStyleCnt="7"/>
      <dgm:spPr/>
    </dgm:pt>
    <dgm:pt modelId="{DFA28BDC-F384-48EE-9A08-856D0485A776}" type="pres">
      <dgm:prSet presAssocID="{1C9B0DBF-2ED6-4CE1-A8BC-DBC31FC31E0C}" presName="spH" presStyleCnt="0"/>
      <dgm:spPr/>
    </dgm:pt>
    <dgm:pt modelId="{061EBFB7-CAD6-42ED-B92C-C8C50F0BBFB8}" type="pres">
      <dgm:prSet presAssocID="{1C9B0DBF-2ED6-4CE1-A8BC-DBC31FC31E0C}" presName="desTx" presStyleLbl="node1" presStyleIdx="5" presStyleCnt="7">
        <dgm:presLayoutVars>
          <dgm:bulletEnabled val="1"/>
        </dgm:presLayoutVars>
      </dgm:prSet>
      <dgm:spPr/>
    </dgm:pt>
    <dgm:pt modelId="{89ADD553-A289-456A-A145-BF5D11140CC5}" type="pres">
      <dgm:prSet presAssocID="{07E417BC-2618-4725-B192-7B521735820A}" presName="spV" presStyleCnt="0"/>
      <dgm:spPr/>
    </dgm:pt>
    <dgm:pt modelId="{04610447-A1C6-462D-BFB7-034DC99056AB}" type="pres">
      <dgm:prSet presAssocID="{F324B57E-684B-4213-9D98-E3A84D65DD81}" presName="linNode" presStyleCnt="0"/>
      <dgm:spPr/>
    </dgm:pt>
    <dgm:pt modelId="{EB22ACCD-F03D-4E60-B1B8-D6FBBC94234A}" type="pres">
      <dgm:prSet presAssocID="{F324B57E-684B-4213-9D98-E3A84D65DD81}" presName="parTx" presStyleLbl="revTx" presStyleIdx="6" presStyleCnt="7">
        <dgm:presLayoutVars>
          <dgm:chMax val="1"/>
          <dgm:bulletEnabled val="1"/>
        </dgm:presLayoutVars>
      </dgm:prSet>
      <dgm:spPr/>
    </dgm:pt>
    <dgm:pt modelId="{278BA671-3AEE-40CC-ABC7-C6DF2DC21E4D}" type="pres">
      <dgm:prSet presAssocID="{F324B57E-684B-4213-9D98-E3A84D65DD81}" presName="bracket" presStyleLbl="parChTrans1D1" presStyleIdx="6" presStyleCnt="7"/>
      <dgm:spPr/>
    </dgm:pt>
    <dgm:pt modelId="{50390646-7390-4424-86A1-EC0477B9BFFD}" type="pres">
      <dgm:prSet presAssocID="{F324B57E-684B-4213-9D98-E3A84D65DD81}" presName="spH" presStyleCnt="0"/>
      <dgm:spPr/>
    </dgm:pt>
    <dgm:pt modelId="{0D377DC6-46A1-462E-BB21-99F476F9A841}" type="pres">
      <dgm:prSet presAssocID="{F324B57E-684B-4213-9D98-E3A84D65DD81}" presName="desTx" presStyleLbl="node1" presStyleIdx="6" presStyleCnt="7">
        <dgm:presLayoutVars>
          <dgm:bulletEnabled val="1"/>
        </dgm:presLayoutVars>
      </dgm:prSet>
      <dgm:spPr/>
    </dgm:pt>
  </dgm:ptLst>
  <dgm:cxnLst>
    <dgm:cxn modelId="{5E7C2219-25C5-42B0-A7A4-262E04262D65}" srcId="{22B36440-61C1-414C-865F-D341D1AD105F}" destId="{766C9E59-AD6D-416C-9948-A8C5BAD03F8A}" srcOrd="1" destOrd="0" parTransId="{9927F606-1B84-4B6E-ACB2-A12E4892E682}" sibTransId="{C0539C5E-8EE4-4E1F-8EAA-3676065FC8D9}"/>
    <dgm:cxn modelId="{E79A751D-116E-4531-BB61-EBB67886EBE6}" srcId="{22B36440-61C1-414C-865F-D341D1AD105F}" destId="{583579B4-5BAF-4D64-A29C-215A57630644}" srcOrd="2" destOrd="0" parTransId="{E5D4FE02-B001-447C-9D50-9058F63FBC9D}" sibTransId="{E6306458-80BB-4633-B98F-753D5CA6E18C}"/>
    <dgm:cxn modelId="{95B87A1E-30A5-494D-B2D2-6F76FF633AEA}" type="presOf" srcId="{84E0E4DD-DBB1-4585-BDE5-290F7C2184EB}" destId="{7C5A0C44-8C8E-43A4-8EE1-A865C0259F57}" srcOrd="0" destOrd="0" presId="urn:diagrams.loki3.com/BracketList"/>
    <dgm:cxn modelId="{6F6A1922-5D6D-4D58-A16F-4B0373F0A59F}" type="presOf" srcId="{3D94F1A9-FBBF-45A8-B7A3-2DE114E0092C}" destId="{1A0E3733-690C-4553-AB7A-9A8A4616D548}" srcOrd="0" destOrd="0" presId="urn:diagrams.loki3.com/BracketList"/>
    <dgm:cxn modelId="{9DB5CF22-FCE4-42CC-98AF-4E552A675C46}" srcId="{583579B4-5BAF-4D64-A29C-215A57630644}" destId="{DA851558-0435-4DBE-A417-38B0C6ED6B2B}" srcOrd="0" destOrd="0" parTransId="{97883158-7968-44C1-8340-E866231987CF}" sibTransId="{5C698F05-5F0F-48FF-933A-6FC0B0476789}"/>
    <dgm:cxn modelId="{CC0F4D26-C57A-4D4B-A109-4D2A24BD4F07}" srcId="{3D94F1A9-FBBF-45A8-B7A3-2DE114E0092C}" destId="{59190C0A-BD31-423D-BEFD-B851CDD174B5}" srcOrd="0" destOrd="0" parTransId="{BAB3B45B-B84A-4DA1-A904-2D68786AA19C}" sibTransId="{5B475E91-72DF-4811-96C2-9ABAE01F9047}"/>
    <dgm:cxn modelId="{7ED62428-65D2-4E5C-8A23-AF0020101B6D}" type="presOf" srcId="{1C9B0DBF-2ED6-4CE1-A8BC-DBC31FC31E0C}" destId="{0D4DC7D3-3FED-4855-9011-ADF028221769}" srcOrd="0" destOrd="0" presId="urn:diagrams.loki3.com/BracketList"/>
    <dgm:cxn modelId="{63789B3F-BA90-4C53-8FA1-26820E8A66A5}" srcId="{D2CA356D-FD5E-4689-A1C7-C754F0A64BAB}" destId="{B039034F-5574-4274-86D6-5E66343F8F2E}" srcOrd="0" destOrd="0" parTransId="{D497F9FE-55C1-4AD4-BD20-EB9F1FAA9DD6}" sibTransId="{29CC78F3-B4E5-4385-8844-1DDC03447642}"/>
    <dgm:cxn modelId="{43FDB65B-0B48-47E0-BF6F-55D67081AD89}" srcId="{22B36440-61C1-414C-865F-D341D1AD105F}" destId="{3D94F1A9-FBBF-45A8-B7A3-2DE114E0092C}" srcOrd="0" destOrd="0" parTransId="{521FA1DD-3567-4F78-A2CA-1C489665C455}" sibTransId="{ABEC800B-1E16-4F7F-86AE-2D8D2CD6FA77}"/>
    <dgm:cxn modelId="{E2CBB060-3A66-4402-B84F-F11F0B3A54FD}" type="presOf" srcId="{F324B57E-684B-4213-9D98-E3A84D65DD81}" destId="{EB22ACCD-F03D-4E60-B1B8-D6FBBC94234A}" srcOrd="0" destOrd="0" presId="urn:diagrams.loki3.com/BracketList"/>
    <dgm:cxn modelId="{D1ED5D47-8601-44EB-BF95-217DA69C4B3B}" type="presOf" srcId="{59190C0A-BD31-423D-BEFD-B851CDD174B5}" destId="{AB3257B5-D1FD-4493-96C3-441A0AF29B42}" srcOrd="0" destOrd="0" presId="urn:diagrams.loki3.com/BracketList"/>
    <dgm:cxn modelId="{AD2B7D4C-8260-445D-8540-1E27B42F8466}" type="presOf" srcId="{22B36440-61C1-414C-865F-D341D1AD105F}" destId="{D1679961-9B25-451D-AEC5-CFEA16F8741C}" srcOrd="0" destOrd="0" presId="urn:diagrams.loki3.com/BracketList"/>
    <dgm:cxn modelId="{7E64374E-F5D7-4CAD-AA7D-FCF1C7C070BA}" srcId="{22B36440-61C1-414C-865F-D341D1AD105F}" destId="{1C9B0DBF-2ED6-4CE1-A8BC-DBC31FC31E0C}" srcOrd="5" destOrd="0" parTransId="{43FDE06D-4124-417A-AD8D-418F14CD7EE5}" sibTransId="{07E417BC-2618-4725-B192-7B521735820A}"/>
    <dgm:cxn modelId="{CBAB3274-0404-4ADD-B705-52F5273274B5}" type="presOf" srcId="{2B810068-BC73-4B3F-A576-F011016F6C72}" destId="{E8624291-AF54-432C-BB05-1D2CF521799B}" srcOrd="0" destOrd="0" presId="urn:diagrams.loki3.com/BracketList"/>
    <dgm:cxn modelId="{FC88A883-573A-4CE2-B11C-ED455244BBF0}" type="presOf" srcId="{766C9E59-AD6D-416C-9948-A8C5BAD03F8A}" destId="{2B18E1D1-1A54-4108-A026-B5691EE1092B}" srcOrd="0" destOrd="0" presId="urn:diagrams.loki3.com/BracketList"/>
    <dgm:cxn modelId="{19F5EC83-85B8-40A7-9DDB-AD4979981A69}" srcId="{22B36440-61C1-414C-865F-D341D1AD105F}" destId="{F324B57E-684B-4213-9D98-E3A84D65DD81}" srcOrd="6" destOrd="0" parTransId="{EF4E26BE-D2DF-436E-9DCA-5FF7D388EE9F}" sibTransId="{B6315EA4-6505-4FEE-A89E-8FE12C336DE7}"/>
    <dgm:cxn modelId="{C04A7D8A-353A-4423-8602-F1CB8D559605}" srcId="{766C9E59-AD6D-416C-9948-A8C5BAD03F8A}" destId="{362CE199-02E8-4CB2-9259-964CD9D8061E}" srcOrd="0" destOrd="0" parTransId="{6AB8AED0-8BD5-43D8-80A9-70965316E7A4}" sibTransId="{A94B7972-58DB-466E-A6BF-35311DCBD47E}"/>
    <dgm:cxn modelId="{6B146C93-1951-4961-AE2E-CB5FC5A48A83}" srcId="{F324B57E-684B-4213-9D98-E3A84D65DD81}" destId="{2A9190AD-F792-4033-A21A-13CFA2261AB8}" srcOrd="0" destOrd="0" parTransId="{6AE8FBC6-B764-4ABB-96B0-EBFCEEF89D34}" sibTransId="{A818C5BC-164F-44ED-94A0-206BB32409AE}"/>
    <dgm:cxn modelId="{3901EE9F-C4C3-4763-A9C3-E29E20287C57}" type="presOf" srcId="{583579B4-5BAF-4D64-A29C-215A57630644}" destId="{FDAA6783-0067-4D12-A100-3F62F32BD7F9}" srcOrd="0" destOrd="0" presId="urn:diagrams.loki3.com/BracketList"/>
    <dgm:cxn modelId="{DE7174A1-D794-4E31-B3EE-E54A1E7F57CC}" type="presOf" srcId="{DA851558-0435-4DBE-A417-38B0C6ED6B2B}" destId="{2B2D2C7D-6877-4936-8D0F-093FAF88967E}" srcOrd="0" destOrd="0" presId="urn:diagrams.loki3.com/BracketList"/>
    <dgm:cxn modelId="{57C41CAA-00D2-43D8-9430-3D09A529C126}" srcId="{1C9B0DBF-2ED6-4CE1-A8BC-DBC31FC31E0C}" destId="{DC8058FE-4A0A-4C7A-ADFF-894A8EA3E62C}" srcOrd="0" destOrd="0" parTransId="{AD256945-E82C-4CE8-AB57-E2E9DF308418}" sibTransId="{406543E7-D26C-4F8B-956C-6155950EBDF1}"/>
    <dgm:cxn modelId="{4CF4FDC3-8BE4-4EC3-88CB-27E18EFCDFDB}" srcId="{22B36440-61C1-414C-865F-D341D1AD105F}" destId="{84E0E4DD-DBB1-4585-BDE5-290F7C2184EB}" srcOrd="3" destOrd="0" parTransId="{8425C044-5B9D-4255-81ED-5B8DF5A96151}" sibTransId="{1E4CC4B1-36F4-4D52-806D-2A08F43FBB95}"/>
    <dgm:cxn modelId="{ACA0D4C7-671B-479E-84F7-AB752368AD77}" type="presOf" srcId="{B039034F-5574-4274-86D6-5E66343F8F2E}" destId="{C1F7534A-3E6E-4BD9-BE9B-55377DC93507}" srcOrd="0" destOrd="0" presId="urn:diagrams.loki3.com/BracketList"/>
    <dgm:cxn modelId="{F77471CD-75BA-41B0-A613-7F45979B53F1}" type="presOf" srcId="{DC8058FE-4A0A-4C7A-ADFF-894A8EA3E62C}" destId="{061EBFB7-CAD6-42ED-B92C-C8C50F0BBFB8}" srcOrd="0" destOrd="0" presId="urn:diagrams.loki3.com/BracketList"/>
    <dgm:cxn modelId="{206DB3D2-C253-4FB2-942F-7AB79FC7C355}" type="presOf" srcId="{362CE199-02E8-4CB2-9259-964CD9D8061E}" destId="{DC4C2C13-4DE2-4958-A0DF-D04C0DCB8E64}" srcOrd="0" destOrd="0" presId="urn:diagrams.loki3.com/BracketList"/>
    <dgm:cxn modelId="{65C2CBD3-9D84-4DF6-A96E-516AF464F38C}" srcId="{84E0E4DD-DBB1-4585-BDE5-290F7C2184EB}" destId="{2B810068-BC73-4B3F-A576-F011016F6C72}" srcOrd="0" destOrd="0" parTransId="{6F5B6A33-9776-43B5-812E-B7A85B3D2BA9}" sibTransId="{4626F889-C001-452C-8509-76C1E0706D2A}"/>
    <dgm:cxn modelId="{CA432BD9-0D35-4BED-9C94-EBB57313C3B2}" type="presOf" srcId="{2A9190AD-F792-4033-A21A-13CFA2261AB8}" destId="{0D377DC6-46A1-462E-BB21-99F476F9A841}" srcOrd="0" destOrd="0" presId="urn:diagrams.loki3.com/BracketList"/>
    <dgm:cxn modelId="{2A4373ED-67BF-45D9-9DBB-3569D5DDF6E5}" type="presOf" srcId="{D2CA356D-FD5E-4689-A1C7-C754F0A64BAB}" destId="{BD7F73D1-529C-471E-978B-01E0F063BAE7}" srcOrd="0" destOrd="0" presId="urn:diagrams.loki3.com/BracketList"/>
    <dgm:cxn modelId="{0E36C4F1-DBDD-4A9D-9D3E-017B7EB00810}" srcId="{22B36440-61C1-414C-865F-D341D1AD105F}" destId="{D2CA356D-FD5E-4689-A1C7-C754F0A64BAB}" srcOrd="4" destOrd="0" parTransId="{CD04F5D6-DE28-4B93-9927-5FC139F6D88F}" sibTransId="{EA8AE88E-2A44-4CC8-BC0E-6EF9C78C37B2}"/>
    <dgm:cxn modelId="{212BC2A0-DB80-4374-BE58-FD94F1E6AE56}" type="presParOf" srcId="{D1679961-9B25-451D-AEC5-CFEA16F8741C}" destId="{9FFBEAC6-C714-4EE9-91C1-5AA49ED92443}" srcOrd="0" destOrd="0" presId="urn:diagrams.loki3.com/BracketList"/>
    <dgm:cxn modelId="{602B8456-2D88-429B-8C45-834505BABFC6}" type="presParOf" srcId="{9FFBEAC6-C714-4EE9-91C1-5AA49ED92443}" destId="{1A0E3733-690C-4553-AB7A-9A8A4616D548}" srcOrd="0" destOrd="0" presId="urn:diagrams.loki3.com/BracketList"/>
    <dgm:cxn modelId="{D5924B45-4F6F-45F2-BEE4-4C4DDC569759}" type="presParOf" srcId="{9FFBEAC6-C714-4EE9-91C1-5AA49ED92443}" destId="{E7896569-92AD-4AF6-B9A0-79A242FD1633}" srcOrd="1" destOrd="0" presId="urn:diagrams.loki3.com/BracketList"/>
    <dgm:cxn modelId="{6001B120-652F-4696-AE61-CF5658C89214}" type="presParOf" srcId="{9FFBEAC6-C714-4EE9-91C1-5AA49ED92443}" destId="{C53F303E-E35E-431D-B589-BF504E7417C1}" srcOrd="2" destOrd="0" presId="urn:diagrams.loki3.com/BracketList"/>
    <dgm:cxn modelId="{791B377D-C50A-4970-83F6-DD60E55DD4FD}" type="presParOf" srcId="{9FFBEAC6-C714-4EE9-91C1-5AA49ED92443}" destId="{AB3257B5-D1FD-4493-96C3-441A0AF29B42}" srcOrd="3" destOrd="0" presId="urn:diagrams.loki3.com/BracketList"/>
    <dgm:cxn modelId="{5435DFB2-1225-4746-A568-657C954E7569}" type="presParOf" srcId="{D1679961-9B25-451D-AEC5-CFEA16F8741C}" destId="{8E74585F-9AC6-4AC0-941C-544DADC226EE}" srcOrd="1" destOrd="0" presId="urn:diagrams.loki3.com/BracketList"/>
    <dgm:cxn modelId="{A4720D13-887B-4D30-8584-17471FF38B4E}" type="presParOf" srcId="{D1679961-9B25-451D-AEC5-CFEA16F8741C}" destId="{425B9A45-0914-43E7-9A0E-76F5959B797B}" srcOrd="2" destOrd="0" presId="urn:diagrams.loki3.com/BracketList"/>
    <dgm:cxn modelId="{CE5D8D40-0F76-4205-AA4E-84E4EB65BD56}" type="presParOf" srcId="{425B9A45-0914-43E7-9A0E-76F5959B797B}" destId="{2B18E1D1-1A54-4108-A026-B5691EE1092B}" srcOrd="0" destOrd="0" presId="urn:diagrams.loki3.com/BracketList"/>
    <dgm:cxn modelId="{14A42E50-C5A7-4CE7-A7E1-1A8D62149488}" type="presParOf" srcId="{425B9A45-0914-43E7-9A0E-76F5959B797B}" destId="{477369AC-7FFB-4CDD-88C1-12BE17A31951}" srcOrd="1" destOrd="0" presId="urn:diagrams.loki3.com/BracketList"/>
    <dgm:cxn modelId="{EB6AC089-83B5-47F4-A4F2-7C170F5F2734}" type="presParOf" srcId="{425B9A45-0914-43E7-9A0E-76F5959B797B}" destId="{4F4E184E-3FF8-48B2-8C82-E5AC7E9F0026}" srcOrd="2" destOrd="0" presId="urn:diagrams.loki3.com/BracketList"/>
    <dgm:cxn modelId="{356074FC-516F-41EA-B61B-E0ECC2DD8449}" type="presParOf" srcId="{425B9A45-0914-43E7-9A0E-76F5959B797B}" destId="{DC4C2C13-4DE2-4958-A0DF-D04C0DCB8E64}" srcOrd="3" destOrd="0" presId="urn:diagrams.loki3.com/BracketList"/>
    <dgm:cxn modelId="{86360700-72D4-4752-9B29-7F13BCF1F704}" type="presParOf" srcId="{D1679961-9B25-451D-AEC5-CFEA16F8741C}" destId="{784F620A-1831-4816-AC89-3A1AF4914F72}" srcOrd="3" destOrd="0" presId="urn:diagrams.loki3.com/BracketList"/>
    <dgm:cxn modelId="{3A0F86DA-3330-4354-8E59-428684181260}" type="presParOf" srcId="{D1679961-9B25-451D-AEC5-CFEA16F8741C}" destId="{8A7E4A0E-1597-4FD6-A888-9643F77BE68A}" srcOrd="4" destOrd="0" presId="urn:diagrams.loki3.com/BracketList"/>
    <dgm:cxn modelId="{D9B41B94-624D-4D8C-95BF-A4E27CB9A8B7}" type="presParOf" srcId="{8A7E4A0E-1597-4FD6-A888-9643F77BE68A}" destId="{FDAA6783-0067-4D12-A100-3F62F32BD7F9}" srcOrd="0" destOrd="0" presId="urn:diagrams.loki3.com/BracketList"/>
    <dgm:cxn modelId="{A3858987-0A9C-4157-B1B2-4A9A28FC1585}" type="presParOf" srcId="{8A7E4A0E-1597-4FD6-A888-9643F77BE68A}" destId="{DE9A0C68-1E8D-4567-B7BD-F1439C162378}" srcOrd="1" destOrd="0" presId="urn:diagrams.loki3.com/BracketList"/>
    <dgm:cxn modelId="{C97CCE8E-1E19-46BE-986E-11B1C68C35AF}" type="presParOf" srcId="{8A7E4A0E-1597-4FD6-A888-9643F77BE68A}" destId="{250CDC05-9252-464F-BD82-F9760C11BE93}" srcOrd="2" destOrd="0" presId="urn:diagrams.loki3.com/BracketList"/>
    <dgm:cxn modelId="{422854DC-D422-423B-B257-94F27BE316DF}" type="presParOf" srcId="{8A7E4A0E-1597-4FD6-A888-9643F77BE68A}" destId="{2B2D2C7D-6877-4936-8D0F-093FAF88967E}" srcOrd="3" destOrd="0" presId="urn:diagrams.loki3.com/BracketList"/>
    <dgm:cxn modelId="{E4B4377E-140B-4592-8E97-67D3B2DA2EE4}" type="presParOf" srcId="{D1679961-9B25-451D-AEC5-CFEA16F8741C}" destId="{3A260D6F-2173-4738-A75B-D174D0E6CF5F}" srcOrd="5" destOrd="0" presId="urn:diagrams.loki3.com/BracketList"/>
    <dgm:cxn modelId="{D9C56AF5-590E-4AE9-A82C-5B3727E1888D}" type="presParOf" srcId="{D1679961-9B25-451D-AEC5-CFEA16F8741C}" destId="{A106C05B-D6D6-4C20-A7BA-CE72B5CEA011}" srcOrd="6" destOrd="0" presId="urn:diagrams.loki3.com/BracketList"/>
    <dgm:cxn modelId="{D863775A-7AB1-4DF4-B52C-3A71D7C3DFF0}" type="presParOf" srcId="{A106C05B-D6D6-4C20-A7BA-CE72B5CEA011}" destId="{7C5A0C44-8C8E-43A4-8EE1-A865C0259F57}" srcOrd="0" destOrd="0" presId="urn:diagrams.loki3.com/BracketList"/>
    <dgm:cxn modelId="{52814147-59AF-4E2B-8FB3-46AB8105EBCA}" type="presParOf" srcId="{A106C05B-D6D6-4C20-A7BA-CE72B5CEA011}" destId="{AAFFC65B-40D0-4A5B-9E64-9F8FE86FF026}" srcOrd="1" destOrd="0" presId="urn:diagrams.loki3.com/BracketList"/>
    <dgm:cxn modelId="{92DADD43-B8E4-4FA3-A9C0-24B6294A6B04}" type="presParOf" srcId="{A106C05B-D6D6-4C20-A7BA-CE72B5CEA011}" destId="{E1C49CEF-52BA-4034-97A3-6100E5E8C6F8}" srcOrd="2" destOrd="0" presId="urn:diagrams.loki3.com/BracketList"/>
    <dgm:cxn modelId="{36DF8B97-2E3F-4A21-87C3-051E101A3501}" type="presParOf" srcId="{A106C05B-D6D6-4C20-A7BA-CE72B5CEA011}" destId="{E8624291-AF54-432C-BB05-1D2CF521799B}" srcOrd="3" destOrd="0" presId="urn:diagrams.loki3.com/BracketList"/>
    <dgm:cxn modelId="{D9132617-2260-4671-9331-A38D6EAFA340}" type="presParOf" srcId="{D1679961-9B25-451D-AEC5-CFEA16F8741C}" destId="{02BB6695-5972-43B8-AE6B-93503A2C3B5E}" srcOrd="7" destOrd="0" presId="urn:diagrams.loki3.com/BracketList"/>
    <dgm:cxn modelId="{8408D9A2-6442-45E4-B5C8-D1495A5E283F}" type="presParOf" srcId="{D1679961-9B25-451D-AEC5-CFEA16F8741C}" destId="{3932E595-1AC9-49A3-96B5-DA6414B9F9A7}" srcOrd="8" destOrd="0" presId="urn:diagrams.loki3.com/BracketList"/>
    <dgm:cxn modelId="{81D5AE45-A71D-4ADC-933E-C8E9A4BC9D09}" type="presParOf" srcId="{3932E595-1AC9-49A3-96B5-DA6414B9F9A7}" destId="{BD7F73D1-529C-471E-978B-01E0F063BAE7}" srcOrd="0" destOrd="0" presId="urn:diagrams.loki3.com/BracketList"/>
    <dgm:cxn modelId="{C5928FAC-1F6E-44E1-B941-9C61CEA3584A}" type="presParOf" srcId="{3932E595-1AC9-49A3-96B5-DA6414B9F9A7}" destId="{15FB935A-21C2-4E95-8ED0-B1090C24B2D6}" srcOrd="1" destOrd="0" presId="urn:diagrams.loki3.com/BracketList"/>
    <dgm:cxn modelId="{428FD2F8-6AEB-4D98-933F-0D9185A286CB}" type="presParOf" srcId="{3932E595-1AC9-49A3-96B5-DA6414B9F9A7}" destId="{6DB75ACD-FC99-41FA-833F-30D1C723688B}" srcOrd="2" destOrd="0" presId="urn:diagrams.loki3.com/BracketList"/>
    <dgm:cxn modelId="{2EF2B3EC-E4FA-4DFB-A672-036C1679EA22}" type="presParOf" srcId="{3932E595-1AC9-49A3-96B5-DA6414B9F9A7}" destId="{C1F7534A-3E6E-4BD9-BE9B-55377DC93507}" srcOrd="3" destOrd="0" presId="urn:diagrams.loki3.com/BracketList"/>
    <dgm:cxn modelId="{7BC310BE-00E4-4438-9079-3FC12A5C602F}" type="presParOf" srcId="{D1679961-9B25-451D-AEC5-CFEA16F8741C}" destId="{6A06B243-2B24-468F-9B3E-B57381E0B31E}" srcOrd="9" destOrd="0" presId="urn:diagrams.loki3.com/BracketList"/>
    <dgm:cxn modelId="{2D06F644-5F10-4A50-8474-E68472DC1DC6}" type="presParOf" srcId="{D1679961-9B25-451D-AEC5-CFEA16F8741C}" destId="{D4189BDE-945C-4506-9AB8-1392D0E8727F}" srcOrd="10" destOrd="0" presId="urn:diagrams.loki3.com/BracketList"/>
    <dgm:cxn modelId="{DA722066-C881-48BC-86AA-A267F06AB07E}" type="presParOf" srcId="{D4189BDE-945C-4506-9AB8-1392D0E8727F}" destId="{0D4DC7D3-3FED-4855-9011-ADF028221769}" srcOrd="0" destOrd="0" presId="urn:diagrams.loki3.com/BracketList"/>
    <dgm:cxn modelId="{DD0F15AB-AA7A-4F7B-80C5-44FBB47056F4}" type="presParOf" srcId="{D4189BDE-945C-4506-9AB8-1392D0E8727F}" destId="{BA7EA04D-8FAD-4A9A-8439-32CEC19251C0}" srcOrd="1" destOrd="0" presId="urn:diagrams.loki3.com/BracketList"/>
    <dgm:cxn modelId="{74D0C2AA-0B5A-439B-BC31-BE913D984F11}" type="presParOf" srcId="{D4189BDE-945C-4506-9AB8-1392D0E8727F}" destId="{DFA28BDC-F384-48EE-9A08-856D0485A776}" srcOrd="2" destOrd="0" presId="urn:diagrams.loki3.com/BracketList"/>
    <dgm:cxn modelId="{CA47801F-0FB4-4595-8F95-39828CD8132A}" type="presParOf" srcId="{D4189BDE-945C-4506-9AB8-1392D0E8727F}" destId="{061EBFB7-CAD6-42ED-B92C-C8C50F0BBFB8}" srcOrd="3" destOrd="0" presId="urn:diagrams.loki3.com/BracketList"/>
    <dgm:cxn modelId="{45EF7E01-1219-40E9-B133-AA3D9D9EEE1E}" type="presParOf" srcId="{D1679961-9B25-451D-AEC5-CFEA16F8741C}" destId="{89ADD553-A289-456A-A145-BF5D11140CC5}" srcOrd="11" destOrd="0" presId="urn:diagrams.loki3.com/BracketList"/>
    <dgm:cxn modelId="{12917B03-043B-4DEA-A13D-04FA140D31CF}" type="presParOf" srcId="{D1679961-9B25-451D-AEC5-CFEA16F8741C}" destId="{04610447-A1C6-462D-BFB7-034DC99056AB}" srcOrd="12" destOrd="0" presId="urn:diagrams.loki3.com/BracketList"/>
    <dgm:cxn modelId="{358A2FA0-1320-4CBE-8613-ED562EA2EFEB}" type="presParOf" srcId="{04610447-A1C6-462D-BFB7-034DC99056AB}" destId="{EB22ACCD-F03D-4E60-B1B8-D6FBBC94234A}" srcOrd="0" destOrd="0" presId="urn:diagrams.loki3.com/BracketList"/>
    <dgm:cxn modelId="{5251A71D-DEC8-4A8A-9117-6948CC60602B}" type="presParOf" srcId="{04610447-A1C6-462D-BFB7-034DC99056AB}" destId="{278BA671-3AEE-40CC-ABC7-C6DF2DC21E4D}" srcOrd="1" destOrd="0" presId="urn:diagrams.loki3.com/BracketList"/>
    <dgm:cxn modelId="{F225EE58-61D3-4B0F-B0AF-DA9E60EDD079}" type="presParOf" srcId="{04610447-A1C6-462D-BFB7-034DC99056AB}" destId="{50390646-7390-4424-86A1-EC0477B9BFFD}" srcOrd="2" destOrd="0" presId="urn:diagrams.loki3.com/BracketList"/>
    <dgm:cxn modelId="{26FE555E-355A-4D3A-AF54-784B5D143DDF}" type="presParOf" srcId="{04610447-A1C6-462D-BFB7-034DC99056AB}" destId="{0D377DC6-46A1-462E-BB21-99F476F9A84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0F7D2-9083-4421-94AC-D880478951AD}">
      <dsp:nvSpPr>
        <dsp:cNvPr id="0" name=""/>
        <dsp:cNvSpPr/>
      </dsp:nvSpPr>
      <dsp:spPr>
        <a:xfrm>
          <a:off x="0" y="18000"/>
          <a:ext cx="2628900"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Deployment</a:t>
          </a:r>
        </a:p>
      </dsp:txBody>
      <dsp:txXfrm>
        <a:off x="0" y="18000"/>
        <a:ext cx="2628900" cy="792000"/>
      </dsp:txXfrm>
    </dsp:sp>
    <dsp:sp modelId="{C8DA644F-FCDE-4FB8-99D6-B42698C922B5}">
      <dsp:nvSpPr>
        <dsp:cNvPr id="0" name=""/>
        <dsp:cNvSpPr/>
      </dsp:nvSpPr>
      <dsp:spPr>
        <a:xfrm>
          <a:off x="2628899" y="18000"/>
          <a:ext cx="525780" cy="792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203F87-0F2D-4AE8-83AC-C63A18D8CFF2}">
      <dsp:nvSpPr>
        <dsp:cNvPr id="0" name=""/>
        <dsp:cNvSpPr/>
      </dsp:nvSpPr>
      <dsp:spPr>
        <a:xfrm>
          <a:off x="3364991" y="18000"/>
          <a:ext cx="7150608" cy="792000"/>
        </a:xfrm>
        <a:prstGeom prst="rect">
          <a:avLst/>
        </a:prstGeom>
        <a:solidFill>
          <a:srgbClr val="B9E6FA">
            <a:lumMod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FFFFFF"/>
              </a:solidFill>
              <a:latin typeface="Calibri" panose="020F0502020204030204"/>
              <a:ea typeface="+mn-ea"/>
              <a:cs typeface="+mn-cs"/>
            </a:rPr>
            <a:t>Deploys the specified component version to the target resource</a:t>
          </a:r>
        </a:p>
      </dsp:txBody>
      <dsp:txXfrm>
        <a:off x="3364991" y="18000"/>
        <a:ext cx="7150608" cy="792000"/>
      </dsp:txXfrm>
    </dsp:sp>
    <dsp:sp modelId="{16A80AE8-646B-45D0-A1F0-5213EE4A4D2C}">
      <dsp:nvSpPr>
        <dsp:cNvPr id="0" name=""/>
        <dsp:cNvSpPr/>
      </dsp:nvSpPr>
      <dsp:spPr>
        <a:xfrm>
          <a:off x="0" y="954000"/>
          <a:ext cx="2628900"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Configuration Deployment</a:t>
          </a:r>
        </a:p>
      </dsp:txBody>
      <dsp:txXfrm>
        <a:off x="0" y="954000"/>
        <a:ext cx="2628900" cy="792000"/>
      </dsp:txXfrm>
    </dsp:sp>
    <dsp:sp modelId="{C324686D-F324-4EA1-85CE-285D3FAC375A}">
      <dsp:nvSpPr>
        <dsp:cNvPr id="0" name=""/>
        <dsp:cNvSpPr/>
      </dsp:nvSpPr>
      <dsp:spPr>
        <a:xfrm>
          <a:off x="2628899" y="954000"/>
          <a:ext cx="525780" cy="792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D3AEDE-59FC-4F72-B9C2-B6F939BBF783}">
      <dsp:nvSpPr>
        <dsp:cNvPr id="0" name=""/>
        <dsp:cNvSpPr/>
      </dsp:nvSpPr>
      <dsp:spPr>
        <a:xfrm>
          <a:off x="3364991" y="954000"/>
          <a:ext cx="7150608" cy="792000"/>
        </a:xfrm>
        <a:prstGeom prst="rect">
          <a:avLst/>
        </a:prstGeom>
        <a:solidFill>
          <a:srgbClr val="B9E6FA">
            <a:lumMod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FFFFFF"/>
              </a:solidFill>
              <a:latin typeface="Calibri" panose="020F0502020204030204"/>
              <a:ea typeface="+mn-ea"/>
              <a:cs typeface="+mn-cs"/>
            </a:rPr>
            <a:t>Applies a configuration inventory to a deployed component</a:t>
          </a:r>
        </a:p>
      </dsp:txBody>
      <dsp:txXfrm>
        <a:off x="3364991" y="954000"/>
        <a:ext cx="7150608" cy="792000"/>
      </dsp:txXfrm>
    </dsp:sp>
    <dsp:sp modelId="{8A14B4B0-81BF-446A-A46E-07940A980AA1}">
      <dsp:nvSpPr>
        <dsp:cNvPr id="0" name=""/>
        <dsp:cNvSpPr/>
      </dsp:nvSpPr>
      <dsp:spPr>
        <a:xfrm>
          <a:off x="0" y="1890000"/>
          <a:ext cx="2628900"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Uninstall</a:t>
          </a:r>
        </a:p>
      </dsp:txBody>
      <dsp:txXfrm>
        <a:off x="0" y="1890000"/>
        <a:ext cx="2628900" cy="792000"/>
      </dsp:txXfrm>
    </dsp:sp>
    <dsp:sp modelId="{B7BE1134-B900-4DB3-8037-197D0189CC16}">
      <dsp:nvSpPr>
        <dsp:cNvPr id="0" name=""/>
        <dsp:cNvSpPr/>
      </dsp:nvSpPr>
      <dsp:spPr>
        <a:xfrm>
          <a:off x="2628899" y="1890000"/>
          <a:ext cx="525780" cy="792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C5F5EE-370A-4AB7-979C-7249808D206A}">
      <dsp:nvSpPr>
        <dsp:cNvPr id="0" name=""/>
        <dsp:cNvSpPr/>
      </dsp:nvSpPr>
      <dsp:spPr>
        <a:xfrm>
          <a:off x="3364991" y="1890000"/>
          <a:ext cx="7150608" cy="79200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Removes the component version from the target resource</a:t>
          </a:r>
        </a:p>
      </dsp:txBody>
      <dsp:txXfrm>
        <a:off x="3364991" y="1890000"/>
        <a:ext cx="7150608" cy="792000"/>
      </dsp:txXfrm>
    </dsp:sp>
    <dsp:sp modelId="{30F54B6F-6E89-48A3-80A1-83B20F23C4D8}">
      <dsp:nvSpPr>
        <dsp:cNvPr id="0" name=""/>
        <dsp:cNvSpPr/>
      </dsp:nvSpPr>
      <dsp:spPr>
        <a:xfrm>
          <a:off x="0" y="2826000"/>
          <a:ext cx="2628900"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Operational (with version)</a:t>
          </a:r>
        </a:p>
      </dsp:txBody>
      <dsp:txXfrm>
        <a:off x="0" y="2826000"/>
        <a:ext cx="2628900" cy="792000"/>
      </dsp:txXfrm>
    </dsp:sp>
    <dsp:sp modelId="{86722DE2-11A4-4303-9077-B26CD9306BDC}">
      <dsp:nvSpPr>
        <dsp:cNvPr id="0" name=""/>
        <dsp:cNvSpPr/>
      </dsp:nvSpPr>
      <dsp:spPr>
        <a:xfrm>
          <a:off x="2628899" y="2826000"/>
          <a:ext cx="525780" cy="792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539D28-6C9B-4019-8F22-7494C2D5BE2D}">
      <dsp:nvSpPr>
        <dsp:cNvPr id="0" name=""/>
        <dsp:cNvSpPr/>
      </dsp:nvSpPr>
      <dsp:spPr>
        <a:xfrm>
          <a:off x="3364991" y="2826000"/>
          <a:ext cx="7150608" cy="792000"/>
        </a:xfrm>
        <a:prstGeom prst="rect">
          <a:avLst/>
        </a:prstGeom>
        <a:solidFill>
          <a:srgbClr val="B9E6FA">
            <a:lumMod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Does not add or remove artifacts from the inventory; it runs steps on a currently deployed component</a:t>
          </a:r>
        </a:p>
      </dsp:txBody>
      <dsp:txXfrm>
        <a:off x="3364991" y="2826000"/>
        <a:ext cx="7150608" cy="792000"/>
      </dsp:txXfrm>
    </dsp:sp>
    <dsp:sp modelId="{3CB845FD-7506-4460-81FC-79E3139C1AC0}">
      <dsp:nvSpPr>
        <dsp:cNvPr id="0" name=""/>
        <dsp:cNvSpPr/>
      </dsp:nvSpPr>
      <dsp:spPr>
        <a:xfrm>
          <a:off x="0" y="3762000"/>
          <a:ext cx="2628900"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t>Operational (no version needed)</a:t>
          </a:r>
        </a:p>
      </dsp:txBody>
      <dsp:txXfrm>
        <a:off x="0" y="3762000"/>
        <a:ext cx="2628900" cy="792000"/>
      </dsp:txXfrm>
    </dsp:sp>
    <dsp:sp modelId="{D71C0DD3-C149-4868-8608-3EF7B8698ABA}">
      <dsp:nvSpPr>
        <dsp:cNvPr id="0" name=""/>
        <dsp:cNvSpPr/>
      </dsp:nvSpPr>
      <dsp:spPr>
        <a:xfrm>
          <a:off x="2628899" y="3762000"/>
          <a:ext cx="525780" cy="792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4B2D9-7042-461A-BDD8-B6BD99F681F9}">
      <dsp:nvSpPr>
        <dsp:cNvPr id="0" name=""/>
        <dsp:cNvSpPr/>
      </dsp:nvSpPr>
      <dsp:spPr>
        <a:xfrm>
          <a:off x="3364991" y="3762000"/>
          <a:ext cx="7150608" cy="792000"/>
        </a:xfrm>
        <a:prstGeom prst="rect">
          <a:avLst/>
        </a:prstGeom>
        <a:solidFill>
          <a:srgbClr val="B9E6FA">
            <a:lumMod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Same as the Operational (with version) type, </a:t>
          </a:r>
          <a:r>
            <a:rPr lang="en-US" sz="1800" kern="1200" dirty="0">
              <a:solidFill>
                <a:srgbClr val="FFFFFF"/>
              </a:solidFill>
              <a:latin typeface="Calibri" panose="020F0502020204030204"/>
              <a:ea typeface="+mn-ea"/>
              <a:cs typeface="+mn-cs"/>
            </a:rPr>
            <a:t>except</a:t>
          </a:r>
          <a:r>
            <a:rPr lang="en-US" sz="1800" kern="1200" dirty="0"/>
            <a:t> that this type does not use a component version</a:t>
          </a:r>
        </a:p>
      </dsp:txBody>
      <dsp:txXfrm>
        <a:off x="3364991" y="3762000"/>
        <a:ext cx="7150608" cy="79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E3733-690C-4553-AB7A-9A8A4616D548}">
      <dsp:nvSpPr>
        <dsp:cNvPr id="0" name=""/>
        <dsp:cNvSpPr/>
      </dsp:nvSpPr>
      <dsp:spPr>
        <a:xfrm>
          <a:off x="0" y="2494"/>
          <a:ext cx="2748240"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t>Conditional processes</a:t>
          </a:r>
        </a:p>
      </dsp:txBody>
      <dsp:txXfrm>
        <a:off x="0" y="2494"/>
        <a:ext cx="2748240" cy="835312"/>
      </dsp:txXfrm>
    </dsp:sp>
    <dsp:sp modelId="{E7896569-92AD-4AF6-B9A0-79A242FD1633}">
      <dsp:nvSpPr>
        <dsp:cNvPr id="0" name=""/>
        <dsp:cNvSpPr/>
      </dsp:nvSpPr>
      <dsp:spPr>
        <a:xfrm>
          <a:off x="2748240" y="2494"/>
          <a:ext cx="549648" cy="835312"/>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257B5-D1FD-4493-96C3-441A0AF29B42}">
      <dsp:nvSpPr>
        <dsp:cNvPr id="0" name=""/>
        <dsp:cNvSpPr/>
      </dsp:nvSpPr>
      <dsp:spPr>
        <a:xfrm>
          <a:off x="3517748" y="2494"/>
          <a:ext cx="7475214" cy="8353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conditional flag sets a condition on a connection</a:t>
          </a:r>
        </a:p>
      </dsp:txBody>
      <dsp:txXfrm>
        <a:off x="3517748" y="2494"/>
        <a:ext cx="7475214" cy="835312"/>
      </dsp:txXfrm>
    </dsp:sp>
    <dsp:sp modelId="{2B18E1D1-1A54-4108-A026-B5691EE1092B}">
      <dsp:nvSpPr>
        <dsp:cNvPr id="0" name=""/>
        <dsp:cNvSpPr/>
      </dsp:nvSpPr>
      <dsp:spPr>
        <a:xfrm>
          <a:off x="0" y="927806"/>
          <a:ext cx="2748240"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t>Switch steps</a:t>
          </a:r>
        </a:p>
      </dsp:txBody>
      <dsp:txXfrm>
        <a:off x="0" y="927806"/>
        <a:ext cx="2748240" cy="495000"/>
      </dsp:txXfrm>
    </dsp:sp>
    <dsp:sp modelId="{477369AC-7FFB-4CDD-88C1-12BE17A31951}">
      <dsp:nvSpPr>
        <dsp:cNvPr id="0" name=""/>
        <dsp:cNvSpPr/>
      </dsp:nvSpPr>
      <dsp:spPr>
        <a:xfrm>
          <a:off x="2748240" y="927806"/>
          <a:ext cx="549648" cy="4950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4C2C13-4DE2-4958-A0DF-D04C0DCB8E64}">
      <dsp:nvSpPr>
        <dsp:cNvPr id="0" name=""/>
        <dsp:cNvSpPr/>
      </dsp:nvSpPr>
      <dsp:spPr>
        <a:xfrm>
          <a:off x="3517748" y="927806"/>
          <a:ext cx="7475214" cy="495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Branch processes, based on the value of a property</a:t>
          </a:r>
        </a:p>
      </dsp:txBody>
      <dsp:txXfrm>
        <a:off x="3517748" y="927806"/>
        <a:ext cx="7475214" cy="495000"/>
      </dsp:txXfrm>
    </dsp:sp>
    <dsp:sp modelId="{FDAA6783-0067-4D12-A100-3F62F32BD7F9}">
      <dsp:nvSpPr>
        <dsp:cNvPr id="0" name=""/>
        <dsp:cNvSpPr/>
      </dsp:nvSpPr>
      <dsp:spPr>
        <a:xfrm>
          <a:off x="0" y="1512806"/>
          <a:ext cx="2748240"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t>Branching steps</a:t>
          </a:r>
        </a:p>
      </dsp:txBody>
      <dsp:txXfrm>
        <a:off x="0" y="1512806"/>
        <a:ext cx="2748240" cy="495000"/>
      </dsp:txXfrm>
    </dsp:sp>
    <dsp:sp modelId="{DE9A0C68-1E8D-4567-B7BD-F1439C162378}">
      <dsp:nvSpPr>
        <dsp:cNvPr id="0" name=""/>
        <dsp:cNvSpPr/>
      </dsp:nvSpPr>
      <dsp:spPr>
        <a:xfrm>
          <a:off x="2748240" y="1512806"/>
          <a:ext cx="549648" cy="4950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2D2C7D-6877-4936-8D0F-093FAF88967E}">
      <dsp:nvSpPr>
        <dsp:cNvPr id="0" name=""/>
        <dsp:cNvSpPr/>
      </dsp:nvSpPr>
      <dsp:spPr>
        <a:xfrm>
          <a:off x="3517748" y="1512806"/>
          <a:ext cx="7475214" cy="495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Branch processes so multiple steps run at the same time</a:t>
          </a:r>
        </a:p>
      </dsp:txBody>
      <dsp:txXfrm>
        <a:off x="3517748" y="1512806"/>
        <a:ext cx="7475214" cy="495000"/>
      </dsp:txXfrm>
    </dsp:sp>
    <dsp:sp modelId="{7C5A0C44-8C8E-43A4-8EE1-A865C0259F57}">
      <dsp:nvSpPr>
        <dsp:cNvPr id="0" name=""/>
        <dsp:cNvSpPr/>
      </dsp:nvSpPr>
      <dsp:spPr>
        <a:xfrm>
          <a:off x="0" y="2097806"/>
          <a:ext cx="2748240"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t>Joining steps</a:t>
          </a:r>
        </a:p>
      </dsp:txBody>
      <dsp:txXfrm>
        <a:off x="0" y="2097806"/>
        <a:ext cx="2748240" cy="495000"/>
      </dsp:txXfrm>
    </dsp:sp>
    <dsp:sp modelId="{AAFFC65B-40D0-4A5B-9E64-9F8FE86FF026}">
      <dsp:nvSpPr>
        <dsp:cNvPr id="0" name=""/>
        <dsp:cNvSpPr/>
      </dsp:nvSpPr>
      <dsp:spPr>
        <a:xfrm>
          <a:off x="2748240" y="2097806"/>
          <a:ext cx="549648" cy="4950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24291-AF54-432C-BB05-1D2CF521799B}">
      <dsp:nvSpPr>
        <dsp:cNvPr id="0" name=""/>
        <dsp:cNvSpPr/>
      </dsp:nvSpPr>
      <dsp:spPr>
        <a:xfrm>
          <a:off x="3517748" y="2097806"/>
          <a:ext cx="7475214" cy="495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Merge processes to return to running a single step at a time</a:t>
          </a:r>
        </a:p>
      </dsp:txBody>
      <dsp:txXfrm>
        <a:off x="3517748" y="2097806"/>
        <a:ext cx="7475214" cy="495000"/>
      </dsp:txXfrm>
    </dsp:sp>
    <dsp:sp modelId="{BD7F73D1-529C-471E-978B-01E0F063BAE7}">
      <dsp:nvSpPr>
        <dsp:cNvPr id="0" name=""/>
        <dsp:cNvSpPr/>
      </dsp:nvSpPr>
      <dsp:spPr>
        <a:xfrm>
          <a:off x="0" y="2682806"/>
          <a:ext cx="2745556"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t>Process step properties</a:t>
          </a:r>
        </a:p>
      </dsp:txBody>
      <dsp:txXfrm>
        <a:off x="0" y="2682806"/>
        <a:ext cx="2745556" cy="835312"/>
      </dsp:txXfrm>
    </dsp:sp>
    <dsp:sp modelId="{15FB935A-21C2-4E95-8ED0-B1090C24B2D6}">
      <dsp:nvSpPr>
        <dsp:cNvPr id="0" name=""/>
        <dsp:cNvSpPr/>
      </dsp:nvSpPr>
      <dsp:spPr>
        <a:xfrm>
          <a:off x="2745556" y="2682806"/>
          <a:ext cx="549111" cy="835312"/>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7534A-3E6E-4BD9-BE9B-55377DC93507}">
      <dsp:nvSpPr>
        <dsp:cNvPr id="0" name=""/>
        <dsp:cNvSpPr/>
      </dsp:nvSpPr>
      <dsp:spPr>
        <a:xfrm>
          <a:off x="3514312" y="2682806"/>
          <a:ext cx="7467914" cy="8353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Items that a post-processing script finds in the step's output log</a:t>
          </a:r>
        </a:p>
      </dsp:txBody>
      <dsp:txXfrm>
        <a:off x="3514312" y="2682806"/>
        <a:ext cx="7467914" cy="835312"/>
      </dsp:txXfrm>
    </dsp:sp>
    <dsp:sp modelId="{0D4DC7D3-3FED-4855-9011-ADF028221769}">
      <dsp:nvSpPr>
        <dsp:cNvPr id="0" name=""/>
        <dsp:cNvSpPr/>
      </dsp:nvSpPr>
      <dsp:spPr>
        <a:xfrm>
          <a:off x="0" y="3608119"/>
          <a:ext cx="2748240"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t>Preconditions</a:t>
          </a:r>
        </a:p>
      </dsp:txBody>
      <dsp:txXfrm>
        <a:off x="0" y="3608119"/>
        <a:ext cx="2748240" cy="495000"/>
      </dsp:txXfrm>
    </dsp:sp>
    <dsp:sp modelId="{BA7EA04D-8FAD-4A9A-8439-32CEC19251C0}">
      <dsp:nvSpPr>
        <dsp:cNvPr id="0" name=""/>
        <dsp:cNvSpPr/>
      </dsp:nvSpPr>
      <dsp:spPr>
        <a:xfrm>
          <a:off x="2748240" y="3608119"/>
          <a:ext cx="549648" cy="4950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1EBFB7-CAD6-42ED-B92C-C8C50F0BBFB8}">
      <dsp:nvSpPr>
        <dsp:cNvPr id="0" name=""/>
        <dsp:cNvSpPr/>
      </dsp:nvSpPr>
      <dsp:spPr>
        <a:xfrm>
          <a:off x="3517748" y="3608119"/>
          <a:ext cx="7475214" cy="495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Preconditions determine whether the step runs</a:t>
          </a:r>
        </a:p>
      </dsp:txBody>
      <dsp:txXfrm>
        <a:off x="3517748" y="3608119"/>
        <a:ext cx="7475214" cy="495000"/>
      </dsp:txXfrm>
    </dsp:sp>
    <dsp:sp modelId="{EB22ACCD-F03D-4E60-B1B8-D6FBBC94234A}">
      <dsp:nvSpPr>
        <dsp:cNvPr id="0" name=""/>
        <dsp:cNvSpPr/>
      </dsp:nvSpPr>
      <dsp:spPr>
        <a:xfrm>
          <a:off x="0" y="4193119"/>
          <a:ext cx="2745556"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t>Post-processing scripts</a:t>
          </a:r>
        </a:p>
      </dsp:txBody>
      <dsp:txXfrm>
        <a:off x="0" y="4193119"/>
        <a:ext cx="2745556" cy="835312"/>
      </dsp:txXfrm>
    </dsp:sp>
    <dsp:sp modelId="{278BA671-3AEE-40CC-ABC7-C6DF2DC21E4D}">
      <dsp:nvSpPr>
        <dsp:cNvPr id="0" name=""/>
        <dsp:cNvSpPr/>
      </dsp:nvSpPr>
      <dsp:spPr>
        <a:xfrm>
          <a:off x="2745556" y="4193119"/>
          <a:ext cx="549111" cy="835312"/>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377DC6-46A1-462E-BB21-99F476F9A841}">
      <dsp:nvSpPr>
        <dsp:cNvPr id="0" name=""/>
        <dsp:cNvSpPr/>
      </dsp:nvSpPr>
      <dsp:spPr>
        <a:xfrm>
          <a:off x="3514312" y="4193119"/>
          <a:ext cx="7467914" cy="8353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Post-processing scripts run after a step finishes </a:t>
          </a:r>
        </a:p>
      </dsp:txBody>
      <dsp:txXfrm>
        <a:off x="3514312" y="4193119"/>
        <a:ext cx="7467914" cy="83531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3D925-1A38-4DFA-864F-DAD6A994C7A2}" type="datetimeFigureOut">
              <a:rPr lang="en-IN" smtClean="0"/>
              <a:t>26-06-2022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FC00A-4F6B-4041-B04B-5D8B43809CC1}" type="slidenum">
              <a:rPr lang="en-IN" smtClean="0"/>
              <a:t>‹#›</a:t>
            </a:fld>
            <a:endParaRPr lang="en-IN"/>
          </a:p>
        </p:txBody>
      </p:sp>
    </p:spTree>
    <p:extLst>
      <p:ext uri="{BB962C8B-B14F-4D97-AF65-F5344CB8AC3E}">
        <p14:creationId xmlns:p14="http://schemas.microsoft.com/office/powerpoint/2010/main" val="217985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At this point, you created your components and imported the versions. So, how does the actual deployment happen? You deploy components with component processes. Processes define what HCL Launch  does with a component's artifacts. For example, a component process can run tasks on a single component, such as deploying it, uninstalling it, or running configuration tasks on it. </a:t>
            </a:r>
          </a:p>
          <a:p>
            <a:r>
              <a:rPr lang="en-US" sz="1600" kern="1200" dirty="0">
                <a:solidFill>
                  <a:schemeClr val="tx1"/>
                </a:solidFill>
                <a:effectLst/>
                <a:latin typeface="+mn-lt"/>
                <a:ea typeface="+mn-ea"/>
                <a:cs typeface="+mn-cs"/>
              </a:rPr>
              <a:t> </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45634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By default, all connections between steps have the flag set to succeeded, which is the green circle with a check. This means that the originating step must finish processing before the next step starts to process. If you set the flag to failed, which is the red circle with an explanation point, then the step must have a failed process to reach the next step in that branch. And if you set the flag to a gray circle, the process moves to the next step, whether the previous step’s process completed or failed.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The possible conditional flags are as follows:</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Success</a:t>
            </a:r>
            <a:r>
              <a:rPr lang="en-US" sz="1600" kern="1200" dirty="0">
                <a:solidFill>
                  <a:schemeClr val="tx1"/>
                </a:solidFill>
                <a:effectLst/>
                <a:latin typeface="+mn-lt"/>
                <a:ea typeface="+mn-ea"/>
                <a:cs typeface="+mn-cs"/>
              </a:rPr>
              <a:t>: The process is complete.</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Fail</a:t>
            </a:r>
            <a:r>
              <a:rPr lang="en-US" sz="1600" kern="1200" dirty="0">
                <a:solidFill>
                  <a:schemeClr val="tx1"/>
                </a:solidFill>
                <a:effectLst/>
                <a:latin typeface="+mn-lt"/>
                <a:ea typeface="+mn-ea"/>
                <a:cs typeface="+mn-cs"/>
              </a:rPr>
              <a:t>: The process did not finish.</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Both</a:t>
            </a:r>
            <a:r>
              <a:rPr lang="en-US" sz="1600" kern="1200" dirty="0">
                <a:solidFill>
                  <a:schemeClr val="tx1"/>
                </a:solidFill>
                <a:effectLst/>
                <a:latin typeface="+mn-lt"/>
                <a:ea typeface="+mn-ea"/>
                <a:cs typeface="+mn-cs"/>
              </a:rPr>
              <a:t>: The process is Complete or the process did not finish. Either status is acceptable, and the next step can start. </a:t>
            </a:r>
          </a:p>
          <a:p>
            <a:endParaRPr lang="en-US" dirty="0"/>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327640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When you add a switch step, you specify a property. Then, you add two or more outgoing connections from the step, each with a possible value for that property. At run time, the process follows the connection with the matching property value. </a:t>
            </a:r>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209773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You can branch processes so that multiple steps run at the same time by adding multiple outgoing connections from a step. You can use a Join step to merge processes into running a single step at a time. Join steps indicate that all connections to the Join step must succeed. If any of the steps that connect to a Join step fail or do not run, the Join step causes the process to fail. In this example, all steps leading up to Steps R and B must complete, as Steps R and B both connect to a Join step.</a:t>
            </a:r>
          </a:p>
          <a:p>
            <a:r>
              <a:rPr lang="en-US" sz="1600" kern="1200" dirty="0">
                <a:solidFill>
                  <a:schemeClr val="tx1"/>
                </a:solidFill>
                <a:effectLst/>
                <a:latin typeface="+mn-lt"/>
                <a:ea typeface="+mn-ea"/>
                <a:cs typeface="+mn-cs"/>
              </a:rPr>
              <a:t> </a:t>
            </a:r>
          </a:p>
          <a:p>
            <a:endParaRPr lang="en-US" dirty="0"/>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368219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You create a component process in two steps: first, you configure basic information, such as the name and process type; then, you use the process editor to assemble the process. A component process is defined for a specific component.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When you create a process, you need to set a few things:</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Process type</a:t>
            </a:r>
            <a:r>
              <a:rPr lang="en-US" sz="1600" kern="1200" dirty="0">
                <a:solidFill>
                  <a:schemeClr val="tx1"/>
                </a:solidFill>
                <a:effectLst/>
                <a:latin typeface="+mn-lt"/>
                <a:ea typeface="+mn-ea"/>
                <a:cs typeface="+mn-cs"/>
              </a:rPr>
              <a:t>: The process type determines how the component handles updating the inventory in HCL Launch . This is where you decide if your process will deploy components or configuration, or if it will uninstall a component. </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Inventory status</a:t>
            </a:r>
            <a:r>
              <a:rPr lang="en-US" sz="1600" kern="1200" dirty="0">
                <a:solidFill>
                  <a:schemeClr val="tx1"/>
                </a:solidFill>
                <a:effectLst/>
                <a:latin typeface="+mn-lt"/>
                <a:ea typeface="+mn-ea"/>
                <a:cs typeface="+mn-cs"/>
              </a:rPr>
              <a:t>: The Inventory status is a status that is applied to a component version after the processes successfully runs. An Active status indicates that the component version is deployed to its target resource.</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Default working directory</a:t>
            </a:r>
            <a:r>
              <a:rPr lang="en-US" sz="1600" kern="1200" dirty="0">
                <a:solidFill>
                  <a:schemeClr val="tx1"/>
                </a:solidFill>
                <a:effectLst/>
                <a:latin typeface="+mn-lt"/>
                <a:ea typeface="+mn-ea"/>
                <a:cs typeface="+mn-cs"/>
              </a:rPr>
              <a:t>: The default working directory defines the location that the agent uses to run the process. You can see the default value in the example, where ${</a:t>
            </a:r>
            <a:r>
              <a:rPr lang="en-US" sz="1600" kern="1200" dirty="0" err="1">
                <a:solidFill>
                  <a:schemeClr val="tx1"/>
                </a:solidFill>
                <a:effectLst/>
                <a:latin typeface="+mn-lt"/>
                <a:ea typeface="+mn-ea"/>
                <a:cs typeface="+mn-cs"/>
              </a:rPr>
              <a:t>p:resource</a:t>
            </a:r>
            <a:r>
              <a:rPr lang="en-US" sz="1600" kern="1200" dirty="0">
                <a:solidFill>
                  <a:schemeClr val="tx1"/>
                </a:solidFill>
                <a:effectLst/>
                <a:latin typeface="+mn-lt"/>
                <a:ea typeface="+mn-ea"/>
                <a:cs typeface="+mn-cs"/>
              </a:rPr>
              <a:t>/</a:t>
            </a:r>
            <a:r>
              <a:rPr lang="en-US" sz="1600" kern="1200" dirty="0" err="1">
                <a:solidFill>
                  <a:schemeClr val="tx1"/>
                </a:solidFill>
                <a:effectLst/>
                <a:latin typeface="+mn-lt"/>
                <a:ea typeface="+mn-ea"/>
                <a:cs typeface="+mn-cs"/>
              </a:rPr>
              <a:t>work.dir</a:t>
            </a:r>
            <a:r>
              <a:rPr lang="en-US" sz="1600" kern="1200" dirty="0">
                <a:solidFill>
                  <a:schemeClr val="tx1"/>
                </a:solidFill>
                <a:effectLst/>
                <a:latin typeface="+mn-lt"/>
                <a:ea typeface="+mn-ea"/>
                <a:cs typeface="+mn-cs"/>
              </a:rPr>
              <a:t>} is the default working directory for the agent and ${</a:t>
            </a:r>
            <a:r>
              <a:rPr lang="en-US" sz="1600" kern="1200" dirty="0" err="1">
                <a:solidFill>
                  <a:schemeClr val="tx1"/>
                </a:solidFill>
                <a:effectLst/>
                <a:latin typeface="+mn-lt"/>
                <a:ea typeface="+mn-ea"/>
                <a:cs typeface="+mn-cs"/>
              </a:rPr>
              <a:t>p:component.name</a:t>
            </a:r>
            <a:r>
              <a:rPr lang="en-US" sz="1600" kern="1200" dirty="0">
                <a:solidFill>
                  <a:schemeClr val="tx1"/>
                </a:solidFill>
                <a:effectLst/>
                <a:latin typeface="+mn-lt"/>
                <a:ea typeface="+mn-ea"/>
                <a:cs typeface="+mn-cs"/>
              </a:rPr>
              <a:t>} is the component name. (The default value resolves to </a:t>
            </a:r>
            <a:r>
              <a:rPr lang="en-US" sz="1600" kern="1200" dirty="0" err="1">
                <a:solidFill>
                  <a:schemeClr val="tx1"/>
                </a:solidFill>
                <a:effectLst/>
                <a:latin typeface="+mn-lt"/>
                <a:ea typeface="+mn-ea"/>
                <a:cs typeface="+mn-cs"/>
              </a:rPr>
              <a:t>agent_directory</a:t>
            </a:r>
            <a:r>
              <a:rPr lang="en-US" sz="1600" kern="1200" dirty="0">
                <a:solidFill>
                  <a:schemeClr val="tx1"/>
                </a:solidFill>
                <a:effectLst/>
                <a:latin typeface="+mn-lt"/>
                <a:ea typeface="+mn-ea"/>
                <a:cs typeface="+mn-cs"/>
              </a:rPr>
              <a:t>\work\</a:t>
            </a:r>
            <a:r>
              <a:rPr lang="en-US" sz="1600" kern="1200" dirty="0" err="1">
                <a:solidFill>
                  <a:schemeClr val="tx1"/>
                </a:solidFill>
                <a:effectLst/>
                <a:latin typeface="+mn-lt"/>
                <a:ea typeface="+mn-ea"/>
                <a:cs typeface="+mn-cs"/>
              </a:rPr>
              <a:t>component_name_directory</a:t>
            </a:r>
            <a:r>
              <a:rPr lang="en-US" sz="1600" kern="1200" dirty="0">
                <a:solidFill>
                  <a:schemeClr val="tx1"/>
                </a:solidFill>
                <a:effectLst/>
                <a:latin typeface="+mn-lt"/>
                <a:ea typeface="+mn-ea"/>
                <a:cs typeface="+mn-cs"/>
              </a:rPr>
              <a:t> and is stored in the </a:t>
            </a:r>
            <a:r>
              <a:rPr lang="en-US" sz="1600" kern="1200" dirty="0" err="1">
                <a:solidFill>
                  <a:schemeClr val="tx1"/>
                </a:solidFill>
                <a:effectLst/>
                <a:latin typeface="+mn-lt"/>
                <a:ea typeface="+mn-ea"/>
                <a:cs typeface="+mn-cs"/>
              </a:rPr>
              <a:t>componentProcess.defaultWorkDir</a:t>
            </a:r>
            <a:r>
              <a:rPr lang="en-US" sz="1600" kern="1200" dirty="0">
                <a:solidFill>
                  <a:schemeClr val="tx1"/>
                </a:solidFill>
                <a:effectLst/>
                <a:latin typeface="+mn-lt"/>
                <a:ea typeface="+mn-ea"/>
                <a:cs typeface="+mn-cs"/>
              </a:rPr>
              <a:t> property.)</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Required role</a:t>
            </a:r>
            <a:r>
              <a:rPr lang="en-US" sz="1600" kern="1200" dirty="0">
                <a:solidFill>
                  <a:schemeClr val="tx1"/>
                </a:solidFill>
                <a:effectLst/>
                <a:latin typeface="+mn-lt"/>
                <a:ea typeface="+mn-ea"/>
                <a:cs typeface="+mn-cs"/>
              </a:rPr>
              <a:t>: You can set a value in the Required Role field to restrict access to a specific role of users who can run this process. The available options are derived from the HCL launch security system. The default value is None, meaning anyone can run the process.</a:t>
            </a:r>
          </a:p>
          <a:p>
            <a:endParaRPr lang="en-US" dirty="0"/>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301999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Component processes are created with the process editor. To open the process editor, click the process name. The process editor has a Steps palette on the left and a design space on the right. A process begins with the Start step and must end with the Finish step. </a:t>
            </a:r>
          </a:p>
          <a:p>
            <a:endParaRPr lang="en-US" dirty="0"/>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258482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The available steps in the palette are determined by the installed plug-ins. Plug-ins consist of distinct processes called steps. Each step consists of a number of properties, a command that runs the step, and post-processing instructions. Step properties can serve various purposes, from providing input to the command to supplying some, or all, the actual command itself.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Some plug-ins are included with the product, but you can install others. HCL Launch provides steps for several utility processes, such as inventory management, and workflow control. </a:t>
            </a:r>
          </a:p>
          <a:p>
            <a:r>
              <a:rPr lang="en-US" sz="1600" kern="1200" dirty="0">
                <a:solidFill>
                  <a:schemeClr val="tx1"/>
                </a:solidFill>
                <a:effectLst/>
                <a:latin typeface="+mn-lt"/>
                <a:ea typeface="+mn-ea"/>
                <a:cs typeface="+mn-cs"/>
              </a:rPr>
              <a:t> </a:t>
            </a:r>
          </a:p>
          <a:p>
            <a:endParaRPr lang="en-US" dirty="0"/>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195732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Other process steps are provided by plug-ins that provide integration with DevOps  tools and technologies of  Delivery pipeline . A full list of plug-ins can be found on this address: https://plugins.hcltechsw.com/</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Plug-ins provide processing and integration functions. There are two types of plug-ins: </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Source-type plug-ins</a:t>
            </a:r>
            <a:r>
              <a:rPr lang="en-US" sz="1600" kern="1200" dirty="0">
                <a:solidFill>
                  <a:schemeClr val="tx1"/>
                </a:solidFill>
                <a:effectLst/>
                <a:latin typeface="+mn-lt"/>
                <a:ea typeface="+mn-ea"/>
                <a:cs typeface="+mn-cs"/>
              </a:rPr>
              <a:t> integrate with external systems to import artifacts and create component versions. Source-type plug-in properties are typically defined when a component is created.</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Automation-type plug-ins</a:t>
            </a:r>
            <a:r>
              <a:rPr lang="en-US" sz="1600" kern="1200" dirty="0">
                <a:solidFill>
                  <a:schemeClr val="tx1"/>
                </a:solidFill>
                <a:effectLst/>
                <a:latin typeface="+mn-lt"/>
                <a:ea typeface="+mn-ea"/>
                <a:cs typeface="+mn-cs"/>
              </a:rPr>
              <a:t> provide process steps that manipulate components, typically by deploying them. Automation-type plug-in properties can be set at design time in the process editor, or at run time in the user interface.</a:t>
            </a:r>
          </a:p>
          <a:p>
            <a:pPr marL="285750" indent="-285750">
              <a:buFont typeface="Arial" panose="020B0604020202020204" pitchFamily="34" charset="0"/>
              <a:buChar char="•"/>
            </a:pPr>
            <a:endParaRPr lang="en-US" sz="1600" b="0" i="0" u="none" strike="noStrike" kern="1200" baseline="0" dirty="0">
              <a:solidFill>
                <a:schemeClr val="tx1"/>
              </a:solidFill>
              <a:latin typeface="+mn-lt"/>
              <a:ea typeface="+mn-ea"/>
              <a:cs typeface="+mn-cs"/>
            </a:endParaRPr>
          </a:p>
          <a:p>
            <a:pPr defTabSz="1165132">
              <a:defRPr/>
            </a:pPr>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132936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kern="1200" dirty="0">
                <a:solidFill>
                  <a:schemeClr val="tx1"/>
                </a:solidFill>
                <a:effectLst/>
                <a:latin typeface="+mn-lt"/>
                <a:ea typeface="+mn-ea"/>
                <a:cs typeface="+mn-cs"/>
              </a:rPr>
              <a:t>The process editor is a visual drag-and-drop editor where you can drag process steps from the palette onto the design space and configure them as you go. As more steps are placed, you visually define their relationships with one another.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When you drag a step into the process editor, you can edit the fields for that step. In this example, the Download Artifacts step is prepopulated with information that you can use. </a:t>
            </a:r>
          </a:p>
          <a:p>
            <a:r>
              <a:rPr lang="en-US" sz="1600" kern="1200" dirty="0">
                <a:solidFill>
                  <a:schemeClr val="tx1"/>
                </a:solidFill>
                <a:effectLst/>
                <a:latin typeface="+mn-lt"/>
                <a:ea typeface="+mn-ea"/>
                <a:cs typeface="+mn-cs"/>
              </a:rPr>
              <a:t> </a:t>
            </a:r>
          </a:p>
          <a:p>
            <a:endParaRPr lang="en-US" sz="1600" dirty="0"/>
          </a:p>
          <a:p>
            <a:endParaRPr lang="en-US" sz="1800" dirty="0"/>
          </a:p>
          <a:p>
            <a:endParaRPr lang="en-US" sz="1600" b="0" i="0" u="none" strike="noStrike" kern="1200" baseline="0" dirty="0">
              <a:solidFill>
                <a:schemeClr val="tx1"/>
              </a:solidFill>
              <a:latin typeface="+mn-lt"/>
              <a:ea typeface="+mn-ea"/>
              <a:cs typeface="+mn-cs"/>
            </a:endParaRPr>
          </a:p>
        </p:txBody>
      </p:sp>
      <p:sp>
        <p:nvSpPr>
          <p:cNvPr id="5"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6"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227659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Each time that you save your process, a new version of that process is saved. You can scroll through the versions to view them and then reset to any process version that you previously saved. </a:t>
            </a:r>
          </a:p>
          <a:p>
            <a:endParaRPr lang="en-US" dirty="0"/>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86108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When a process is created, information is gathered to inform when a change was made and who made it. </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350897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 component process can be as simple as a single step or contain numerous relationships, branches, and process switches. When you design processes, you use different kinds of process steps and joining techniques. </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204152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AD7A-0619-46B3-ABB6-F22A23EC7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6ADB2CE-11BF-43DE-BB83-A0A05E215C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CE4C0C2-579D-4288-92E4-158698C19366}"/>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5" name="Footer Placeholder 4">
            <a:extLst>
              <a:ext uri="{FF2B5EF4-FFF2-40B4-BE49-F238E27FC236}">
                <a16:creationId xmlns:a16="http://schemas.microsoft.com/office/drawing/2014/main" id="{BC1D9AD2-F831-4C99-995D-32EDD7E7A9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1F1F7E-DBF2-4AD1-A215-2331C04E3A43}"/>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319678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8C9D-F58F-4416-AD54-C9A58F2482F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11304FB-C802-4CD5-8DE9-6316C75A71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158FD0-6A4C-4D68-ABD2-CEDA64EC89D0}"/>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5" name="Footer Placeholder 4">
            <a:extLst>
              <a:ext uri="{FF2B5EF4-FFF2-40B4-BE49-F238E27FC236}">
                <a16:creationId xmlns:a16="http://schemas.microsoft.com/office/drawing/2014/main" id="{F18F7EB1-36E5-49B6-875D-B617C6A7C1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8D379E-2116-4CF6-832F-0D8A99441DEE}"/>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329288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695C1-B8CB-4948-9F58-8E0689769B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D683AE-48AF-41EF-9F36-F746F71B3E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60B7BE-999D-4C8D-B696-DE90FEF3B84D}"/>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5" name="Footer Placeholder 4">
            <a:extLst>
              <a:ext uri="{FF2B5EF4-FFF2-40B4-BE49-F238E27FC236}">
                <a16:creationId xmlns:a16="http://schemas.microsoft.com/office/drawing/2014/main" id="{63155822-4D05-41A5-967C-D45BAF9270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6BF0DD-06A3-445B-85DD-C56E13C7961E}"/>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2902459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433A83-BC4D-4340-A30E-E4C6AFD4DF2A}"/>
              </a:ext>
            </a:extLst>
          </p:cNvPr>
          <p:cNvSpPr/>
          <p:nvPr userDrawn="1"/>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4" name="Title 1">
            <a:extLst>
              <a:ext uri="{FF2B5EF4-FFF2-40B4-BE49-F238E27FC236}">
                <a16:creationId xmlns:a16="http://schemas.microsoft.com/office/drawing/2014/main" id="{0AE6EF4F-3648-2C42-92E5-80D324FE9FBB}"/>
              </a:ext>
            </a:extLst>
          </p:cNvPr>
          <p:cNvSpPr>
            <a:spLocks noGrp="1"/>
          </p:cNvSpPr>
          <p:nvPr>
            <p:ph type="ctrTitle" hasCustomPrompt="1"/>
          </p:nvPr>
        </p:nvSpPr>
        <p:spPr>
          <a:xfrm>
            <a:off x="1524001" y="2135375"/>
            <a:ext cx="9144000" cy="2387600"/>
          </a:xfrm>
          <a:prstGeom prst="rect">
            <a:avLst/>
          </a:prstGeom>
        </p:spPr>
        <p:txBody>
          <a:bodyPr anchor="b"/>
          <a:lstStyle>
            <a:lvl1pPr algn="ctr">
              <a:defRPr sz="5998" b="0" i="0">
                <a:solidFill>
                  <a:schemeClr val="bg1"/>
                </a:solidFill>
                <a:latin typeface="Gotham Light" panose="02000504020000020004" pitchFamily="2" charset="0"/>
              </a:defRPr>
            </a:lvl1pPr>
          </a:lstStyle>
          <a:p>
            <a:r>
              <a:rPr lang="en-US"/>
              <a:t>PRESENTATION TITLE</a:t>
            </a:r>
          </a:p>
        </p:txBody>
      </p:sp>
      <p:sp>
        <p:nvSpPr>
          <p:cNvPr id="15" name="Subtitle 2">
            <a:extLst>
              <a:ext uri="{FF2B5EF4-FFF2-40B4-BE49-F238E27FC236}">
                <a16:creationId xmlns:a16="http://schemas.microsoft.com/office/drawing/2014/main" id="{61B976D9-82B1-6047-BFC3-F198B3D96617}"/>
              </a:ext>
            </a:extLst>
          </p:cNvPr>
          <p:cNvSpPr>
            <a:spLocks noGrp="1"/>
          </p:cNvSpPr>
          <p:nvPr>
            <p:ph type="subTitle" idx="1" hasCustomPrompt="1"/>
          </p:nvPr>
        </p:nvSpPr>
        <p:spPr>
          <a:xfrm>
            <a:off x="1524001" y="4615050"/>
            <a:ext cx="9144000" cy="1655762"/>
          </a:xfrm>
          <a:prstGeom prst="rect">
            <a:avLst/>
          </a:prstGeom>
        </p:spPr>
        <p:txBody>
          <a:bodyPr>
            <a:normAutofit/>
          </a:bodyPr>
          <a:lstStyle>
            <a:lvl1pPr marL="0" indent="0" algn="ctr">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pic>
        <p:nvPicPr>
          <p:cNvPr id="17" name="Picture 16">
            <a:extLst>
              <a:ext uri="{FF2B5EF4-FFF2-40B4-BE49-F238E27FC236}">
                <a16:creationId xmlns:a16="http://schemas.microsoft.com/office/drawing/2014/main" id="{004B23B8-49D4-324A-8807-D58C50BBFC33}"/>
              </a:ext>
            </a:extLst>
          </p:cNvPr>
          <p:cNvPicPr>
            <a:picLocks noChangeAspect="1"/>
          </p:cNvPicPr>
          <p:nvPr userDrawn="1"/>
        </p:nvPicPr>
        <p:blipFill>
          <a:blip r:embed="rId2"/>
          <a:stretch>
            <a:fillRect/>
          </a:stretch>
        </p:blipFill>
        <p:spPr>
          <a:xfrm>
            <a:off x="10247565" y="441960"/>
            <a:ext cx="1419860" cy="198120"/>
          </a:xfrm>
          <a:prstGeom prst="rect">
            <a:avLst/>
          </a:prstGeom>
        </p:spPr>
      </p:pic>
      <p:sp>
        <p:nvSpPr>
          <p:cNvPr id="18" name="Rectangle 17">
            <a:extLst>
              <a:ext uri="{FF2B5EF4-FFF2-40B4-BE49-F238E27FC236}">
                <a16:creationId xmlns:a16="http://schemas.microsoft.com/office/drawing/2014/main" id="{B9224A98-BF59-ED44-8FA8-ACF44519BA8B}"/>
              </a:ext>
            </a:extLst>
          </p:cNvPr>
          <p:cNvSpPr>
            <a:spLocks/>
          </p:cNvSpPr>
          <p:nvPr userDrawn="1"/>
        </p:nvSpPr>
        <p:spPr>
          <a:xfrm>
            <a:off x="9079269" y="6603957"/>
            <a:ext cx="2588209" cy="200055"/>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700" b="0" i="0" kern="1200">
                <a:solidFill>
                  <a:schemeClr val="bg1"/>
                </a:solidFill>
                <a:latin typeface="Gotham Book" panose="02000604040000020004" pitchFamily="2" charset="0"/>
                <a:cs typeface="Arial" panose="020B0604020202020204" pitchFamily="34" charset="0"/>
              </a:rPr>
              <a:t>Copyright © 2019 HCL Technologies Limited  |  www.hcltechsw.com</a:t>
            </a:r>
          </a:p>
        </p:txBody>
      </p:sp>
      <p:cxnSp>
        <p:nvCxnSpPr>
          <p:cNvPr id="19" name="Straight Connector 18">
            <a:extLst>
              <a:ext uri="{FF2B5EF4-FFF2-40B4-BE49-F238E27FC236}">
                <a16:creationId xmlns:a16="http://schemas.microsoft.com/office/drawing/2014/main" id="{E805F5FE-27A1-1D4A-B258-7311732C70B2}"/>
              </a:ext>
            </a:extLst>
          </p:cNvPr>
          <p:cNvCxnSpPr/>
          <p:nvPr userDrawn="1"/>
        </p:nvCxnSpPr>
        <p:spPr>
          <a:xfrm>
            <a:off x="8738911"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3FB05FF-E113-994E-9BA3-4A7315D905BC}"/>
              </a:ext>
            </a:extLst>
          </p:cNvPr>
          <p:cNvGrpSpPr/>
          <p:nvPr userDrawn="1"/>
        </p:nvGrpSpPr>
        <p:grpSpPr>
          <a:xfrm rot="2702539">
            <a:off x="85664" y="-1193650"/>
            <a:ext cx="4574411" cy="5135931"/>
            <a:chOff x="-2961069" y="-2002969"/>
            <a:chExt cx="7060959" cy="6636962"/>
          </a:xfrm>
        </p:grpSpPr>
        <p:sp>
          <p:nvSpPr>
            <p:cNvPr id="22" name="Triangle 21">
              <a:extLst>
                <a:ext uri="{FF2B5EF4-FFF2-40B4-BE49-F238E27FC236}">
                  <a16:creationId xmlns:a16="http://schemas.microsoft.com/office/drawing/2014/main" id="{13B8BFDB-8B43-C449-BC50-1B71E6090875}"/>
                </a:ext>
              </a:extLst>
            </p:cNvPr>
            <p:cNvSpPr/>
            <p:nvPr userDrawn="1"/>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23" name="Triangle 22">
              <a:extLst>
                <a:ext uri="{FF2B5EF4-FFF2-40B4-BE49-F238E27FC236}">
                  <a16:creationId xmlns:a16="http://schemas.microsoft.com/office/drawing/2014/main" id="{82806709-0A15-2B44-8AA9-672F1B78C959}"/>
                </a:ext>
              </a:extLst>
            </p:cNvPr>
            <p:cNvSpPr/>
            <p:nvPr userDrawn="1"/>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pic>
        <p:nvPicPr>
          <p:cNvPr id="2" name="Picture 1">
            <a:extLst>
              <a:ext uri="{FF2B5EF4-FFF2-40B4-BE49-F238E27FC236}">
                <a16:creationId xmlns:a16="http://schemas.microsoft.com/office/drawing/2014/main" id="{79DC8647-5283-634E-9C6D-9C3F13999EE1}"/>
              </a:ext>
            </a:extLst>
          </p:cNvPr>
          <p:cNvPicPr>
            <a:picLocks noChangeAspect="1"/>
          </p:cNvPicPr>
          <p:nvPr userDrawn="1"/>
        </p:nvPicPr>
        <p:blipFill>
          <a:blip r:embed="rId3"/>
          <a:stretch>
            <a:fillRect/>
          </a:stretch>
        </p:blipFill>
        <p:spPr>
          <a:xfrm>
            <a:off x="9602255" y="6139582"/>
            <a:ext cx="2047240" cy="198120"/>
          </a:xfrm>
          <a:prstGeom prst="rect">
            <a:avLst/>
          </a:prstGeom>
        </p:spPr>
      </p:pic>
    </p:spTree>
    <p:extLst>
      <p:ext uri="{BB962C8B-B14F-4D97-AF65-F5344CB8AC3E}">
        <p14:creationId xmlns:p14="http://schemas.microsoft.com/office/powerpoint/2010/main" val="250875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D729560-F12E-4441-A020-047F6909F113}"/>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 name="Title 1">
            <a:extLst>
              <a:ext uri="{FF2B5EF4-FFF2-40B4-BE49-F238E27FC236}">
                <a16:creationId xmlns:a16="http://schemas.microsoft.com/office/drawing/2014/main" id="{562574B4-5400-F747-9248-7D0AE57B2FB1}"/>
              </a:ext>
            </a:extLst>
          </p:cNvPr>
          <p:cNvSpPr>
            <a:spLocks noGrp="1"/>
          </p:cNvSpPr>
          <p:nvPr>
            <p:ph type="title" hasCustomPrompt="1"/>
          </p:nvPr>
        </p:nvSpPr>
        <p:spPr>
          <a:xfrm>
            <a:off x="838201" y="1334302"/>
            <a:ext cx="5410200" cy="626468"/>
          </a:xfrm>
          <a:prstGeom prst="rect">
            <a:avLst/>
          </a:prstGeom>
        </p:spPr>
        <p:txBody>
          <a:bodyPr>
            <a:normAutofit/>
          </a:bodyPr>
          <a:lstStyle>
            <a:lvl1pPr>
              <a:defRPr sz="2799">
                <a:solidFill>
                  <a:srgbClr val="4B4B4B"/>
                </a:solidFill>
                <a:latin typeface="Gotham Book" panose="02000604040000020004" pitchFamily="2" charset="0"/>
              </a:defRPr>
            </a:lvl1pPr>
          </a:lstStyle>
          <a:p>
            <a:r>
              <a:rPr lang="en-US"/>
              <a:t>Content</a:t>
            </a:r>
          </a:p>
        </p:txBody>
      </p:sp>
      <p:cxnSp>
        <p:nvCxnSpPr>
          <p:cNvPr id="11" name="Straight Connector 10">
            <a:extLst>
              <a:ext uri="{FF2B5EF4-FFF2-40B4-BE49-F238E27FC236}">
                <a16:creationId xmlns:a16="http://schemas.microsoft.com/office/drawing/2014/main" id="{C5E8A691-DA6D-3C46-9895-DEEC4A2D045F}"/>
              </a:ext>
            </a:extLst>
          </p:cNvPr>
          <p:cNvCxnSpPr/>
          <p:nvPr userDrawn="1"/>
        </p:nvCxnSpPr>
        <p:spPr>
          <a:xfrm>
            <a:off x="1"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13C3530-8801-AF4E-903C-D20670C63E01}"/>
              </a:ext>
            </a:extLst>
          </p:cNvPr>
          <p:cNvSpPr/>
          <p:nvPr userDrawn="1"/>
        </p:nvSpPr>
        <p:spPr>
          <a:xfrm>
            <a:off x="6391835" y="1"/>
            <a:ext cx="5800164" cy="642533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solidFill>
                <a:srgbClr val="4B4B4B"/>
              </a:solidFill>
              <a:latin typeface="Gotham Book" panose="02000604040000020004" pitchFamily="2" charset="0"/>
            </a:endParaRPr>
          </a:p>
        </p:txBody>
      </p:sp>
      <p:sp>
        <p:nvSpPr>
          <p:cNvPr id="31" name="Picture Placeholder 25">
            <a:extLst>
              <a:ext uri="{FF2B5EF4-FFF2-40B4-BE49-F238E27FC236}">
                <a16:creationId xmlns:a16="http://schemas.microsoft.com/office/drawing/2014/main" id="{5779C560-23E4-5248-875D-6CBB6F522196}"/>
              </a:ext>
            </a:extLst>
          </p:cNvPr>
          <p:cNvSpPr>
            <a:spLocks noGrp="1"/>
          </p:cNvSpPr>
          <p:nvPr>
            <p:ph type="pic" sz="quarter" idx="13" hasCustomPrompt="1"/>
          </p:nvPr>
        </p:nvSpPr>
        <p:spPr>
          <a:xfrm>
            <a:off x="6416675" y="2"/>
            <a:ext cx="5775325" cy="6425335"/>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grpSp>
        <p:nvGrpSpPr>
          <p:cNvPr id="3" name="Group 2">
            <a:extLst>
              <a:ext uri="{FF2B5EF4-FFF2-40B4-BE49-F238E27FC236}">
                <a16:creationId xmlns:a16="http://schemas.microsoft.com/office/drawing/2014/main" id="{3DC7D311-4AB5-AB48-ABCB-1CF5955940D5}"/>
              </a:ext>
            </a:extLst>
          </p:cNvPr>
          <p:cNvGrpSpPr/>
          <p:nvPr userDrawn="1"/>
        </p:nvGrpSpPr>
        <p:grpSpPr>
          <a:xfrm>
            <a:off x="0" y="5974464"/>
            <a:ext cx="901960" cy="883534"/>
            <a:chOff x="0" y="5974464"/>
            <a:chExt cx="901960" cy="883534"/>
          </a:xfrm>
        </p:grpSpPr>
        <p:sp>
          <p:nvSpPr>
            <p:cNvPr id="13" name="Rectangle 12">
              <a:extLst>
                <a:ext uri="{FF2B5EF4-FFF2-40B4-BE49-F238E27FC236}">
                  <a16:creationId xmlns:a16="http://schemas.microsoft.com/office/drawing/2014/main" id="{0F247EB1-BDC7-8644-A73E-49F7F1CD3E0D}"/>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7" name="Triangle 16">
              <a:extLst>
                <a:ext uri="{FF2B5EF4-FFF2-40B4-BE49-F238E27FC236}">
                  <a16:creationId xmlns:a16="http://schemas.microsoft.com/office/drawing/2014/main" id="{A6430D04-0970-314C-9CAA-A94668BA1C8F}"/>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8" name="Triangle 17">
              <a:extLst>
                <a:ext uri="{FF2B5EF4-FFF2-40B4-BE49-F238E27FC236}">
                  <a16:creationId xmlns:a16="http://schemas.microsoft.com/office/drawing/2014/main" id="{56D843EC-5994-334C-8707-D53EA7B76C4A}"/>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cxnSp>
        <p:nvCxnSpPr>
          <p:cNvPr id="23" name="Straight Connector 22">
            <a:extLst>
              <a:ext uri="{FF2B5EF4-FFF2-40B4-BE49-F238E27FC236}">
                <a16:creationId xmlns:a16="http://schemas.microsoft.com/office/drawing/2014/main" id="{520FA2F1-E126-2D4F-ABCB-563CA4FC4B47}"/>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7CE20D2-91F3-724C-8A0F-FE4FA7EC50C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
        <p:nvSpPr>
          <p:cNvPr id="19" name="Slide Number Placeholder 5">
            <a:extLst>
              <a:ext uri="{FF2B5EF4-FFF2-40B4-BE49-F238E27FC236}">
                <a16:creationId xmlns:a16="http://schemas.microsoft.com/office/drawing/2014/main" id="{D124DCF8-49D0-8440-8354-AF5C5ED4EA2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5" name="Graphic 4">
            <a:extLst>
              <a:ext uri="{FF2B5EF4-FFF2-40B4-BE49-F238E27FC236}">
                <a16:creationId xmlns:a16="http://schemas.microsoft.com/office/drawing/2014/main" id="{2F734110-39F7-D241-92BC-FC8C31D9C69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Tree>
    <p:extLst>
      <p:ext uri="{BB962C8B-B14F-4D97-AF65-F5344CB8AC3E}">
        <p14:creationId xmlns:p14="http://schemas.microsoft.com/office/powerpoint/2010/main" val="228376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05C2A0F-A369-C445-81BF-1356CDBB6E16}"/>
              </a:ext>
            </a:extLst>
          </p:cNvPr>
          <p:cNvSpPr/>
          <p:nvPr userDrawn="1"/>
        </p:nvSpPr>
        <p:spPr>
          <a:xfrm rot="10800000">
            <a:off x="442340" y="1474410"/>
            <a:ext cx="4855466" cy="3648441"/>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3" name="Rectangle 12">
            <a:extLst>
              <a:ext uri="{FF2B5EF4-FFF2-40B4-BE49-F238E27FC236}">
                <a16:creationId xmlns:a16="http://schemas.microsoft.com/office/drawing/2014/main" id="{96140A24-3E66-B44B-BA54-4EA92CC61CAD}"/>
              </a:ext>
            </a:extLst>
          </p:cNvPr>
          <p:cNvSpPr/>
          <p:nvPr userDrawn="1"/>
        </p:nvSpPr>
        <p:spPr>
          <a:xfrm>
            <a:off x="5303521" y="1475213"/>
            <a:ext cx="6331580" cy="364845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4465882" y="3690313"/>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503865" y="1885994"/>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4394235" y="4594091"/>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838201" y="2603559"/>
            <a:ext cx="4340629" cy="626469"/>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926111" y="3071066"/>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157A5BBE-0B63-FD41-BD90-CEB1B5698E26}"/>
              </a:ext>
            </a:extLst>
          </p:cNvPr>
          <p:cNvSpPr>
            <a:spLocks noGrp="1"/>
          </p:cNvSpPr>
          <p:nvPr>
            <p:ph sz="quarter" idx="14"/>
          </p:nvPr>
        </p:nvSpPr>
        <p:spPr>
          <a:xfrm>
            <a:off x="5300664" y="1474410"/>
            <a:ext cx="6331580" cy="3648455"/>
          </a:xfrm>
          <a:prstGeom prst="rect">
            <a:avLst/>
          </a:prstGeom>
        </p:spPr>
        <p:txBody>
          <a:bodyPr/>
          <a:lstStyle>
            <a:lvl1pPr marL="0" indent="0">
              <a:buNone/>
              <a:defRPr b="0" i="0">
                <a:solidFill>
                  <a:schemeClr val="bg1"/>
                </a:solidFill>
                <a:latin typeface="Gotham Book" panose="02000604040000020004" pitchFamily="2" charset="0"/>
              </a:defRPr>
            </a:lvl1pPr>
          </a:lstStyle>
          <a:p>
            <a:pPr lvl="0"/>
            <a:endParaRPr lang="en-US"/>
          </a:p>
        </p:txBody>
      </p:sp>
      <p:sp>
        <p:nvSpPr>
          <p:cNvPr id="20" name="Subtitle 2">
            <a:extLst>
              <a:ext uri="{FF2B5EF4-FFF2-40B4-BE49-F238E27FC236}">
                <a16:creationId xmlns:a16="http://schemas.microsoft.com/office/drawing/2014/main" id="{D50A4137-0B35-DF40-98F1-66B1DBFCC13B}"/>
              </a:ext>
            </a:extLst>
          </p:cNvPr>
          <p:cNvSpPr>
            <a:spLocks noGrp="1"/>
          </p:cNvSpPr>
          <p:nvPr>
            <p:ph type="subTitle" idx="1" hasCustomPrompt="1"/>
          </p:nvPr>
        </p:nvSpPr>
        <p:spPr>
          <a:xfrm>
            <a:off x="838201" y="32105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24" name="Straight Connector 23">
            <a:extLst>
              <a:ext uri="{FF2B5EF4-FFF2-40B4-BE49-F238E27FC236}">
                <a16:creationId xmlns:a16="http://schemas.microsoft.com/office/drawing/2014/main" id="{29B4F8E8-4D47-F74C-9DD2-22AAAE24A704}"/>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A47C44-76A1-8046-8D5A-DC743323F784}"/>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B09D4588-CE92-2045-A975-2CA135C9EC69}"/>
              </a:ext>
            </a:extLst>
          </p:cNvPr>
          <p:cNvGrpSpPr/>
          <p:nvPr userDrawn="1"/>
        </p:nvGrpSpPr>
        <p:grpSpPr>
          <a:xfrm>
            <a:off x="0" y="5974464"/>
            <a:ext cx="901960" cy="883534"/>
            <a:chOff x="0" y="5974464"/>
            <a:chExt cx="901960" cy="883534"/>
          </a:xfrm>
        </p:grpSpPr>
        <p:sp>
          <p:nvSpPr>
            <p:cNvPr id="35" name="Rectangle 34">
              <a:extLst>
                <a:ext uri="{FF2B5EF4-FFF2-40B4-BE49-F238E27FC236}">
                  <a16:creationId xmlns:a16="http://schemas.microsoft.com/office/drawing/2014/main" id="{8C03E14F-1E35-BF45-9682-92AA417D7A2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6" name="Triangle 35">
              <a:extLst>
                <a:ext uri="{FF2B5EF4-FFF2-40B4-BE49-F238E27FC236}">
                  <a16:creationId xmlns:a16="http://schemas.microsoft.com/office/drawing/2014/main" id="{9E0254E6-0EAD-7143-8ED3-D202C437253B}"/>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7" name="Triangle 36">
              <a:extLst>
                <a:ext uri="{FF2B5EF4-FFF2-40B4-BE49-F238E27FC236}">
                  <a16:creationId xmlns:a16="http://schemas.microsoft.com/office/drawing/2014/main" id="{09B1A48C-D591-8B44-8854-676867C81B8D}"/>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26" name="Slide Number Placeholder 5">
            <a:extLst>
              <a:ext uri="{FF2B5EF4-FFF2-40B4-BE49-F238E27FC236}">
                <a16:creationId xmlns:a16="http://schemas.microsoft.com/office/drawing/2014/main" id="{4A04962F-429F-0246-8B50-C0DC7C6DFB5D}"/>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3" name="Graphic 22">
            <a:extLst>
              <a:ext uri="{FF2B5EF4-FFF2-40B4-BE49-F238E27FC236}">
                <a16:creationId xmlns:a16="http://schemas.microsoft.com/office/drawing/2014/main" id="{8D387EFD-2C02-094F-8ED8-50FD3BEE459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5" name="Rectangle 24">
            <a:extLst>
              <a:ext uri="{FF2B5EF4-FFF2-40B4-BE49-F238E27FC236}">
                <a16:creationId xmlns:a16="http://schemas.microsoft.com/office/drawing/2014/main" id="{20ECA021-7456-9145-92A4-0A08F3C94421}"/>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32458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Image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90F20F6-BBF5-FC4D-A7A4-F4AF333764C0}"/>
              </a:ext>
            </a:extLst>
          </p:cNvPr>
          <p:cNvSpPr/>
          <p:nvPr userDrawn="1"/>
        </p:nvSpPr>
        <p:spPr>
          <a:xfrm>
            <a:off x="6090622" y="1567237"/>
            <a:ext cx="6097850" cy="3648441"/>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11354363" y="3762595"/>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6170753" y="1732251"/>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11282716" y="4666374"/>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0" name="Rectangle 19">
            <a:extLst>
              <a:ext uri="{FF2B5EF4-FFF2-40B4-BE49-F238E27FC236}">
                <a16:creationId xmlns:a16="http://schemas.microsoft.com/office/drawing/2014/main" id="{AF9DFC50-B04B-8346-9525-CFDE3F9B8CDC}"/>
              </a:ext>
            </a:extLst>
          </p:cNvPr>
          <p:cNvSpPr/>
          <p:nvPr userDrawn="1"/>
        </p:nvSpPr>
        <p:spPr>
          <a:xfrm>
            <a:off x="448057" y="448057"/>
            <a:ext cx="5639039" cy="5550408"/>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b="0" i="0">
              <a:latin typeface="Gotham 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6777630" y="2193762"/>
            <a:ext cx="4340629" cy="574394"/>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6865541" y="2650387"/>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25">
            <a:extLst>
              <a:ext uri="{FF2B5EF4-FFF2-40B4-BE49-F238E27FC236}">
                <a16:creationId xmlns:a16="http://schemas.microsoft.com/office/drawing/2014/main" id="{93EC54E2-5741-7240-A46B-00415BA5F48A}"/>
              </a:ext>
            </a:extLst>
          </p:cNvPr>
          <p:cNvSpPr>
            <a:spLocks noGrp="1"/>
          </p:cNvSpPr>
          <p:nvPr>
            <p:ph type="pic" sz="quarter" idx="14" hasCustomPrompt="1"/>
          </p:nvPr>
        </p:nvSpPr>
        <p:spPr>
          <a:xfrm>
            <a:off x="444530" y="448057"/>
            <a:ext cx="5637765" cy="554461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sp>
        <p:nvSpPr>
          <p:cNvPr id="21" name="Subtitle 2">
            <a:extLst>
              <a:ext uri="{FF2B5EF4-FFF2-40B4-BE49-F238E27FC236}">
                <a16:creationId xmlns:a16="http://schemas.microsoft.com/office/drawing/2014/main" id="{E915B6B5-7B04-E44D-9C3A-367DD2D40135}"/>
              </a:ext>
            </a:extLst>
          </p:cNvPr>
          <p:cNvSpPr>
            <a:spLocks noGrp="1"/>
          </p:cNvSpPr>
          <p:nvPr>
            <p:ph type="subTitle" idx="1" hasCustomPrompt="1"/>
          </p:nvPr>
        </p:nvSpPr>
        <p:spPr>
          <a:xfrm>
            <a:off x="6777630" y="2768156"/>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25" name="Straight Connector 24">
            <a:extLst>
              <a:ext uri="{FF2B5EF4-FFF2-40B4-BE49-F238E27FC236}">
                <a16:creationId xmlns:a16="http://schemas.microsoft.com/office/drawing/2014/main" id="{476E0343-0EA5-C74B-B068-0844E15D9C52}"/>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CA5905-83C4-484B-B724-281AEB3BF3F6}"/>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BACF0A9-78AB-D944-B92E-E366088AD251}"/>
              </a:ext>
            </a:extLst>
          </p:cNvPr>
          <p:cNvGrpSpPr/>
          <p:nvPr userDrawn="1"/>
        </p:nvGrpSpPr>
        <p:grpSpPr>
          <a:xfrm>
            <a:off x="0" y="5974464"/>
            <a:ext cx="901960" cy="883534"/>
            <a:chOff x="0" y="5974464"/>
            <a:chExt cx="901960" cy="883534"/>
          </a:xfrm>
        </p:grpSpPr>
        <p:sp>
          <p:nvSpPr>
            <p:cNvPr id="36" name="Rectangle 35">
              <a:extLst>
                <a:ext uri="{FF2B5EF4-FFF2-40B4-BE49-F238E27FC236}">
                  <a16:creationId xmlns:a16="http://schemas.microsoft.com/office/drawing/2014/main" id="{A23D5431-EB86-444A-A26E-09CCAD76980A}"/>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7" name="Triangle 36">
              <a:extLst>
                <a:ext uri="{FF2B5EF4-FFF2-40B4-BE49-F238E27FC236}">
                  <a16:creationId xmlns:a16="http://schemas.microsoft.com/office/drawing/2014/main" id="{C559B6E0-94FA-D841-81CD-4E143C6924C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8" name="Triangle 37">
              <a:extLst>
                <a:ext uri="{FF2B5EF4-FFF2-40B4-BE49-F238E27FC236}">
                  <a16:creationId xmlns:a16="http://schemas.microsoft.com/office/drawing/2014/main" id="{85913AEB-7189-9340-8E47-877A66A56AF4}"/>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27" name="Slide Number Placeholder 5">
            <a:extLst>
              <a:ext uri="{FF2B5EF4-FFF2-40B4-BE49-F238E27FC236}">
                <a16:creationId xmlns:a16="http://schemas.microsoft.com/office/drawing/2014/main" id="{D1DFE3E1-5201-464F-8D5B-5D0F54B42313}"/>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4" name="Graphic 23">
            <a:extLst>
              <a:ext uri="{FF2B5EF4-FFF2-40B4-BE49-F238E27FC236}">
                <a16:creationId xmlns:a16="http://schemas.microsoft.com/office/drawing/2014/main" id="{20CBFD62-F5A6-E24B-B576-C19D61BC40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6" name="Rectangle 25">
            <a:extLst>
              <a:ext uri="{FF2B5EF4-FFF2-40B4-BE49-F238E27FC236}">
                <a16:creationId xmlns:a16="http://schemas.microsoft.com/office/drawing/2014/main" id="{5E69F1CF-EB64-9D4C-9649-2498EC27578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735096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Image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2DA6D1-393F-B548-BB68-AAFB503657FA}"/>
              </a:ext>
            </a:extLst>
          </p:cNvPr>
          <p:cNvSpPr/>
          <p:nvPr userDrawn="1"/>
        </p:nvSpPr>
        <p:spPr>
          <a:xfrm>
            <a:off x="1026608"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6416676" y="0"/>
            <a:ext cx="5775325" cy="685800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1" y="0"/>
            <a:ext cx="9043416" cy="685800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026608" y="3115766"/>
            <a:ext cx="4340629" cy="626468"/>
          </a:xfrm>
          <a:prstGeom prst="rect">
            <a:avLst/>
          </a:prstGeom>
        </p:spPr>
        <p:txBody>
          <a:bodyPr>
            <a:normAutofit/>
          </a:bodyPr>
          <a:lstStyle>
            <a:lvl1pPr>
              <a:defRPr sz="3199">
                <a:solidFill>
                  <a:srgbClr val="0066B3"/>
                </a:solidFill>
                <a:latin typeface="Gotham Book" panose="02000604040000020004" pitchFamily="2" charset="0"/>
              </a:defRPr>
            </a:lvl1pPr>
          </a:lstStyle>
          <a:p>
            <a:r>
              <a:rPr lang="en-US"/>
              <a:t>Section divider title</a:t>
            </a:r>
          </a:p>
        </p:txBody>
      </p:sp>
      <p:sp>
        <p:nvSpPr>
          <p:cNvPr id="13" name="Subtitle 2">
            <a:extLst>
              <a:ext uri="{FF2B5EF4-FFF2-40B4-BE49-F238E27FC236}">
                <a16:creationId xmlns:a16="http://schemas.microsoft.com/office/drawing/2014/main" id="{A6009CFB-29B4-2743-9017-367C88C16592}"/>
              </a:ext>
            </a:extLst>
          </p:cNvPr>
          <p:cNvSpPr>
            <a:spLocks noGrp="1"/>
          </p:cNvSpPr>
          <p:nvPr>
            <p:ph type="subTitle" idx="1" hasCustomPrompt="1"/>
          </p:nvPr>
        </p:nvSpPr>
        <p:spPr>
          <a:xfrm>
            <a:off x="1026608" y="3869241"/>
            <a:ext cx="4340629" cy="1655762"/>
          </a:xfrm>
          <a:prstGeom prst="rect">
            <a:avLst/>
          </a:prstGeom>
        </p:spPr>
        <p:txBody>
          <a:bodyPr>
            <a:normAutofit/>
          </a:bodyPr>
          <a:lstStyle>
            <a:lvl1pPr marL="0" indent="0" algn="l">
              <a:buNone/>
              <a:defRPr sz="1600" b="0" i="0">
                <a:solidFill>
                  <a:schemeClr val="tx2"/>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1600840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Image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3166B4-F45E-2846-9E34-E880C6DFB805}"/>
              </a:ext>
            </a:extLst>
          </p:cNvPr>
          <p:cNvSpPr/>
          <p:nvPr userDrawn="1"/>
        </p:nvSpPr>
        <p:spPr>
          <a:xfrm>
            <a:off x="1026608"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399" b="0" i="0">
                <a:latin typeface="Gotham Book" panose="02000604040000020004" pitchFamily="2" charset="0"/>
              </a:rPr>
              <a:t>v</a:t>
            </a: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1" y="0"/>
            <a:ext cx="9043416" cy="685800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44514" y="1773020"/>
            <a:ext cx="4340629" cy="626468"/>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898902" y="2619600"/>
            <a:ext cx="4596039" cy="3742234"/>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a:t>
            </a:r>
          </a:p>
        </p:txBody>
      </p:sp>
      <p:sp>
        <p:nvSpPr>
          <p:cNvPr id="14" name="Subtitle 2">
            <a:extLst>
              <a:ext uri="{FF2B5EF4-FFF2-40B4-BE49-F238E27FC236}">
                <a16:creationId xmlns:a16="http://schemas.microsoft.com/office/drawing/2014/main" id="{0F0598C1-4D90-B544-B03B-25E50C863F70}"/>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101826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Image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2C962D-560C-D944-AFDC-795080ADAF06}"/>
              </a:ext>
            </a:extLst>
          </p:cNvPr>
          <p:cNvSpPr/>
          <p:nvPr userDrawn="1"/>
        </p:nvSpPr>
        <p:spPr>
          <a:xfrm rot="10800000">
            <a:off x="5661124" y="0"/>
            <a:ext cx="6530876"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3" name="Rectangle 12">
            <a:extLst>
              <a:ext uri="{FF2B5EF4-FFF2-40B4-BE49-F238E27FC236}">
                <a16:creationId xmlns:a16="http://schemas.microsoft.com/office/drawing/2014/main" id="{BDEED9AE-C541-784E-B48D-B3A9BA3EBE9C}"/>
              </a:ext>
            </a:extLst>
          </p:cNvPr>
          <p:cNvSpPr/>
          <p:nvPr userDrawn="1"/>
        </p:nvSpPr>
        <p:spPr>
          <a:xfrm>
            <a:off x="448057" y="448056"/>
            <a:ext cx="5639039" cy="5881332"/>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b="0" i="0">
              <a:latin typeface="Gotham Book" panose="02000604040000020004" pitchFamily="2" charset="0"/>
            </a:endParaRPr>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44514" y="1771389"/>
            <a:ext cx="4340629" cy="626468"/>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448056" y="456221"/>
            <a:ext cx="5639039" cy="5872863"/>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
        <p:nvSpPr>
          <p:cNvPr id="10" name="Subtitle 2">
            <a:extLst>
              <a:ext uri="{FF2B5EF4-FFF2-40B4-BE49-F238E27FC236}">
                <a16:creationId xmlns:a16="http://schemas.microsoft.com/office/drawing/2014/main" id="{5DE2DFAB-270E-DC47-91E4-CB8BA52968F2}"/>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713665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Image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E0E82-BD13-F14C-8E05-6C38B4C8D06B}"/>
              </a:ext>
            </a:extLst>
          </p:cNvPr>
          <p:cNvSpPr/>
          <p:nvPr userDrawn="1"/>
        </p:nvSpPr>
        <p:spPr>
          <a:xfrm>
            <a:off x="6427431" y="0"/>
            <a:ext cx="5764569"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53479" y="1773019"/>
            <a:ext cx="4340629" cy="626468"/>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22085" y="3"/>
            <a:ext cx="6405347" cy="6857999"/>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
        <p:nvSpPr>
          <p:cNvPr id="10" name="Subtitle 2">
            <a:extLst>
              <a:ext uri="{FF2B5EF4-FFF2-40B4-BE49-F238E27FC236}">
                <a16:creationId xmlns:a16="http://schemas.microsoft.com/office/drawing/2014/main" id="{5DE2DFAB-270E-DC47-91E4-CB8BA52968F2}"/>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79900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D402-DB42-4629-AF90-EF3AC32A68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45463-22BC-4633-BEA6-CFD72A2A6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136D5E-3FD5-46F7-A8B8-11948252C322}"/>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5" name="Footer Placeholder 4">
            <a:extLst>
              <a:ext uri="{FF2B5EF4-FFF2-40B4-BE49-F238E27FC236}">
                <a16:creationId xmlns:a16="http://schemas.microsoft.com/office/drawing/2014/main" id="{1794A488-EEC7-4D9E-9D29-763FB7F45A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DE01B3-E0E4-4226-8746-5B8A1A4331F9}"/>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1178817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lacehol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A5EDBC-D145-4247-ABE5-96A309E8B91F}"/>
              </a:ext>
            </a:extLst>
          </p:cNvPr>
          <p:cNvSpPr/>
          <p:nvPr userDrawn="1"/>
        </p:nvSpPr>
        <p:spPr>
          <a:xfrm rot="10800000">
            <a:off x="1" y="0"/>
            <a:ext cx="12192000"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3" name="Picture Placeholder 2">
            <a:extLst>
              <a:ext uri="{FF2B5EF4-FFF2-40B4-BE49-F238E27FC236}">
                <a16:creationId xmlns:a16="http://schemas.microsoft.com/office/drawing/2014/main" id="{61E21DC2-49F2-3543-982F-D5071042AFC7}"/>
              </a:ext>
            </a:extLst>
          </p:cNvPr>
          <p:cNvSpPr>
            <a:spLocks noGrp="1"/>
          </p:cNvSpPr>
          <p:nvPr>
            <p:ph type="pic" sz="quarter" idx="10"/>
          </p:nvPr>
        </p:nvSpPr>
        <p:spPr>
          <a:xfrm>
            <a:off x="2108200" y="393700"/>
            <a:ext cx="11353800" cy="6756400"/>
          </a:xfrm>
          <a:prstGeom prst="rect">
            <a:avLst/>
          </a:prstGeom>
        </p:spPr>
        <p:txBody>
          <a:bodyPr/>
          <a:lstStyle>
            <a:lvl1pPr>
              <a:defRPr sz="1999" b="0" i="0">
                <a:latin typeface="Gotham Light" panose="02000504020000020004" pitchFamily="2" charset="0"/>
              </a:defRPr>
            </a:lvl1pPr>
          </a:lstStyle>
          <a:p>
            <a:endParaRPr lang="en-US"/>
          </a:p>
        </p:txBody>
      </p:sp>
    </p:spTree>
    <p:extLst>
      <p:ext uri="{BB962C8B-B14F-4D97-AF65-F5344CB8AC3E}">
        <p14:creationId xmlns:p14="http://schemas.microsoft.com/office/powerpoint/2010/main" val="277653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c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142E7F-34B3-2F4F-A8AE-C63BA8861D2A}"/>
              </a:ext>
            </a:extLst>
          </p:cNvPr>
          <p:cNvSpPr/>
          <p:nvPr userDrawn="1"/>
        </p:nvSpPr>
        <p:spPr>
          <a:xfrm rot="10800000">
            <a:off x="0" y="0"/>
            <a:ext cx="4507992"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pic>
        <p:nvPicPr>
          <p:cNvPr id="9" name="Picture 8">
            <a:extLst>
              <a:ext uri="{FF2B5EF4-FFF2-40B4-BE49-F238E27FC236}">
                <a16:creationId xmlns:a16="http://schemas.microsoft.com/office/drawing/2014/main" id="{1F99DE48-9044-D64A-861E-5735E1D543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4169" y="2120308"/>
            <a:ext cx="3937314" cy="338997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269352" y="428095"/>
            <a:ext cx="3096767" cy="1359143"/>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br>
              <a:rPr lang="en-US"/>
            </a:br>
            <a:r>
              <a:rPr lang="en-US"/>
              <a:t>goes here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1552074" y="2358940"/>
            <a:ext cx="3507607" cy="2076702"/>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Tree>
    <p:extLst>
      <p:ext uri="{BB962C8B-B14F-4D97-AF65-F5344CB8AC3E}">
        <p14:creationId xmlns:p14="http://schemas.microsoft.com/office/powerpoint/2010/main" val="3963906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laceholder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392892-F5D9-5F44-BDC2-F2DF78DD650C}"/>
              </a:ext>
            </a:extLst>
          </p:cNvPr>
          <p:cNvSpPr/>
          <p:nvPr userDrawn="1"/>
        </p:nvSpPr>
        <p:spPr>
          <a:xfrm rot="10800000">
            <a:off x="6941126" y="0"/>
            <a:ext cx="5250874" cy="6425328"/>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28531" algn="ctr">
              <a:lnSpc>
                <a:spcPct val="90000"/>
              </a:lnSpc>
              <a:spcBef>
                <a:spcPts val="1000"/>
              </a:spcBef>
              <a:buFont typeface="Arial" panose="020B0604020202020204" pitchFamily="34" charset="0"/>
              <a:buChar char="•"/>
            </a:pPr>
            <a:endParaRPr lang="en-US" sz="2399" b="0" i="0">
              <a:latin typeface="Gotham Book" panose="02000604040000020004" pitchFamily="2" charset="0"/>
            </a:endParaRPr>
          </a:p>
        </p:txBody>
      </p:sp>
      <p:cxnSp>
        <p:nvCxnSpPr>
          <p:cNvPr id="19" name="Straight Connector 18">
            <a:extLst>
              <a:ext uri="{FF2B5EF4-FFF2-40B4-BE49-F238E27FC236}">
                <a16:creationId xmlns:a16="http://schemas.microsoft.com/office/drawing/2014/main" id="{61253F1B-9CC9-C942-B6ED-6F152238676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5A3EA080-0E09-C348-B650-FDB0D89EDA77}"/>
              </a:ext>
            </a:extLst>
          </p:cNvPr>
          <p:cNvSpPr txBox="1">
            <a:spLocks/>
          </p:cNvSpPr>
          <p:nvPr userDrawn="1"/>
        </p:nvSpPr>
        <p:spPr>
          <a:xfrm>
            <a:off x="7153100" y="6460762"/>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b="0" i="0" smtClean="0">
                <a:solidFill>
                  <a:schemeClr val="tx2"/>
                </a:solidFill>
                <a:latin typeface="Gotham Book" panose="02000604040000020004" pitchFamily="2" charset="0"/>
              </a:rPr>
              <a:pPr algn="r"/>
              <a:t>‹#›</a:t>
            </a:fld>
            <a:endParaRPr lang="en-US" sz="1000" b="0" i="0">
              <a:solidFill>
                <a:schemeClr val="tx2"/>
              </a:solidFill>
              <a:latin typeface="Gotham Book" panose="02000604040000020004" pitchFamily="2" charset="0"/>
            </a:endParaRPr>
          </a:p>
        </p:txBody>
      </p:sp>
      <p:cxnSp>
        <p:nvCxnSpPr>
          <p:cNvPr id="30" name="Straight Connector 29">
            <a:extLst>
              <a:ext uri="{FF2B5EF4-FFF2-40B4-BE49-F238E27FC236}">
                <a16:creationId xmlns:a16="http://schemas.microsoft.com/office/drawing/2014/main" id="{C69A7212-7EBC-7849-9AB6-F58291314B7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A6CD877-6BD5-5146-811B-E116C9816112}"/>
              </a:ext>
            </a:extLst>
          </p:cNvPr>
          <p:cNvGrpSpPr/>
          <p:nvPr userDrawn="1"/>
        </p:nvGrpSpPr>
        <p:grpSpPr>
          <a:xfrm>
            <a:off x="0" y="5974464"/>
            <a:ext cx="901960" cy="883534"/>
            <a:chOff x="0" y="5974464"/>
            <a:chExt cx="901960" cy="883534"/>
          </a:xfrm>
        </p:grpSpPr>
        <p:sp>
          <p:nvSpPr>
            <p:cNvPr id="32" name="Rectangle 31">
              <a:extLst>
                <a:ext uri="{FF2B5EF4-FFF2-40B4-BE49-F238E27FC236}">
                  <a16:creationId xmlns:a16="http://schemas.microsoft.com/office/drawing/2014/main" id="{28403294-C6E0-2D44-8F53-6CAA5FED1A6D}"/>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3" name="Triangle 32">
              <a:extLst>
                <a:ext uri="{FF2B5EF4-FFF2-40B4-BE49-F238E27FC236}">
                  <a16:creationId xmlns:a16="http://schemas.microsoft.com/office/drawing/2014/main" id="{2284BF9A-B9EA-EF40-BABF-1BB7AA2AB84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4" name="Triangle 33">
              <a:extLst>
                <a:ext uri="{FF2B5EF4-FFF2-40B4-BE49-F238E27FC236}">
                  <a16:creationId xmlns:a16="http://schemas.microsoft.com/office/drawing/2014/main" id="{2237FA58-C3D2-5340-B0AE-CF9A28384C71}"/>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4" name="Picture Placeholder 3">
            <a:extLst>
              <a:ext uri="{FF2B5EF4-FFF2-40B4-BE49-F238E27FC236}">
                <a16:creationId xmlns:a16="http://schemas.microsoft.com/office/drawing/2014/main" id="{FAB081F2-290B-8040-A9D8-5DDAEAA40307}"/>
              </a:ext>
            </a:extLst>
          </p:cNvPr>
          <p:cNvSpPr>
            <a:spLocks noGrp="1"/>
          </p:cNvSpPr>
          <p:nvPr>
            <p:ph type="pic" sz="quarter" idx="10"/>
          </p:nvPr>
        </p:nvSpPr>
        <p:spPr>
          <a:xfrm>
            <a:off x="6940550" y="2"/>
            <a:ext cx="5251450" cy="6424613"/>
          </a:xfrm>
          <a:prstGeom prst="rect">
            <a:avLst/>
          </a:prstGeom>
        </p:spPr>
        <p:txBody>
          <a:bodyPr/>
          <a:lstStyle>
            <a:lvl1pPr>
              <a:defRPr sz="1999">
                <a:latin typeface="Gotham Book" panose="02000604040000020004" pitchFamily="2" charset="0"/>
              </a:defRPr>
            </a:lvl1pPr>
          </a:lstStyle>
          <a:p>
            <a:endParaRPr lang="en-US"/>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53101" y="275227"/>
            <a:ext cx="3096767" cy="1359143"/>
          </a:xfrm>
          <a:prstGeom prst="rect">
            <a:avLst/>
          </a:prstGeom>
        </p:spPr>
        <p:txBody>
          <a:bodyPr>
            <a:normAutofit/>
          </a:bodyPr>
          <a:lstStyle>
            <a:lvl1pPr algn="l">
              <a:defRPr sz="3199">
                <a:solidFill>
                  <a:schemeClr val="bg1"/>
                </a:solidFill>
                <a:latin typeface="Gotham Book" panose="02000604040000020004" pitchFamily="2" charset="0"/>
              </a:defRPr>
            </a:lvl1pPr>
          </a:lstStyle>
          <a:p>
            <a:r>
              <a:rPr lang="en-US"/>
              <a:t>Section divider title</a:t>
            </a:r>
          </a:p>
        </p:txBody>
      </p:sp>
      <p:pic>
        <p:nvPicPr>
          <p:cNvPr id="14" name="Picture 13">
            <a:extLst>
              <a:ext uri="{FF2B5EF4-FFF2-40B4-BE49-F238E27FC236}">
                <a16:creationId xmlns:a16="http://schemas.microsoft.com/office/drawing/2014/main" id="{EE6E6AE8-F3B6-BE45-9AF8-4034FBF3C10B}"/>
              </a:ext>
            </a:extLst>
          </p:cNvPr>
          <p:cNvPicPr>
            <a:picLocks noChangeAspect="1"/>
          </p:cNvPicPr>
          <p:nvPr userDrawn="1"/>
        </p:nvPicPr>
        <p:blipFill>
          <a:blip r:embed="rId2"/>
          <a:stretch>
            <a:fillRect/>
          </a:stretch>
        </p:blipFill>
        <p:spPr>
          <a:xfrm>
            <a:off x="10257118" y="6580923"/>
            <a:ext cx="1574800" cy="152400"/>
          </a:xfrm>
          <a:prstGeom prst="rect">
            <a:avLst/>
          </a:prstGeom>
        </p:spPr>
      </p:pic>
      <p:sp>
        <p:nvSpPr>
          <p:cNvPr id="16" name="Rectangle 15">
            <a:extLst>
              <a:ext uri="{FF2B5EF4-FFF2-40B4-BE49-F238E27FC236}">
                <a16:creationId xmlns:a16="http://schemas.microsoft.com/office/drawing/2014/main" id="{02B25F46-9957-E047-85CF-3D2BB4F32566}"/>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950718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members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6815201-70D3-7446-96BD-46D1F53DE61F}"/>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9" name="AutoShape 3">
            <a:extLst>
              <a:ext uri="{FF2B5EF4-FFF2-40B4-BE49-F238E27FC236}">
                <a16:creationId xmlns:a16="http://schemas.microsoft.com/office/drawing/2014/main" id="{29235D63-69DF-4D4A-B870-8214AAA0DCCB}"/>
              </a:ext>
            </a:extLst>
          </p:cNvPr>
          <p:cNvSpPr>
            <a:spLocks noChangeAspect="1" noChangeArrowheads="1" noTextEdit="1"/>
          </p:cNvSpPr>
          <p:nvPr/>
        </p:nvSpPr>
        <p:spPr bwMode="auto">
          <a:xfrm flipH="1">
            <a:off x="3740150" y="0"/>
            <a:ext cx="30464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399" b="0" i="0">
              <a:latin typeface="Gotham Book" panose="02000604040000020004" pitchFamily="2" charset="0"/>
            </a:endParaRPr>
          </a:p>
        </p:txBody>
      </p:sp>
      <p:sp>
        <p:nvSpPr>
          <p:cNvPr id="22" name="Freeform 7">
            <a:extLst>
              <a:ext uri="{FF2B5EF4-FFF2-40B4-BE49-F238E27FC236}">
                <a16:creationId xmlns:a16="http://schemas.microsoft.com/office/drawing/2014/main" id="{67EAE8C1-D547-0844-89AA-1696BFCCB7B8}"/>
              </a:ext>
            </a:extLst>
          </p:cNvPr>
          <p:cNvSpPr>
            <a:spLocks/>
          </p:cNvSpPr>
          <p:nvPr/>
        </p:nvSpPr>
        <p:spPr bwMode="auto">
          <a:xfrm flipH="1">
            <a:off x="4902083" y="-1627"/>
            <a:ext cx="1430447" cy="3322717"/>
          </a:xfrm>
          <a:custGeom>
            <a:avLst/>
            <a:gdLst>
              <a:gd name="T0" fmla="*/ 879 w 607"/>
              <a:gd name="T1" fmla="*/ 0 h 1413"/>
              <a:gd name="T2" fmla="*/ 879 w 607"/>
              <a:gd name="T3" fmla="*/ 0 h 1413"/>
              <a:gd name="T4" fmla="*/ 0 w 607"/>
              <a:gd name="T5" fmla="*/ 2042 h 1413"/>
              <a:gd name="T6" fmla="*/ 0 w 607"/>
              <a:gd name="T7" fmla="*/ 2042 h 1413"/>
              <a:gd name="T8" fmla="*/ 879 w 607"/>
              <a:gd name="T9" fmla="*/ 0 h 1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7" h="1413">
                <a:moveTo>
                  <a:pt x="607" y="0"/>
                </a:moveTo>
                <a:cubicBezTo>
                  <a:pt x="607" y="0"/>
                  <a:pt x="607" y="0"/>
                  <a:pt x="607" y="0"/>
                </a:cubicBezTo>
                <a:cubicBezTo>
                  <a:pt x="233" y="355"/>
                  <a:pt x="0" y="857"/>
                  <a:pt x="0" y="1413"/>
                </a:cubicBezTo>
                <a:cubicBezTo>
                  <a:pt x="0" y="1413"/>
                  <a:pt x="0" y="1413"/>
                  <a:pt x="0" y="1413"/>
                </a:cubicBezTo>
                <a:cubicBezTo>
                  <a:pt x="0" y="857"/>
                  <a:pt x="233" y="355"/>
                  <a:pt x="607" y="0"/>
                </a:cubicBezTo>
              </a:path>
            </a:pathLst>
          </a:custGeom>
          <a:solidFill>
            <a:srgbClr val="F7B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399" b="0" i="0">
              <a:latin typeface="Gotham Book" panose="02000604040000020004" pitchFamily="2" charset="0"/>
            </a:endParaRPr>
          </a:p>
        </p:txBody>
      </p:sp>
      <p:sp>
        <p:nvSpPr>
          <p:cNvPr id="85" name="Picture Placeholder 2">
            <a:extLst>
              <a:ext uri="{FF2B5EF4-FFF2-40B4-BE49-F238E27FC236}">
                <a16:creationId xmlns:a16="http://schemas.microsoft.com/office/drawing/2014/main" id="{D411BEF5-7FFC-064C-BAA4-E0A9C3564894}"/>
              </a:ext>
            </a:extLst>
          </p:cNvPr>
          <p:cNvSpPr>
            <a:spLocks noGrp="1"/>
          </p:cNvSpPr>
          <p:nvPr>
            <p:ph type="pic" sz="quarter" idx="19"/>
          </p:nvPr>
        </p:nvSpPr>
        <p:spPr>
          <a:xfrm>
            <a:off x="1429711"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 name="Text Placeholder 3">
            <a:extLst>
              <a:ext uri="{FF2B5EF4-FFF2-40B4-BE49-F238E27FC236}">
                <a16:creationId xmlns:a16="http://schemas.microsoft.com/office/drawing/2014/main" id="{A8CB1FFB-3763-8449-891A-ABFEB37D865E}"/>
              </a:ext>
            </a:extLst>
          </p:cNvPr>
          <p:cNvSpPr>
            <a:spLocks noGrp="1"/>
          </p:cNvSpPr>
          <p:nvPr>
            <p:ph type="body" sz="quarter" idx="25" hasCustomPrompt="1"/>
          </p:nvPr>
        </p:nvSpPr>
        <p:spPr>
          <a:xfrm>
            <a:off x="844911"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IDIR </a:t>
            </a:r>
            <a:r>
              <a:rPr lang="en-US" err="1"/>
              <a:t>Hillali</a:t>
            </a:r>
            <a:br>
              <a:rPr lang="en-US"/>
            </a:br>
            <a:r>
              <a:rPr lang="en-US"/>
              <a:t>Director of Innovation</a:t>
            </a:r>
          </a:p>
          <a:p>
            <a:pPr lvl="0"/>
            <a:r>
              <a:rPr lang="en-US"/>
              <a:t>1 year with </a:t>
            </a:r>
            <a:r>
              <a:rPr lang="en-US" err="1"/>
              <a:t>Uncia</a:t>
            </a:r>
            <a:endParaRPr lang="en-US"/>
          </a:p>
        </p:txBody>
      </p:sp>
      <p:sp>
        <p:nvSpPr>
          <p:cNvPr id="37" name="Picture Placeholder 2">
            <a:extLst>
              <a:ext uri="{FF2B5EF4-FFF2-40B4-BE49-F238E27FC236}">
                <a16:creationId xmlns:a16="http://schemas.microsoft.com/office/drawing/2014/main" id="{D838A75C-BCD8-BA4B-8B52-F5A18ECC00B1}"/>
              </a:ext>
            </a:extLst>
          </p:cNvPr>
          <p:cNvSpPr>
            <a:spLocks noGrp="1"/>
          </p:cNvSpPr>
          <p:nvPr>
            <p:ph type="pic" sz="quarter" idx="26"/>
          </p:nvPr>
        </p:nvSpPr>
        <p:spPr>
          <a:xfrm>
            <a:off x="4002581"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38" name="Text Placeholder 3">
            <a:extLst>
              <a:ext uri="{FF2B5EF4-FFF2-40B4-BE49-F238E27FC236}">
                <a16:creationId xmlns:a16="http://schemas.microsoft.com/office/drawing/2014/main" id="{5DA0D758-9070-B948-AEE8-A9D09B831AF0}"/>
              </a:ext>
            </a:extLst>
          </p:cNvPr>
          <p:cNvSpPr>
            <a:spLocks noGrp="1"/>
          </p:cNvSpPr>
          <p:nvPr>
            <p:ph type="body" sz="quarter" idx="27" hasCustomPrompt="1"/>
          </p:nvPr>
        </p:nvSpPr>
        <p:spPr>
          <a:xfrm>
            <a:off x="3417781"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AMI </a:t>
            </a:r>
            <a:r>
              <a:rPr lang="en-US" err="1"/>
              <a:t>Ghiya</a:t>
            </a:r>
            <a:br>
              <a:rPr lang="en-US"/>
            </a:br>
            <a:r>
              <a:rPr lang="en-US"/>
              <a:t>UX / UI Design</a:t>
            </a:r>
          </a:p>
          <a:p>
            <a:pPr lvl="0"/>
            <a:r>
              <a:rPr lang="en-US"/>
              <a:t>3 months with </a:t>
            </a:r>
            <a:r>
              <a:rPr lang="en-US" err="1"/>
              <a:t>Uncia</a:t>
            </a:r>
            <a:endParaRPr lang="en-US"/>
          </a:p>
        </p:txBody>
      </p:sp>
      <p:sp>
        <p:nvSpPr>
          <p:cNvPr id="39" name="Picture Placeholder 2">
            <a:extLst>
              <a:ext uri="{FF2B5EF4-FFF2-40B4-BE49-F238E27FC236}">
                <a16:creationId xmlns:a16="http://schemas.microsoft.com/office/drawing/2014/main" id="{3CAE1BE6-2371-DC45-9C68-6A0DDF0D498C}"/>
              </a:ext>
            </a:extLst>
          </p:cNvPr>
          <p:cNvSpPr>
            <a:spLocks noGrp="1"/>
          </p:cNvSpPr>
          <p:nvPr>
            <p:ph type="pic" sz="quarter" idx="28"/>
          </p:nvPr>
        </p:nvSpPr>
        <p:spPr>
          <a:xfrm>
            <a:off x="6548558"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0" name="Text Placeholder 3">
            <a:extLst>
              <a:ext uri="{FF2B5EF4-FFF2-40B4-BE49-F238E27FC236}">
                <a16:creationId xmlns:a16="http://schemas.microsoft.com/office/drawing/2014/main" id="{1886DB8F-5135-EB43-A091-F7AC8BD9ABA7}"/>
              </a:ext>
            </a:extLst>
          </p:cNvPr>
          <p:cNvSpPr>
            <a:spLocks noGrp="1"/>
          </p:cNvSpPr>
          <p:nvPr>
            <p:ph type="body" sz="quarter" idx="29" hasCustomPrompt="1"/>
          </p:nvPr>
        </p:nvSpPr>
        <p:spPr>
          <a:xfrm>
            <a:off x="5963758"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1" name="Picture Placeholder 2">
            <a:extLst>
              <a:ext uri="{FF2B5EF4-FFF2-40B4-BE49-F238E27FC236}">
                <a16:creationId xmlns:a16="http://schemas.microsoft.com/office/drawing/2014/main" id="{17DE51E7-51C2-0C40-90D3-B729826B2FD1}"/>
              </a:ext>
            </a:extLst>
          </p:cNvPr>
          <p:cNvSpPr>
            <a:spLocks noGrp="1"/>
          </p:cNvSpPr>
          <p:nvPr>
            <p:ph type="pic" sz="quarter" idx="30"/>
          </p:nvPr>
        </p:nvSpPr>
        <p:spPr>
          <a:xfrm>
            <a:off x="9121428"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2" name="Text Placeholder 3">
            <a:extLst>
              <a:ext uri="{FF2B5EF4-FFF2-40B4-BE49-F238E27FC236}">
                <a16:creationId xmlns:a16="http://schemas.microsoft.com/office/drawing/2014/main" id="{5F40BFF3-6947-0B4D-8934-AD79C976A1DD}"/>
              </a:ext>
            </a:extLst>
          </p:cNvPr>
          <p:cNvSpPr>
            <a:spLocks noGrp="1"/>
          </p:cNvSpPr>
          <p:nvPr>
            <p:ph type="body" sz="quarter" idx="31" hasCustomPrompt="1"/>
          </p:nvPr>
        </p:nvSpPr>
        <p:spPr>
          <a:xfrm>
            <a:off x="8536628"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3" name="Picture Placeholder 2">
            <a:extLst>
              <a:ext uri="{FF2B5EF4-FFF2-40B4-BE49-F238E27FC236}">
                <a16:creationId xmlns:a16="http://schemas.microsoft.com/office/drawing/2014/main" id="{D02AF43F-38C5-CB44-84A8-C528D997F323}"/>
              </a:ext>
            </a:extLst>
          </p:cNvPr>
          <p:cNvSpPr>
            <a:spLocks noGrp="1"/>
          </p:cNvSpPr>
          <p:nvPr>
            <p:ph type="pic" sz="quarter" idx="32"/>
          </p:nvPr>
        </p:nvSpPr>
        <p:spPr>
          <a:xfrm>
            <a:off x="1429711"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4" name="Text Placeholder 3">
            <a:extLst>
              <a:ext uri="{FF2B5EF4-FFF2-40B4-BE49-F238E27FC236}">
                <a16:creationId xmlns:a16="http://schemas.microsoft.com/office/drawing/2014/main" id="{EF02A3C4-62A0-764E-8F79-E0C34F0C7FC1}"/>
              </a:ext>
            </a:extLst>
          </p:cNvPr>
          <p:cNvSpPr>
            <a:spLocks noGrp="1"/>
          </p:cNvSpPr>
          <p:nvPr>
            <p:ph type="body" sz="quarter" idx="33" hasCustomPrompt="1"/>
          </p:nvPr>
        </p:nvSpPr>
        <p:spPr>
          <a:xfrm>
            <a:off x="844911"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5" name="Picture Placeholder 2">
            <a:extLst>
              <a:ext uri="{FF2B5EF4-FFF2-40B4-BE49-F238E27FC236}">
                <a16:creationId xmlns:a16="http://schemas.microsoft.com/office/drawing/2014/main" id="{93D298E0-65D2-4B4C-ADAF-991F675F54E3}"/>
              </a:ext>
            </a:extLst>
          </p:cNvPr>
          <p:cNvSpPr>
            <a:spLocks noGrp="1"/>
          </p:cNvSpPr>
          <p:nvPr>
            <p:ph type="pic" sz="quarter" idx="34"/>
          </p:nvPr>
        </p:nvSpPr>
        <p:spPr>
          <a:xfrm>
            <a:off x="4002581"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6" name="Text Placeholder 3">
            <a:extLst>
              <a:ext uri="{FF2B5EF4-FFF2-40B4-BE49-F238E27FC236}">
                <a16:creationId xmlns:a16="http://schemas.microsoft.com/office/drawing/2014/main" id="{501419C3-C657-F641-8BCA-D20FDD02C933}"/>
              </a:ext>
            </a:extLst>
          </p:cNvPr>
          <p:cNvSpPr>
            <a:spLocks noGrp="1"/>
          </p:cNvSpPr>
          <p:nvPr>
            <p:ph type="body" sz="quarter" idx="35" hasCustomPrompt="1"/>
          </p:nvPr>
        </p:nvSpPr>
        <p:spPr>
          <a:xfrm>
            <a:off x="3417781"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7" name="Picture Placeholder 2">
            <a:extLst>
              <a:ext uri="{FF2B5EF4-FFF2-40B4-BE49-F238E27FC236}">
                <a16:creationId xmlns:a16="http://schemas.microsoft.com/office/drawing/2014/main" id="{94381580-12A2-414B-A7C7-D7B94A6B1724}"/>
              </a:ext>
            </a:extLst>
          </p:cNvPr>
          <p:cNvSpPr>
            <a:spLocks noGrp="1"/>
          </p:cNvSpPr>
          <p:nvPr>
            <p:ph type="pic" sz="quarter" idx="36"/>
          </p:nvPr>
        </p:nvSpPr>
        <p:spPr>
          <a:xfrm>
            <a:off x="6548558"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8" name="Text Placeholder 3">
            <a:extLst>
              <a:ext uri="{FF2B5EF4-FFF2-40B4-BE49-F238E27FC236}">
                <a16:creationId xmlns:a16="http://schemas.microsoft.com/office/drawing/2014/main" id="{6FFA0F2D-7514-7F44-9F82-D442314446DC}"/>
              </a:ext>
            </a:extLst>
          </p:cNvPr>
          <p:cNvSpPr>
            <a:spLocks noGrp="1"/>
          </p:cNvSpPr>
          <p:nvPr>
            <p:ph type="body" sz="quarter" idx="37" hasCustomPrompt="1"/>
          </p:nvPr>
        </p:nvSpPr>
        <p:spPr>
          <a:xfrm>
            <a:off x="5963758"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9" name="Picture Placeholder 2">
            <a:extLst>
              <a:ext uri="{FF2B5EF4-FFF2-40B4-BE49-F238E27FC236}">
                <a16:creationId xmlns:a16="http://schemas.microsoft.com/office/drawing/2014/main" id="{175201E1-CB93-C044-BF12-2DA92767B4CF}"/>
              </a:ext>
            </a:extLst>
          </p:cNvPr>
          <p:cNvSpPr>
            <a:spLocks noGrp="1"/>
          </p:cNvSpPr>
          <p:nvPr>
            <p:ph type="pic" sz="quarter" idx="38"/>
          </p:nvPr>
        </p:nvSpPr>
        <p:spPr>
          <a:xfrm>
            <a:off x="9121428"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50" name="Text Placeholder 3">
            <a:extLst>
              <a:ext uri="{FF2B5EF4-FFF2-40B4-BE49-F238E27FC236}">
                <a16:creationId xmlns:a16="http://schemas.microsoft.com/office/drawing/2014/main" id="{523B4127-B933-5440-B5AD-566085028954}"/>
              </a:ext>
            </a:extLst>
          </p:cNvPr>
          <p:cNvSpPr>
            <a:spLocks noGrp="1"/>
          </p:cNvSpPr>
          <p:nvPr>
            <p:ph type="body" sz="quarter" idx="39" hasCustomPrompt="1"/>
          </p:nvPr>
        </p:nvSpPr>
        <p:spPr>
          <a:xfrm>
            <a:off x="8536628"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Tree>
    <p:extLst>
      <p:ext uri="{BB962C8B-B14F-4D97-AF65-F5344CB8AC3E}">
        <p14:creationId xmlns:p14="http://schemas.microsoft.com/office/powerpoint/2010/main" val="161211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members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38195EB-787D-3D4C-9C82-46CE705553D8}"/>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9" name="AutoShape 3">
            <a:extLst>
              <a:ext uri="{FF2B5EF4-FFF2-40B4-BE49-F238E27FC236}">
                <a16:creationId xmlns:a16="http://schemas.microsoft.com/office/drawing/2014/main" id="{29235D63-69DF-4D4A-B870-8214AAA0DCCB}"/>
              </a:ext>
            </a:extLst>
          </p:cNvPr>
          <p:cNvSpPr>
            <a:spLocks noChangeAspect="1" noChangeArrowheads="1" noTextEdit="1"/>
          </p:cNvSpPr>
          <p:nvPr/>
        </p:nvSpPr>
        <p:spPr bwMode="auto">
          <a:xfrm flipH="1">
            <a:off x="3740150" y="0"/>
            <a:ext cx="30464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399" b="0" i="0">
              <a:latin typeface="Gotham Book" panose="02000604040000020004" pitchFamily="2" charset="0"/>
            </a:endParaRPr>
          </a:p>
        </p:txBody>
      </p:sp>
      <p:sp>
        <p:nvSpPr>
          <p:cNvPr id="21" name="Rectangle: Rounded Corners 16">
            <a:extLst>
              <a:ext uri="{FF2B5EF4-FFF2-40B4-BE49-F238E27FC236}">
                <a16:creationId xmlns:a16="http://schemas.microsoft.com/office/drawing/2014/main" id="{CE7118E6-3085-3147-B569-3117CC0D582C}"/>
              </a:ext>
            </a:extLst>
          </p:cNvPr>
          <p:cNvSpPr/>
          <p:nvPr userDrawn="1"/>
        </p:nvSpPr>
        <p:spPr>
          <a:xfrm>
            <a:off x="3299660"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25" name="Rectangle: Rounded Corners 15">
            <a:extLst>
              <a:ext uri="{FF2B5EF4-FFF2-40B4-BE49-F238E27FC236}">
                <a16:creationId xmlns:a16="http://schemas.microsoft.com/office/drawing/2014/main" id="{1D8AB43E-14FF-F540-A357-097AFFC31F79}"/>
              </a:ext>
            </a:extLst>
          </p:cNvPr>
          <p:cNvSpPr/>
          <p:nvPr userDrawn="1"/>
        </p:nvSpPr>
        <p:spPr>
          <a:xfrm>
            <a:off x="1381695" y="2722362"/>
            <a:ext cx="1677240" cy="3014948"/>
          </a:xfrm>
          <a:prstGeom prst="roundRect">
            <a:avLst>
              <a:gd name="adj" fmla="val 712"/>
            </a:avLst>
          </a:prstGeom>
          <a:solidFill>
            <a:srgbClr val="0066B3">
              <a:alpha val="30000"/>
            </a:srgbClr>
          </a:solidFill>
          <a:ln>
            <a:noFill/>
          </a:ln>
          <a:effectLst>
            <a:outerShdw blurRad="381000" dist="762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30" name="Rectangle: Rounded Corners 11">
            <a:extLst>
              <a:ext uri="{FF2B5EF4-FFF2-40B4-BE49-F238E27FC236}">
                <a16:creationId xmlns:a16="http://schemas.microsoft.com/office/drawing/2014/main" id="{23B51CA1-0092-6D41-8DB2-91D36B12FE08}"/>
              </a:ext>
            </a:extLst>
          </p:cNvPr>
          <p:cNvSpPr/>
          <p:nvPr userDrawn="1"/>
        </p:nvSpPr>
        <p:spPr>
          <a:xfrm>
            <a:off x="5217625"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32" name="Rectangle: Rounded Corners 12">
            <a:extLst>
              <a:ext uri="{FF2B5EF4-FFF2-40B4-BE49-F238E27FC236}">
                <a16:creationId xmlns:a16="http://schemas.microsoft.com/office/drawing/2014/main" id="{AF79C448-46F8-7041-A59C-716701059BB9}"/>
              </a:ext>
            </a:extLst>
          </p:cNvPr>
          <p:cNvSpPr/>
          <p:nvPr userDrawn="1"/>
        </p:nvSpPr>
        <p:spPr>
          <a:xfrm>
            <a:off x="7135591"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49" name="Picture Placeholder 26">
            <a:extLst>
              <a:ext uri="{FF2B5EF4-FFF2-40B4-BE49-F238E27FC236}">
                <a16:creationId xmlns:a16="http://schemas.microsoft.com/office/drawing/2014/main" id="{A5BF3CF8-F11C-6E43-8DBA-AC35EF35C645}"/>
              </a:ext>
            </a:extLst>
          </p:cNvPr>
          <p:cNvSpPr>
            <a:spLocks noGrp="1"/>
          </p:cNvSpPr>
          <p:nvPr userDrawn="1">
            <p:ph type="pic" sz="quarter" idx="11"/>
          </p:nvPr>
        </p:nvSpPr>
        <p:spPr>
          <a:xfrm>
            <a:off x="3299660" y="2722363"/>
            <a:ext cx="1677240" cy="1825001"/>
          </a:xfrm>
          <a:prstGeom prst="rect">
            <a:avLst/>
          </a:prstGeom>
        </p:spPr>
      </p:sp>
      <p:sp>
        <p:nvSpPr>
          <p:cNvPr id="51" name="Picture Placeholder 28">
            <a:extLst>
              <a:ext uri="{FF2B5EF4-FFF2-40B4-BE49-F238E27FC236}">
                <a16:creationId xmlns:a16="http://schemas.microsoft.com/office/drawing/2014/main" id="{C2397FFD-42FB-2240-94D8-B7C217479C11}"/>
              </a:ext>
            </a:extLst>
          </p:cNvPr>
          <p:cNvSpPr>
            <a:spLocks noGrp="1"/>
          </p:cNvSpPr>
          <p:nvPr userDrawn="1">
            <p:ph type="pic" sz="quarter" idx="13"/>
          </p:nvPr>
        </p:nvSpPr>
        <p:spPr>
          <a:xfrm>
            <a:off x="7135591" y="2722363"/>
            <a:ext cx="1677240" cy="1825001"/>
          </a:xfrm>
          <a:prstGeom prst="rect">
            <a:avLst/>
          </a:prstGeom>
        </p:spPr>
      </p:sp>
      <p:sp>
        <p:nvSpPr>
          <p:cNvPr id="52" name="Picture Placeholder 25">
            <a:extLst>
              <a:ext uri="{FF2B5EF4-FFF2-40B4-BE49-F238E27FC236}">
                <a16:creationId xmlns:a16="http://schemas.microsoft.com/office/drawing/2014/main" id="{08ED2943-46FB-A048-9932-A4DBAD165415}"/>
              </a:ext>
            </a:extLst>
          </p:cNvPr>
          <p:cNvSpPr>
            <a:spLocks noGrp="1"/>
          </p:cNvSpPr>
          <p:nvPr userDrawn="1">
            <p:ph type="pic" sz="quarter" idx="10"/>
          </p:nvPr>
        </p:nvSpPr>
        <p:spPr>
          <a:xfrm>
            <a:off x="1381695" y="2722362"/>
            <a:ext cx="1677240" cy="1825000"/>
          </a:xfrm>
          <a:prstGeom prst="rect">
            <a:avLst/>
          </a:prstGeom>
        </p:spPr>
      </p:sp>
      <p:sp>
        <p:nvSpPr>
          <p:cNvPr id="53" name="Rectangle: Rounded Corners 12">
            <a:extLst>
              <a:ext uri="{FF2B5EF4-FFF2-40B4-BE49-F238E27FC236}">
                <a16:creationId xmlns:a16="http://schemas.microsoft.com/office/drawing/2014/main" id="{22415EC9-14AE-F042-84D4-9D109643D665}"/>
              </a:ext>
            </a:extLst>
          </p:cNvPr>
          <p:cNvSpPr/>
          <p:nvPr userDrawn="1"/>
        </p:nvSpPr>
        <p:spPr>
          <a:xfrm>
            <a:off x="9050115"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57" name="Picture Placeholder 28">
            <a:extLst>
              <a:ext uri="{FF2B5EF4-FFF2-40B4-BE49-F238E27FC236}">
                <a16:creationId xmlns:a16="http://schemas.microsoft.com/office/drawing/2014/main" id="{D21D0429-7F11-6C44-B054-619D912E1B26}"/>
              </a:ext>
            </a:extLst>
          </p:cNvPr>
          <p:cNvSpPr>
            <a:spLocks noGrp="1"/>
          </p:cNvSpPr>
          <p:nvPr userDrawn="1">
            <p:ph type="pic" sz="quarter" idx="14"/>
          </p:nvPr>
        </p:nvSpPr>
        <p:spPr>
          <a:xfrm>
            <a:off x="9050115" y="2722363"/>
            <a:ext cx="1677240" cy="1825001"/>
          </a:xfrm>
          <a:prstGeom prst="rect">
            <a:avLst/>
          </a:prstGeom>
        </p:spPr>
      </p:sp>
      <p:sp>
        <p:nvSpPr>
          <p:cNvPr id="68" name="Subtitle 2">
            <a:extLst>
              <a:ext uri="{FF2B5EF4-FFF2-40B4-BE49-F238E27FC236}">
                <a16:creationId xmlns:a16="http://schemas.microsoft.com/office/drawing/2014/main" id="{A13F38C7-31A8-9346-ACCC-CDA3E64B6935}"/>
              </a:ext>
            </a:extLst>
          </p:cNvPr>
          <p:cNvSpPr>
            <a:spLocks noGrp="1"/>
          </p:cNvSpPr>
          <p:nvPr>
            <p:ph type="subTitle" idx="1" hasCustomPrompt="1"/>
          </p:nvPr>
        </p:nvSpPr>
        <p:spPr>
          <a:xfrm>
            <a:off x="4305094" y="1120690"/>
            <a:ext cx="7313165" cy="1077218"/>
          </a:xfrm>
          <a:prstGeom prst="rect">
            <a:avLst/>
          </a:prstGeom>
        </p:spPr>
        <p:txBody>
          <a:bodyPr>
            <a:normAutofit/>
          </a:bodyPr>
          <a:lstStyle>
            <a:lvl1pPr marL="0" marR="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sz="16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nSpc>
                <a:spcPct val="120000"/>
              </a:lnSpc>
            </a:pPr>
            <a:r>
              <a:rPr lang="id-ID" sz="1600" b="1">
                <a:solidFill>
                  <a:schemeClr val="bg1"/>
                </a:solidFill>
                <a:latin typeface="Gotham Book" panose="02000604040000020004" pitchFamily="2" charset="0"/>
                <a:cs typeface="Segoe UI Light" panose="020B0502040204020203" pitchFamily="34" charset="0"/>
              </a:rPr>
              <a:t>Ut </a:t>
            </a:r>
            <a:r>
              <a:rPr lang="id-ID" sz="1600" b="1" err="1">
                <a:solidFill>
                  <a:schemeClr val="bg1"/>
                </a:solidFill>
                <a:latin typeface="Gotham Book" panose="02000604040000020004" pitchFamily="2" charset="0"/>
                <a:cs typeface="Segoe UI Light" panose="020B0502040204020203" pitchFamily="34" charset="0"/>
              </a:rPr>
              <a:t>wisi</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enim</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ad</a:t>
            </a:r>
            <a:r>
              <a:rPr lang="id-ID" sz="1600" b="1">
                <a:solidFill>
                  <a:schemeClr val="bg1"/>
                </a:solidFill>
                <a:latin typeface="Gotham Book" panose="02000604040000020004" pitchFamily="2" charset="0"/>
                <a:cs typeface="Segoe UI Light" panose="020B0502040204020203" pitchFamily="34" charset="0"/>
              </a:rPr>
              <a:t> minim </a:t>
            </a:r>
            <a:r>
              <a:rPr lang="id-ID" sz="1600" b="1" err="1">
                <a:solidFill>
                  <a:schemeClr val="bg1"/>
                </a:solidFill>
                <a:latin typeface="Gotham Book" panose="02000604040000020004" pitchFamily="2" charset="0"/>
                <a:cs typeface="Segoe UI Light" panose="020B0502040204020203" pitchFamily="34" charset="0"/>
              </a:rPr>
              <a:t>veniam</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quis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nostrud</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exerci</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tation</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ullamcorper</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suscipit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lobortis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nisl</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aliquip</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ea</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commodo</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consequat</a:t>
            </a:r>
            <a:r>
              <a:rPr lang="id-ID" sz="1600">
                <a:solidFill>
                  <a:schemeClr val="bg1"/>
                </a:solidFill>
                <a:latin typeface="Gotham Book" panose="02000604040000020004" pitchFamily="2" charset="0"/>
                <a:cs typeface="Segoe UI Light" panose="020B0502040204020203" pitchFamily="34" charset="0"/>
              </a:rPr>
              <a:t>. </a:t>
            </a:r>
          </a:p>
          <a:p>
            <a:pPr marL="0" marR="0" lvl="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1600" i="1">
                <a:solidFill>
                  <a:schemeClr val="bg1"/>
                </a:solidFill>
                <a:latin typeface="Gotham Book" panose="02000604040000020004" pitchFamily="2" charset="0"/>
                <a:cs typeface="Segoe UI Light" panose="020B0502040204020203" pitchFamily="34" charset="0"/>
              </a:rPr>
              <a:t>“</a:t>
            </a:r>
            <a:r>
              <a:rPr lang="id-ID" sz="1600" i="1">
                <a:solidFill>
                  <a:schemeClr val="bg1"/>
                </a:solidFill>
                <a:latin typeface="Gotham Book" panose="02000604040000020004" pitchFamily="2" charset="0"/>
                <a:cs typeface="Segoe UI Light" panose="020B0502040204020203" pitchFamily="34" charset="0"/>
              </a:rPr>
              <a:t>Ut </a:t>
            </a:r>
            <a:r>
              <a:rPr lang="id-ID" sz="1600" i="1" err="1">
                <a:solidFill>
                  <a:schemeClr val="bg1"/>
                </a:solidFill>
                <a:latin typeface="Gotham Book" panose="02000604040000020004" pitchFamily="2" charset="0"/>
                <a:cs typeface="Segoe UI Light" panose="020B0502040204020203" pitchFamily="34" charset="0"/>
              </a:rPr>
              <a:t>wisi</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enim</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ad</a:t>
            </a:r>
            <a:r>
              <a:rPr lang="id-ID" sz="1600" i="1">
                <a:solidFill>
                  <a:schemeClr val="bg1"/>
                </a:solidFill>
                <a:latin typeface="Gotham Book" panose="02000604040000020004" pitchFamily="2" charset="0"/>
                <a:cs typeface="Segoe UI Light" panose="020B0502040204020203" pitchFamily="34" charset="0"/>
              </a:rPr>
              <a:t> minim </a:t>
            </a:r>
            <a:r>
              <a:rPr lang="id-ID" sz="1600" i="1" err="1">
                <a:solidFill>
                  <a:schemeClr val="bg1"/>
                </a:solidFill>
                <a:latin typeface="Gotham Book" panose="02000604040000020004" pitchFamily="2" charset="0"/>
                <a:cs typeface="Segoe UI Light" panose="020B0502040204020203" pitchFamily="34" charset="0"/>
              </a:rPr>
              <a:t>veniam</a:t>
            </a:r>
            <a:r>
              <a:rPr lang="id-ID" sz="1600" i="1">
                <a:solidFill>
                  <a:schemeClr val="bg1"/>
                </a:solidFill>
                <a:latin typeface="Gotham Book" panose="02000604040000020004" pitchFamily="2" charset="0"/>
                <a:cs typeface="Segoe UI Light" panose="020B0502040204020203" pitchFamily="34" charset="0"/>
              </a:rPr>
              <a:t>”</a:t>
            </a:r>
            <a:endParaRPr lang="en-US" sz="1600" i="1">
              <a:solidFill>
                <a:schemeClr val="bg1"/>
              </a:solidFill>
              <a:latin typeface="Gotham Book" panose="02000604040000020004" pitchFamily="2" charset="0"/>
              <a:cs typeface="Segoe UI Light" panose="020B0502040204020203" pitchFamily="34" charset="0"/>
            </a:endParaRPr>
          </a:p>
        </p:txBody>
      </p:sp>
      <p:sp>
        <p:nvSpPr>
          <p:cNvPr id="16" name="Text Placeholder 3">
            <a:extLst>
              <a:ext uri="{FF2B5EF4-FFF2-40B4-BE49-F238E27FC236}">
                <a16:creationId xmlns:a16="http://schemas.microsoft.com/office/drawing/2014/main" id="{12094C4C-A278-C247-B8A8-618636FA6BC6}"/>
              </a:ext>
            </a:extLst>
          </p:cNvPr>
          <p:cNvSpPr>
            <a:spLocks noGrp="1"/>
          </p:cNvSpPr>
          <p:nvPr>
            <p:ph type="body" sz="quarter" idx="27" hasCustomPrompt="1"/>
          </p:nvPr>
        </p:nvSpPr>
        <p:spPr>
          <a:xfrm>
            <a:off x="1444869"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IDIR </a:t>
            </a:r>
            <a:r>
              <a:rPr lang="en-US" err="1"/>
              <a:t>Hillali</a:t>
            </a:r>
            <a:br>
              <a:rPr lang="en-US"/>
            </a:br>
            <a:r>
              <a:rPr lang="en-US"/>
              <a:t>Director</a:t>
            </a:r>
          </a:p>
        </p:txBody>
      </p:sp>
      <p:sp>
        <p:nvSpPr>
          <p:cNvPr id="23" name="Text Placeholder 3">
            <a:extLst>
              <a:ext uri="{FF2B5EF4-FFF2-40B4-BE49-F238E27FC236}">
                <a16:creationId xmlns:a16="http://schemas.microsoft.com/office/drawing/2014/main" id="{D73C7E3D-621B-044E-9A37-5D0079971286}"/>
              </a:ext>
            </a:extLst>
          </p:cNvPr>
          <p:cNvSpPr>
            <a:spLocks noGrp="1"/>
          </p:cNvSpPr>
          <p:nvPr>
            <p:ph type="body" sz="quarter" idx="28" hasCustomPrompt="1"/>
          </p:nvPr>
        </p:nvSpPr>
        <p:spPr>
          <a:xfrm>
            <a:off x="3356796"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4" name="Text Placeholder 3">
            <a:extLst>
              <a:ext uri="{FF2B5EF4-FFF2-40B4-BE49-F238E27FC236}">
                <a16:creationId xmlns:a16="http://schemas.microsoft.com/office/drawing/2014/main" id="{4B9D70FA-370D-5B4C-A0FE-320221A621E4}"/>
              </a:ext>
            </a:extLst>
          </p:cNvPr>
          <p:cNvSpPr>
            <a:spLocks noGrp="1"/>
          </p:cNvSpPr>
          <p:nvPr>
            <p:ph type="body" sz="quarter" idx="29" hasCustomPrompt="1"/>
          </p:nvPr>
        </p:nvSpPr>
        <p:spPr>
          <a:xfrm>
            <a:off x="5280598"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6" name="Text Placeholder 3">
            <a:extLst>
              <a:ext uri="{FF2B5EF4-FFF2-40B4-BE49-F238E27FC236}">
                <a16:creationId xmlns:a16="http://schemas.microsoft.com/office/drawing/2014/main" id="{33FC58EB-22F5-4C44-8E4D-3E6687FE298D}"/>
              </a:ext>
            </a:extLst>
          </p:cNvPr>
          <p:cNvSpPr>
            <a:spLocks noGrp="1"/>
          </p:cNvSpPr>
          <p:nvPr>
            <p:ph type="body" sz="quarter" idx="30" hasCustomPrompt="1"/>
          </p:nvPr>
        </p:nvSpPr>
        <p:spPr>
          <a:xfrm>
            <a:off x="7192526"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8" name="Text Placeholder 3">
            <a:extLst>
              <a:ext uri="{FF2B5EF4-FFF2-40B4-BE49-F238E27FC236}">
                <a16:creationId xmlns:a16="http://schemas.microsoft.com/office/drawing/2014/main" id="{9A55F181-EAC5-A54E-BBDC-0AC567213A57}"/>
              </a:ext>
            </a:extLst>
          </p:cNvPr>
          <p:cNvSpPr>
            <a:spLocks noGrp="1"/>
          </p:cNvSpPr>
          <p:nvPr>
            <p:ph type="body" sz="quarter" idx="31" hasCustomPrompt="1"/>
          </p:nvPr>
        </p:nvSpPr>
        <p:spPr>
          <a:xfrm>
            <a:off x="9128204"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9" name="Text Placeholder 3">
            <a:extLst>
              <a:ext uri="{FF2B5EF4-FFF2-40B4-BE49-F238E27FC236}">
                <a16:creationId xmlns:a16="http://schemas.microsoft.com/office/drawing/2014/main" id="{A1E90CA5-97F0-424D-BA20-78BB76BA5354}"/>
              </a:ext>
            </a:extLst>
          </p:cNvPr>
          <p:cNvSpPr>
            <a:spLocks noGrp="1"/>
          </p:cNvSpPr>
          <p:nvPr>
            <p:ph type="body" sz="quarter" idx="32" hasCustomPrompt="1"/>
          </p:nvPr>
        </p:nvSpPr>
        <p:spPr>
          <a:xfrm>
            <a:off x="1444869"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Marketing</a:t>
            </a:r>
          </a:p>
        </p:txBody>
      </p:sp>
      <p:sp>
        <p:nvSpPr>
          <p:cNvPr id="31" name="Text Placeholder 3">
            <a:extLst>
              <a:ext uri="{FF2B5EF4-FFF2-40B4-BE49-F238E27FC236}">
                <a16:creationId xmlns:a16="http://schemas.microsoft.com/office/drawing/2014/main" id="{F11186D7-92E7-B24A-B7D4-EF4818593D4E}"/>
              </a:ext>
            </a:extLst>
          </p:cNvPr>
          <p:cNvSpPr>
            <a:spLocks noGrp="1"/>
          </p:cNvSpPr>
          <p:nvPr>
            <p:ph type="body" sz="quarter" idx="33" hasCustomPrompt="1"/>
          </p:nvPr>
        </p:nvSpPr>
        <p:spPr>
          <a:xfrm>
            <a:off x="3356796"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3" name="Text Placeholder 3">
            <a:extLst>
              <a:ext uri="{FF2B5EF4-FFF2-40B4-BE49-F238E27FC236}">
                <a16:creationId xmlns:a16="http://schemas.microsoft.com/office/drawing/2014/main" id="{08D34FB3-054D-6A4F-B595-A8BAC94F4AAA}"/>
              </a:ext>
            </a:extLst>
          </p:cNvPr>
          <p:cNvSpPr>
            <a:spLocks noGrp="1"/>
          </p:cNvSpPr>
          <p:nvPr>
            <p:ph type="body" sz="quarter" idx="34" hasCustomPrompt="1"/>
          </p:nvPr>
        </p:nvSpPr>
        <p:spPr>
          <a:xfrm>
            <a:off x="5280598"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4" name="Text Placeholder 3">
            <a:extLst>
              <a:ext uri="{FF2B5EF4-FFF2-40B4-BE49-F238E27FC236}">
                <a16:creationId xmlns:a16="http://schemas.microsoft.com/office/drawing/2014/main" id="{07F8090A-88C1-F54B-ABE9-A30D57187030}"/>
              </a:ext>
            </a:extLst>
          </p:cNvPr>
          <p:cNvSpPr>
            <a:spLocks noGrp="1"/>
          </p:cNvSpPr>
          <p:nvPr>
            <p:ph type="body" sz="quarter" idx="35" hasCustomPrompt="1"/>
          </p:nvPr>
        </p:nvSpPr>
        <p:spPr>
          <a:xfrm>
            <a:off x="7204401"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5" name="Text Placeholder 3">
            <a:extLst>
              <a:ext uri="{FF2B5EF4-FFF2-40B4-BE49-F238E27FC236}">
                <a16:creationId xmlns:a16="http://schemas.microsoft.com/office/drawing/2014/main" id="{579A98A0-973A-CF4C-B92E-157F9803DF49}"/>
              </a:ext>
            </a:extLst>
          </p:cNvPr>
          <p:cNvSpPr>
            <a:spLocks noGrp="1"/>
          </p:cNvSpPr>
          <p:nvPr>
            <p:ph type="body" sz="quarter" idx="36" hasCustomPrompt="1"/>
          </p:nvPr>
        </p:nvSpPr>
        <p:spPr>
          <a:xfrm>
            <a:off x="9104453"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6" name="Picture Placeholder 27">
            <a:extLst>
              <a:ext uri="{FF2B5EF4-FFF2-40B4-BE49-F238E27FC236}">
                <a16:creationId xmlns:a16="http://schemas.microsoft.com/office/drawing/2014/main" id="{E1DF1D9A-3B67-4843-9A92-638AC713C36A}"/>
              </a:ext>
            </a:extLst>
          </p:cNvPr>
          <p:cNvSpPr>
            <a:spLocks noGrp="1"/>
          </p:cNvSpPr>
          <p:nvPr>
            <p:ph type="pic" sz="quarter" idx="12"/>
          </p:nvPr>
        </p:nvSpPr>
        <p:spPr>
          <a:xfrm>
            <a:off x="5217624" y="2722363"/>
            <a:ext cx="1677240" cy="1825001"/>
          </a:xfrm>
          <a:prstGeom prst="rect">
            <a:avLst/>
          </a:prstGeom>
        </p:spPr>
        <p:txBody>
          <a:bodyPr/>
          <a:lstStyle>
            <a:lvl1pPr>
              <a:defRPr b="0" i="0">
                <a:latin typeface="Gotham Book" panose="02000604040000020004" pitchFamily="2" charset="0"/>
              </a:defRPr>
            </a:lvl1pPr>
          </a:lstStyle>
          <a:p>
            <a:endParaRPr lang="en-US"/>
          </a:p>
        </p:txBody>
      </p:sp>
    </p:spTree>
    <p:extLst>
      <p:ext uri="{BB962C8B-B14F-4D97-AF65-F5344CB8AC3E}">
        <p14:creationId xmlns:p14="http://schemas.microsoft.com/office/powerpoint/2010/main" val="30003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125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125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2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7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75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2750"/>
                                  </p:stCondLst>
                                  <p:childTnLst>
                                    <p:set>
                                      <p:cBhvr>
                                        <p:cTn id="26" dur="1" fill="hold">
                                          <p:stCondLst>
                                            <p:cond delay="0"/>
                                          </p:stCondLst>
                                        </p:cTn>
                                        <p:tgtEl>
                                          <p:spTgt spid="31">
                                            <p:txEl>
                                              <p:pRg st="0" end="0"/>
                                            </p:txEl>
                                          </p:spTgt>
                                        </p:tgtEl>
                                        <p:attrNameLst>
                                          <p:attrName>style.visibility</p:attrName>
                                        </p:attrNameLst>
                                      </p:cBhvr>
                                      <p:to>
                                        <p:strVal val="visible"/>
                                      </p:to>
                                    </p:set>
                                    <p:anim calcmode="lin" valueType="num">
                                      <p:cBhvr additive="base">
                                        <p:cTn id="27"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1">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375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3750"/>
                                  </p:stCondLst>
                                  <p:childTnLst>
                                    <p:set>
                                      <p:cBhvr>
                                        <p:cTn id="34" dur="1" fill="hold">
                                          <p:stCondLst>
                                            <p:cond delay="0"/>
                                          </p:stCondLst>
                                        </p:cTn>
                                        <p:tgtEl>
                                          <p:spTgt spid="24">
                                            <p:txEl>
                                              <p:pRg st="0" end="0"/>
                                            </p:txEl>
                                          </p:spTgt>
                                        </p:tgtEl>
                                        <p:attrNameLst>
                                          <p:attrName>style.visibility</p:attrName>
                                        </p:attrNameLst>
                                      </p:cBhvr>
                                      <p:to>
                                        <p:strVal val="visible"/>
                                      </p:to>
                                    </p:set>
                                    <p:anim calcmode="lin" valueType="num">
                                      <p:cBhvr additive="base">
                                        <p:cTn id="35"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2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3750"/>
                                  </p:stCondLst>
                                  <p:childTnLst>
                                    <p:set>
                                      <p:cBhvr>
                                        <p:cTn id="38" dur="1" fill="hold">
                                          <p:stCondLst>
                                            <p:cond delay="0"/>
                                          </p:stCondLst>
                                        </p:cTn>
                                        <p:tgtEl>
                                          <p:spTgt spid="33">
                                            <p:txEl>
                                              <p:pRg st="0" end="0"/>
                                            </p:txEl>
                                          </p:spTgt>
                                        </p:tgtEl>
                                        <p:attrNameLst>
                                          <p:attrName>style.visibility</p:attrName>
                                        </p:attrNameLst>
                                      </p:cBhvr>
                                      <p:to>
                                        <p:strVal val="visible"/>
                                      </p:to>
                                    </p:set>
                                    <p:anim calcmode="lin" valueType="num">
                                      <p:cBhvr additive="base">
                                        <p:cTn id="39"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33">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475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750" fill="hold"/>
                                        <p:tgtEl>
                                          <p:spTgt spid="32"/>
                                        </p:tgtEl>
                                        <p:attrNameLst>
                                          <p:attrName>ppt_x</p:attrName>
                                        </p:attrNameLst>
                                      </p:cBhvr>
                                      <p:tavLst>
                                        <p:tav tm="0">
                                          <p:val>
                                            <p:strVal val="#ppt_x"/>
                                          </p:val>
                                        </p:tav>
                                        <p:tav tm="100000">
                                          <p:val>
                                            <p:strVal val="#ppt_x"/>
                                          </p:val>
                                        </p:tav>
                                      </p:tavLst>
                                    </p:anim>
                                    <p:anim calcmode="lin" valueType="num">
                                      <p:cBhvr additive="base">
                                        <p:cTn id="44" dur="75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4750"/>
                                  </p:stCondLst>
                                  <p:childTnLst>
                                    <p:set>
                                      <p:cBhvr>
                                        <p:cTn id="46" dur="1" fill="hold">
                                          <p:stCondLst>
                                            <p:cond delay="0"/>
                                          </p:stCondLst>
                                        </p:cTn>
                                        <p:tgtEl>
                                          <p:spTgt spid="26">
                                            <p:txEl>
                                              <p:pRg st="0" end="0"/>
                                            </p:txEl>
                                          </p:spTgt>
                                        </p:tgtEl>
                                        <p:attrNameLst>
                                          <p:attrName>style.visibility</p:attrName>
                                        </p:attrNameLst>
                                      </p:cBhvr>
                                      <p:to>
                                        <p:strVal val="visible"/>
                                      </p:to>
                                    </p:set>
                                    <p:anim calcmode="lin" valueType="num">
                                      <p:cBhvr additive="base">
                                        <p:cTn id="47"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26">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4750"/>
                                  </p:st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75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750" fill="hold"/>
                                        <p:tgtEl>
                                          <p:spTgt spid="53"/>
                                        </p:tgtEl>
                                        <p:attrNameLst>
                                          <p:attrName>ppt_x</p:attrName>
                                        </p:attrNameLst>
                                      </p:cBhvr>
                                      <p:tavLst>
                                        <p:tav tm="0">
                                          <p:val>
                                            <p:strVal val="#ppt_x"/>
                                          </p:val>
                                        </p:tav>
                                        <p:tav tm="100000">
                                          <p:val>
                                            <p:strVal val="#ppt_x"/>
                                          </p:val>
                                        </p:tav>
                                      </p:tavLst>
                                    </p:anim>
                                    <p:anim calcmode="lin" valueType="num">
                                      <p:cBhvr additive="base">
                                        <p:cTn id="56" dur="750" fill="hold"/>
                                        <p:tgtEl>
                                          <p:spTgt spid="53"/>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5750"/>
                                  </p:stCondLst>
                                  <p:childTnLst>
                                    <p:set>
                                      <p:cBhvr>
                                        <p:cTn id="58" dur="1" fill="hold">
                                          <p:stCondLst>
                                            <p:cond delay="0"/>
                                          </p:stCondLst>
                                        </p:cTn>
                                        <p:tgtEl>
                                          <p:spTgt spid="28">
                                            <p:txEl>
                                              <p:pRg st="0" end="0"/>
                                            </p:txEl>
                                          </p:spTgt>
                                        </p:tgtEl>
                                        <p:attrNameLst>
                                          <p:attrName>style.visibility</p:attrName>
                                        </p:attrNameLst>
                                      </p:cBhvr>
                                      <p:to>
                                        <p:strVal val="visible"/>
                                      </p:to>
                                    </p:set>
                                    <p:anim calcmode="lin" valueType="num">
                                      <p:cBhvr additive="base">
                                        <p:cTn id="59"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0" dur="750" fill="hold"/>
                                        <p:tgtEl>
                                          <p:spTgt spid="28">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50000" fill="hold" grpId="0" nodeType="withEffect">
                                  <p:stCondLst>
                                    <p:cond delay="5750"/>
                                  </p:stCondLst>
                                  <p:childTnLst>
                                    <p:set>
                                      <p:cBhvr>
                                        <p:cTn id="62" dur="1" fill="hold">
                                          <p:stCondLst>
                                            <p:cond delay="0"/>
                                          </p:stCondLst>
                                        </p:cTn>
                                        <p:tgtEl>
                                          <p:spTgt spid="35">
                                            <p:txEl>
                                              <p:pRg st="0" end="0"/>
                                            </p:txEl>
                                          </p:spTgt>
                                        </p:tgtEl>
                                        <p:attrNameLst>
                                          <p:attrName>style.visibility</p:attrName>
                                        </p:attrNameLst>
                                      </p:cBhvr>
                                      <p:to>
                                        <p:strVal val="visible"/>
                                      </p:to>
                                    </p:set>
                                    <p:anim calcmode="lin" valueType="num">
                                      <p:cBhvr additive="base">
                                        <p:cTn id="63"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30" grpId="0" animBg="1"/>
      <p:bldP spid="32" grpId="0" animBg="1"/>
      <p:bldP spid="53" grpId="0" animBg="1"/>
      <p:bldP spid="16" grpId="0" build="p">
        <p:tmplLst>
          <p:tmpl lvl="1">
            <p:tnLst>
              <p:par>
                <p:cTn presetID="2" presetClass="entr" presetSubtype="4" decel="50000" fill="hold" nodeType="withEffect">
                  <p:stCondLst>
                    <p:cond delay="1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50000" fill="hold" nodeType="withEffect">
                  <p:stCondLst>
                    <p:cond delay="27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4" decel="50000" fill="hold" nodeType="withEffect">
                  <p:stCondLst>
                    <p:cond delay="3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50000" fill="hold" nodeType="withEffect">
                  <p:stCondLst>
                    <p:cond delay="47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50000" fill="hold" nodeType="withEffect">
                  <p:stCondLst>
                    <p:cond delay="5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1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50000" fill="hold" nodeType="withEffect">
                  <p:stCondLst>
                    <p:cond delay="27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37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50000" fill="hold" nodeType="withEffect">
                  <p:stCondLst>
                    <p:cond delay="47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ppt_x"/>
                          </p:val>
                        </p:tav>
                        <p:tav tm="100000">
                          <p:val>
                            <p:strVal val="#ppt_x"/>
                          </p:val>
                        </p:tav>
                      </p:tavLst>
                    </p:anim>
                    <p:anim calcmode="lin" valueType="num">
                      <p:cBhvr additive="base">
                        <p:cTn dur="75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50000" fill="hold" nodeType="withEffect">
                  <p:stCondLst>
                    <p:cond delay="5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1D08FC-77CD-EE4F-906A-5C9DB8C50B2E}"/>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68" name="Subtitle 2">
            <a:extLst>
              <a:ext uri="{FF2B5EF4-FFF2-40B4-BE49-F238E27FC236}">
                <a16:creationId xmlns:a16="http://schemas.microsoft.com/office/drawing/2014/main" id="{A13F38C7-31A8-9346-ACCC-CDA3E64B6935}"/>
              </a:ext>
            </a:extLst>
          </p:cNvPr>
          <p:cNvSpPr>
            <a:spLocks noGrp="1"/>
          </p:cNvSpPr>
          <p:nvPr>
            <p:ph type="subTitle" idx="1" hasCustomPrompt="1"/>
          </p:nvPr>
        </p:nvSpPr>
        <p:spPr>
          <a:xfrm>
            <a:off x="849014" y="2637554"/>
            <a:ext cx="4166883" cy="2294338"/>
          </a:xfrm>
          <a:prstGeom prst="rect">
            <a:avLst/>
          </a:prstGeom>
        </p:spPr>
        <p:txBody>
          <a:bodyPr>
            <a:normAutofit/>
          </a:bodyPr>
          <a:lstStyle>
            <a:lvl1pPr marL="0" marR="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sz="27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nSpc>
                <a:spcPct val="120000"/>
              </a:lnSpc>
            </a:pPr>
            <a:r>
              <a:rPr lang="id-ID" sz="1600" b="1">
                <a:solidFill>
                  <a:schemeClr val="bg1"/>
                </a:solidFill>
                <a:latin typeface="Gotham Book" panose="02000604040000020004" pitchFamily="2" charset="0"/>
                <a:cs typeface="Segoe UI Light" panose="020B0502040204020203" pitchFamily="34" charset="0"/>
              </a:rPr>
              <a:t>“Ut </a:t>
            </a:r>
            <a:r>
              <a:rPr lang="id-ID" sz="1600" b="1" err="1">
                <a:solidFill>
                  <a:schemeClr val="bg1"/>
                </a:solidFill>
                <a:latin typeface="Gotham Book" panose="02000604040000020004" pitchFamily="2" charset="0"/>
                <a:cs typeface="Segoe UI Light" panose="020B0502040204020203" pitchFamily="34" charset="0"/>
              </a:rPr>
              <a:t>wisi</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enim</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ad</a:t>
            </a:r>
            <a:r>
              <a:rPr lang="id-ID" sz="1600" b="1">
                <a:solidFill>
                  <a:schemeClr val="bg1"/>
                </a:solidFill>
                <a:latin typeface="Gotham Book" panose="02000604040000020004" pitchFamily="2" charset="0"/>
                <a:cs typeface="Segoe UI Light" panose="020B0502040204020203" pitchFamily="34" charset="0"/>
              </a:rPr>
              <a:t> minim </a:t>
            </a:r>
            <a:r>
              <a:rPr lang="id-ID" sz="1600" b="1" err="1">
                <a:solidFill>
                  <a:schemeClr val="bg1"/>
                </a:solidFill>
                <a:latin typeface="Gotham Book" panose="02000604040000020004" pitchFamily="2" charset="0"/>
                <a:cs typeface="Segoe UI Light" panose="020B0502040204020203" pitchFamily="34" charset="0"/>
              </a:rPr>
              <a:t>veniam</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quis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nostrud</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exerci</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tation</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ullamcorper</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suscipit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lobortis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nisl</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aliquip</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ea</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commodo</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consequat</a:t>
            </a:r>
            <a:r>
              <a:rPr lang="id-ID" sz="1600">
                <a:solidFill>
                  <a:schemeClr val="bg1"/>
                </a:solidFill>
                <a:latin typeface="Gotham Book" panose="02000604040000020004" pitchFamily="2" charset="0"/>
                <a:cs typeface="Segoe UI Light" panose="020B0502040204020203" pitchFamily="34" charset="0"/>
              </a:rPr>
              <a:t>.</a:t>
            </a:r>
          </a:p>
          <a:p>
            <a:pPr marL="0" marR="0" lvl="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a:pPr>
            <a:r>
              <a:rPr lang="id-ID" sz="1600" i="1">
                <a:solidFill>
                  <a:schemeClr val="bg1"/>
                </a:solidFill>
                <a:latin typeface="Gotham Book" panose="02000604040000020004" pitchFamily="2" charset="0"/>
                <a:cs typeface="Segoe UI Light" panose="020B0502040204020203" pitchFamily="34" charset="0"/>
              </a:rPr>
              <a:t>Ut </a:t>
            </a:r>
            <a:r>
              <a:rPr lang="id-ID" sz="1600" i="1" err="1">
                <a:solidFill>
                  <a:schemeClr val="bg1"/>
                </a:solidFill>
                <a:latin typeface="Gotham Book" panose="02000604040000020004" pitchFamily="2" charset="0"/>
                <a:cs typeface="Segoe UI Light" panose="020B0502040204020203" pitchFamily="34" charset="0"/>
              </a:rPr>
              <a:t>wisi</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enim</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ad</a:t>
            </a:r>
            <a:r>
              <a:rPr lang="id-ID" sz="1600" i="1">
                <a:solidFill>
                  <a:schemeClr val="bg1"/>
                </a:solidFill>
                <a:latin typeface="Gotham Book" panose="02000604040000020004" pitchFamily="2" charset="0"/>
                <a:cs typeface="Segoe UI Light" panose="020B0502040204020203" pitchFamily="34" charset="0"/>
              </a:rPr>
              <a:t> minim </a:t>
            </a:r>
            <a:r>
              <a:rPr lang="id-ID" sz="1600" i="1" err="1">
                <a:solidFill>
                  <a:schemeClr val="bg1"/>
                </a:solidFill>
                <a:latin typeface="Gotham Book" panose="02000604040000020004" pitchFamily="2" charset="0"/>
                <a:cs typeface="Segoe UI Light" panose="020B0502040204020203" pitchFamily="34" charset="0"/>
              </a:rPr>
              <a:t>veniam</a:t>
            </a:r>
            <a:r>
              <a:rPr lang="id-ID" sz="1600" i="1">
                <a:solidFill>
                  <a:schemeClr val="bg1"/>
                </a:solidFill>
                <a:latin typeface="Gotham Book" panose="02000604040000020004" pitchFamily="2" charset="0"/>
                <a:cs typeface="Segoe UI Light" panose="020B0502040204020203" pitchFamily="34" charset="0"/>
              </a:rPr>
              <a:t>”</a:t>
            </a:r>
            <a:br>
              <a:rPr lang="id-ID" sz="1600" i="1">
                <a:solidFill>
                  <a:schemeClr val="bg1"/>
                </a:solidFill>
                <a:latin typeface="Gotham Book" panose="02000604040000020004" pitchFamily="2" charset="0"/>
                <a:cs typeface="Segoe UI Light" panose="020B0502040204020203" pitchFamily="34" charset="0"/>
              </a:rPr>
            </a:br>
            <a:endParaRPr lang="en-US" sz="1600" i="1">
              <a:solidFill>
                <a:schemeClr val="bg1"/>
              </a:solidFill>
              <a:latin typeface="Gotham Book" panose="02000604040000020004" pitchFamily="2" charset="0"/>
              <a:cs typeface="Segoe UI Light" panose="020B0502040204020203" pitchFamily="34" charset="0"/>
            </a:endParaRPr>
          </a:p>
        </p:txBody>
      </p:sp>
      <p:sp>
        <p:nvSpPr>
          <p:cNvPr id="31" name="Picture Placeholder 4">
            <a:extLst>
              <a:ext uri="{FF2B5EF4-FFF2-40B4-BE49-F238E27FC236}">
                <a16:creationId xmlns:a16="http://schemas.microsoft.com/office/drawing/2014/main" id="{8C22421C-BA16-C240-9248-083E453E160C}"/>
              </a:ext>
            </a:extLst>
          </p:cNvPr>
          <p:cNvSpPr>
            <a:spLocks noGrp="1"/>
          </p:cNvSpPr>
          <p:nvPr>
            <p:ph type="pic" sz="quarter" idx="10"/>
          </p:nvPr>
        </p:nvSpPr>
        <p:spPr>
          <a:xfrm>
            <a:off x="8410122" y="0"/>
            <a:ext cx="3773079" cy="6858000"/>
          </a:xfrm>
          <a:prstGeom prst="rect">
            <a:avLst/>
          </a:prstGeom>
        </p:spPr>
      </p:sp>
      <p:sp>
        <p:nvSpPr>
          <p:cNvPr id="33" name="Title 1">
            <a:extLst>
              <a:ext uri="{FF2B5EF4-FFF2-40B4-BE49-F238E27FC236}">
                <a16:creationId xmlns:a16="http://schemas.microsoft.com/office/drawing/2014/main" id="{FCF62C8C-B0D2-7B45-9E58-62B736483224}"/>
              </a:ext>
            </a:extLst>
          </p:cNvPr>
          <p:cNvSpPr>
            <a:spLocks noGrp="1"/>
          </p:cNvSpPr>
          <p:nvPr>
            <p:ph type="title" hasCustomPrompt="1"/>
          </p:nvPr>
        </p:nvSpPr>
        <p:spPr>
          <a:xfrm>
            <a:off x="815192" y="1915733"/>
            <a:ext cx="4340629" cy="626468"/>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What our client says?</a:t>
            </a:r>
          </a:p>
        </p:txBody>
      </p:sp>
    </p:spTree>
    <p:extLst>
      <p:ext uri="{BB962C8B-B14F-4D97-AF65-F5344CB8AC3E}">
        <p14:creationId xmlns:p14="http://schemas.microsoft.com/office/powerpoint/2010/main" val="3571420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106E4B-0F69-4549-A39B-EB63B5C705CC}"/>
              </a:ext>
            </a:extLst>
          </p:cNvPr>
          <p:cNvSpPr/>
          <p:nvPr userDrawn="1"/>
        </p:nvSpPr>
        <p:spPr>
          <a:xfrm>
            <a:off x="1" y="0"/>
            <a:ext cx="6095999"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5" name="Text Placeholder 14">
            <a:extLst>
              <a:ext uri="{FF2B5EF4-FFF2-40B4-BE49-F238E27FC236}">
                <a16:creationId xmlns:a16="http://schemas.microsoft.com/office/drawing/2014/main" id="{8DDA0A37-243B-CC49-A737-941C105B7D45}"/>
              </a:ext>
            </a:extLst>
          </p:cNvPr>
          <p:cNvSpPr>
            <a:spLocks noGrp="1"/>
          </p:cNvSpPr>
          <p:nvPr>
            <p:ph type="body" sz="quarter" idx="12" hasCustomPrompt="1"/>
          </p:nvPr>
        </p:nvSpPr>
        <p:spPr>
          <a:xfrm>
            <a:off x="6793849" y="2295525"/>
            <a:ext cx="4872038" cy="1492250"/>
          </a:xfrm>
          <a:prstGeom prst="rect">
            <a:avLst/>
          </a:prstGeom>
        </p:spPr>
        <p:txBody>
          <a:bodyPr>
            <a:normAutofit/>
          </a:bodyPr>
          <a:lstStyle>
            <a:lvl1pPr marL="0" indent="0">
              <a:buNone/>
              <a:defRPr sz="3599" b="0" i="0">
                <a:solidFill>
                  <a:schemeClr val="tx2"/>
                </a:solidFill>
                <a:latin typeface="Gotham Light" panose="02000504020000020004" pitchFamily="2" charset="0"/>
              </a:defRPr>
            </a:lvl1pPr>
          </a:lstStyle>
          <a:p>
            <a:pPr lvl="0"/>
            <a:r>
              <a:rPr lang="en-US"/>
              <a:t>#2 Infographic and text.</a:t>
            </a:r>
          </a:p>
        </p:txBody>
      </p:sp>
      <p:sp>
        <p:nvSpPr>
          <p:cNvPr id="17" name="Text Placeholder 14">
            <a:extLst>
              <a:ext uri="{FF2B5EF4-FFF2-40B4-BE49-F238E27FC236}">
                <a16:creationId xmlns:a16="http://schemas.microsoft.com/office/drawing/2014/main" id="{56DC6D0E-A0D9-F646-A982-6C3E96AE755C}"/>
              </a:ext>
            </a:extLst>
          </p:cNvPr>
          <p:cNvSpPr>
            <a:spLocks noGrp="1"/>
          </p:cNvSpPr>
          <p:nvPr>
            <p:ph type="body" sz="quarter" idx="13" hasCustomPrompt="1"/>
          </p:nvPr>
        </p:nvSpPr>
        <p:spPr>
          <a:xfrm>
            <a:off x="685801" y="2295525"/>
            <a:ext cx="4872038" cy="1492250"/>
          </a:xfrm>
          <a:prstGeom prst="rect">
            <a:avLst/>
          </a:prstGeom>
        </p:spPr>
        <p:txBody>
          <a:bodyPr>
            <a:normAutofit/>
          </a:bodyPr>
          <a:lstStyle>
            <a:lvl1pPr marL="0" indent="0">
              <a:buNone/>
              <a:defRPr sz="3599" b="0" i="0">
                <a:solidFill>
                  <a:schemeClr val="bg1"/>
                </a:solidFill>
                <a:latin typeface="Gotham Light" panose="02000504020000020004" pitchFamily="2" charset="0"/>
              </a:defRPr>
            </a:lvl1pPr>
          </a:lstStyle>
          <a:p>
            <a:pPr lvl="0"/>
            <a:r>
              <a:rPr lang="en-US"/>
              <a:t>#1 Infographic and text.</a:t>
            </a:r>
          </a:p>
        </p:txBody>
      </p:sp>
      <p:sp>
        <p:nvSpPr>
          <p:cNvPr id="7" name="Text Placeholder 2">
            <a:extLst>
              <a:ext uri="{FF2B5EF4-FFF2-40B4-BE49-F238E27FC236}">
                <a16:creationId xmlns:a16="http://schemas.microsoft.com/office/drawing/2014/main" id="{F46DE505-9745-2F4C-BB7B-875A53CA125B}"/>
              </a:ext>
            </a:extLst>
          </p:cNvPr>
          <p:cNvSpPr>
            <a:spLocks noGrp="1"/>
          </p:cNvSpPr>
          <p:nvPr>
            <p:ph type="body" sz="quarter" idx="28" hasCustomPrompt="1"/>
          </p:nvPr>
        </p:nvSpPr>
        <p:spPr>
          <a:xfrm>
            <a:off x="685801" y="4054477"/>
            <a:ext cx="4872038" cy="1724025"/>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a:solidFill>
                  <a:schemeClr val="bg1"/>
                </a:solidFill>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a:t>
            </a:r>
          </a:p>
        </p:txBody>
      </p:sp>
      <p:sp>
        <p:nvSpPr>
          <p:cNvPr id="9" name="Text Placeholder 2">
            <a:extLst>
              <a:ext uri="{FF2B5EF4-FFF2-40B4-BE49-F238E27FC236}">
                <a16:creationId xmlns:a16="http://schemas.microsoft.com/office/drawing/2014/main" id="{864242E8-052F-344A-A3F0-39F0CC59E478}"/>
              </a:ext>
            </a:extLst>
          </p:cNvPr>
          <p:cNvSpPr>
            <a:spLocks noGrp="1"/>
          </p:cNvSpPr>
          <p:nvPr>
            <p:ph type="body" sz="quarter" idx="29" hasCustomPrompt="1"/>
          </p:nvPr>
        </p:nvSpPr>
        <p:spPr>
          <a:xfrm>
            <a:off x="6781799" y="4070352"/>
            <a:ext cx="4872038" cy="1724025"/>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a:solidFill>
                  <a:schemeClr val="tx2"/>
                </a:solidFill>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a:t>
            </a:r>
          </a:p>
        </p:txBody>
      </p:sp>
    </p:spTree>
    <p:extLst>
      <p:ext uri="{BB962C8B-B14F-4D97-AF65-F5344CB8AC3E}">
        <p14:creationId xmlns:p14="http://schemas.microsoft.com/office/powerpoint/2010/main" val="2192115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4A1B2A-A0A1-B24A-BC37-ECC460AC640D}"/>
              </a:ext>
            </a:extLst>
          </p:cNvPr>
          <p:cNvSpPr/>
          <p:nvPr userDrawn="1"/>
        </p:nvSpPr>
        <p:spPr>
          <a:xfrm>
            <a:off x="2" y="2"/>
            <a:ext cx="12192000" cy="3787771"/>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5" name="Text Placeholder 14">
            <a:extLst>
              <a:ext uri="{FF2B5EF4-FFF2-40B4-BE49-F238E27FC236}">
                <a16:creationId xmlns:a16="http://schemas.microsoft.com/office/drawing/2014/main" id="{8DDA0A37-243B-CC49-A737-941C105B7D45}"/>
              </a:ext>
            </a:extLst>
          </p:cNvPr>
          <p:cNvSpPr>
            <a:spLocks noGrp="1"/>
          </p:cNvSpPr>
          <p:nvPr>
            <p:ph type="body" sz="quarter" idx="12" hasCustomPrompt="1"/>
          </p:nvPr>
        </p:nvSpPr>
        <p:spPr>
          <a:xfrm>
            <a:off x="464300" y="4148138"/>
            <a:ext cx="5900875" cy="696994"/>
          </a:xfrm>
          <a:prstGeom prst="rect">
            <a:avLst/>
          </a:prstGeom>
        </p:spPr>
        <p:txBody>
          <a:bodyPr>
            <a:normAutofit/>
          </a:bodyPr>
          <a:lstStyle>
            <a:lvl1pPr marL="0" indent="0">
              <a:buNone/>
              <a:defRPr sz="3599" b="0" i="0">
                <a:solidFill>
                  <a:schemeClr val="tx2"/>
                </a:solidFill>
                <a:latin typeface="Gotham Light" panose="02000504020000020004" pitchFamily="2" charset="0"/>
              </a:defRPr>
            </a:lvl1pPr>
          </a:lstStyle>
          <a:p>
            <a:pPr lvl="0"/>
            <a:r>
              <a:rPr lang="en-US"/>
              <a:t>#2 Infographic and text.</a:t>
            </a:r>
          </a:p>
        </p:txBody>
      </p:sp>
      <p:sp>
        <p:nvSpPr>
          <p:cNvPr id="4" name="Picture Placeholder 3">
            <a:extLst>
              <a:ext uri="{FF2B5EF4-FFF2-40B4-BE49-F238E27FC236}">
                <a16:creationId xmlns:a16="http://schemas.microsoft.com/office/drawing/2014/main" id="{6651A839-0620-8147-93D7-28E65BCE42E3}"/>
              </a:ext>
            </a:extLst>
          </p:cNvPr>
          <p:cNvSpPr>
            <a:spLocks noGrp="1"/>
          </p:cNvSpPr>
          <p:nvPr>
            <p:ph type="pic" sz="quarter" idx="13"/>
          </p:nvPr>
        </p:nvSpPr>
        <p:spPr>
          <a:xfrm>
            <a:off x="2" y="1"/>
            <a:ext cx="12192000" cy="3787775"/>
          </a:xfrm>
          <a:prstGeom prst="rect">
            <a:avLst/>
          </a:prstGeom>
        </p:spPr>
        <p:txBody>
          <a:bodyPr/>
          <a:lstStyle>
            <a:lvl1pPr>
              <a:defRPr b="0" i="0">
                <a:latin typeface="Gotham Book" panose="02000604040000020004" pitchFamily="2" charset="0"/>
              </a:defRPr>
            </a:lvl1pPr>
          </a:lstStyle>
          <a:p>
            <a:endParaRPr lang="en-US"/>
          </a:p>
        </p:txBody>
      </p:sp>
      <p:sp>
        <p:nvSpPr>
          <p:cNvPr id="8" name="Picture Placeholder 7">
            <a:extLst>
              <a:ext uri="{FF2B5EF4-FFF2-40B4-BE49-F238E27FC236}">
                <a16:creationId xmlns:a16="http://schemas.microsoft.com/office/drawing/2014/main" id="{EF52AA58-72E1-2044-8364-B31660AE020F}"/>
              </a:ext>
            </a:extLst>
          </p:cNvPr>
          <p:cNvSpPr>
            <a:spLocks noGrp="1"/>
          </p:cNvSpPr>
          <p:nvPr>
            <p:ph type="pic" sz="quarter" idx="14"/>
          </p:nvPr>
        </p:nvSpPr>
        <p:spPr>
          <a:xfrm>
            <a:off x="7066396" y="4148139"/>
            <a:ext cx="2243138" cy="2100262"/>
          </a:xfrm>
          <a:prstGeom prst="rect">
            <a:avLst/>
          </a:prstGeom>
        </p:spPr>
        <p:txBody>
          <a:bodyPr/>
          <a:lstStyle>
            <a:lvl1pPr>
              <a:defRPr sz="1600">
                <a:latin typeface="Gotham Book" panose="02000604040000020004" pitchFamily="2" charset="0"/>
              </a:defRPr>
            </a:lvl1pPr>
          </a:lstStyle>
          <a:p>
            <a:endParaRPr lang="en-US"/>
          </a:p>
        </p:txBody>
      </p:sp>
      <p:sp>
        <p:nvSpPr>
          <p:cNvPr id="12" name="Picture Placeholder 7">
            <a:extLst>
              <a:ext uri="{FF2B5EF4-FFF2-40B4-BE49-F238E27FC236}">
                <a16:creationId xmlns:a16="http://schemas.microsoft.com/office/drawing/2014/main" id="{7A8C6935-9528-134E-9048-F1A3D5BC3420}"/>
              </a:ext>
            </a:extLst>
          </p:cNvPr>
          <p:cNvSpPr>
            <a:spLocks noGrp="1"/>
          </p:cNvSpPr>
          <p:nvPr>
            <p:ph type="pic" sz="quarter" idx="15"/>
          </p:nvPr>
        </p:nvSpPr>
        <p:spPr>
          <a:xfrm>
            <a:off x="9370209" y="4148139"/>
            <a:ext cx="2243138" cy="2100262"/>
          </a:xfrm>
          <a:prstGeom prst="rect">
            <a:avLst/>
          </a:prstGeom>
        </p:spPr>
        <p:txBody>
          <a:bodyPr/>
          <a:lstStyle>
            <a:lvl1pPr>
              <a:defRPr sz="1600">
                <a:latin typeface="Gotham Book" panose="02000604040000020004" pitchFamily="2" charset="0"/>
              </a:defRPr>
            </a:lvl1pPr>
          </a:lstStyle>
          <a:p>
            <a:endParaRPr lang="en-US"/>
          </a:p>
        </p:txBody>
      </p:sp>
      <p:cxnSp>
        <p:nvCxnSpPr>
          <p:cNvPr id="13" name="Straight Connector 12">
            <a:extLst>
              <a:ext uri="{FF2B5EF4-FFF2-40B4-BE49-F238E27FC236}">
                <a16:creationId xmlns:a16="http://schemas.microsoft.com/office/drawing/2014/main" id="{C60373B4-816B-0940-BB81-11CBAB8EADB3}"/>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4085E8B-C1CB-A046-8A7C-A47A5CCB0ACC}"/>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D992FBA4-179D-A147-946B-8D22EB1CE6EE}"/>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10354F57-3404-C948-9928-C2D2EB3E18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5" name="Triangle 24">
              <a:extLst>
                <a:ext uri="{FF2B5EF4-FFF2-40B4-BE49-F238E27FC236}">
                  <a16:creationId xmlns:a16="http://schemas.microsoft.com/office/drawing/2014/main" id="{4996C804-24A8-714D-B485-7FB2F4B15D2C}"/>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26" name="Slide Number Placeholder 5">
            <a:extLst>
              <a:ext uri="{FF2B5EF4-FFF2-40B4-BE49-F238E27FC236}">
                <a16:creationId xmlns:a16="http://schemas.microsoft.com/office/drawing/2014/main" id="{0CA37314-1280-2E43-8319-AF2A654FF1DA}"/>
              </a:ext>
            </a:extLst>
          </p:cNvPr>
          <p:cNvSpPr txBox="1">
            <a:spLocks/>
          </p:cNvSpPr>
          <p:nvPr userDrawn="1"/>
        </p:nvSpPr>
        <p:spPr>
          <a:xfrm>
            <a:off x="7153100" y="6460762"/>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b="0" i="0" smtClean="0">
                <a:solidFill>
                  <a:schemeClr val="tx2"/>
                </a:solidFill>
                <a:latin typeface="Gotham Book" panose="02000604040000020004" pitchFamily="2" charset="0"/>
              </a:rPr>
              <a:pPr algn="r"/>
              <a:t>‹#›</a:t>
            </a:fld>
            <a:endParaRPr lang="en-US" sz="1000" b="0" i="0">
              <a:solidFill>
                <a:schemeClr val="tx2"/>
              </a:solidFill>
              <a:latin typeface="Gotham Book" panose="02000604040000020004" pitchFamily="2" charset="0"/>
            </a:endParaRPr>
          </a:p>
        </p:txBody>
      </p:sp>
      <p:cxnSp>
        <p:nvCxnSpPr>
          <p:cNvPr id="27" name="Straight Connector 26">
            <a:extLst>
              <a:ext uri="{FF2B5EF4-FFF2-40B4-BE49-F238E27FC236}">
                <a16:creationId xmlns:a16="http://schemas.microsoft.com/office/drawing/2014/main" id="{C673861E-84D9-4E49-98C8-10575D0C77FE}"/>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BED9B011-0718-B14C-A764-E3BB95E8341D}"/>
              </a:ext>
            </a:extLst>
          </p:cNvPr>
          <p:cNvSpPr>
            <a:spLocks noGrp="1"/>
          </p:cNvSpPr>
          <p:nvPr>
            <p:ph type="body" sz="quarter" idx="28" hasCustomPrompt="1"/>
          </p:nvPr>
        </p:nvSpPr>
        <p:spPr>
          <a:xfrm>
            <a:off x="464299" y="4902805"/>
            <a:ext cx="5914194" cy="136822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a:solidFill>
                  <a:schemeClr val="tx2"/>
                </a:solidFill>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a:t>
            </a:r>
          </a:p>
        </p:txBody>
      </p:sp>
      <p:pic>
        <p:nvPicPr>
          <p:cNvPr id="18" name="Picture 17">
            <a:extLst>
              <a:ext uri="{FF2B5EF4-FFF2-40B4-BE49-F238E27FC236}">
                <a16:creationId xmlns:a16="http://schemas.microsoft.com/office/drawing/2014/main" id="{49D5EEC0-7D6D-FA44-AA15-4BBAAD084407}"/>
              </a:ext>
            </a:extLst>
          </p:cNvPr>
          <p:cNvPicPr>
            <a:picLocks noChangeAspect="1"/>
          </p:cNvPicPr>
          <p:nvPr userDrawn="1"/>
        </p:nvPicPr>
        <p:blipFill>
          <a:blip r:embed="rId2"/>
          <a:stretch>
            <a:fillRect/>
          </a:stretch>
        </p:blipFill>
        <p:spPr>
          <a:xfrm>
            <a:off x="10257118" y="6580923"/>
            <a:ext cx="1574800" cy="152400"/>
          </a:xfrm>
          <a:prstGeom prst="rect">
            <a:avLst/>
          </a:prstGeom>
        </p:spPr>
      </p:pic>
      <p:sp>
        <p:nvSpPr>
          <p:cNvPr id="21" name="Rectangle 20">
            <a:extLst>
              <a:ext uri="{FF2B5EF4-FFF2-40B4-BE49-F238E27FC236}">
                <a16:creationId xmlns:a16="http://schemas.microsoft.com/office/drawing/2014/main" id="{56AAC809-5E65-AE44-8199-031C4275AD3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535891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7049FD-1EF2-A44C-A5B6-83555E2DEEED}"/>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31" name="Picture Placeholder 2">
            <a:extLst>
              <a:ext uri="{FF2B5EF4-FFF2-40B4-BE49-F238E27FC236}">
                <a16:creationId xmlns:a16="http://schemas.microsoft.com/office/drawing/2014/main" id="{895B6CC9-8770-E143-9293-74B3072F8AD8}"/>
              </a:ext>
            </a:extLst>
          </p:cNvPr>
          <p:cNvSpPr>
            <a:spLocks noGrp="1"/>
          </p:cNvSpPr>
          <p:nvPr>
            <p:ph type="pic" sz="quarter" idx="10"/>
          </p:nvPr>
        </p:nvSpPr>
        <p:spPr>
          <a:xfrm>
            <a:off x="6502400" y="0"/>
            <a:ext cx="5689600" cy="6858000"/>
          </a:xfrm>
          <a:prstGeom prst="rect">
            <a:avLst/>
          </a:prstGeom>
        </p:spPr>
      </p:sp>
      <p:sp>
        <p:nvSpPr>
          <p:cNvPr id="4" name="Title 1">
            <a:extLst>
              <a:ext uri="{FF2B5EF4-FFF2-40B4-BE49-F238E27FC236}">
                <a16:creationId xmlns:a16="http://schemas.microsoft.com/office/drawing/2014/main" id="{C97B9EC6-3B6B-304E-B25D-61186CAB4C43}"/>
              </a:ext>
            </a:extLst>
          </p:cNvPr>
          <p:cNvSpPr>
            <a:spLocks noGrp="1"/>
          </p:cNvSpPr>
          <p:nvPr>
            <p:ph type="title" hasCustomPrompt="1"/>
          </p:nvPr>
        </p:nvSpPr>
        <p:spPr>
          <a:xfrm>
            <a:off x="685974" y="1585827"/>
            <a:ext cx="3174826" cy="626468"/>
          </a:xfrm>
          <a:prstGeom prst="rect">
            <a:avLst/>
          </a:prstGeom>
          <a:noFill/>
        </p:spPr>
        <p:txBody>
          <a:bodyPr>
            <a:normAutofit/>
          </a:bodyPr>
          <a:lstStyle>
            <a:lvl1pPr>
              <a:spcBef>
                <a:spcPts val="1200"/>
              </a:spcBef>
              <a:defRPr sz="3999">
                <a:solidFill>
                  <a:schemeClr val="bg1"/>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Contact Us</a:t>
            </a:r>
          </a:p>
        </p:txBody>
      </p:sp>
    </p:spTree>
    <p:extLst>
      <p:ext uri="{BB962C8B-B14F-4D97-AF65-F5344CB8AC3E}">
        <p14:creationId xmlns:p14="http://schemas.microsoft.com/office/powerpoint/2010/main" val="2406614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6" y="36427"/>
            <a:ext cx="10657366"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Infographic</a:t>
            </a:r>
            <a:r>
              <a:rPr lang="en-US" sz="2799">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96567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6908-6813-41FB-90A7-655F94F3A5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4292009-F290-4C7B-90E3-DF5D4BC69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3B5AC-CD0B-458E-804C-5C1D9D74800D}"/>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5" name="Footer Placeholder 4">
            <a:extLst>
              <a:ext uri="{FF2B5EF4-FFF2-40B4-BE49-F238E27FC236}">
                <a16:creationId xmlns:a16="http://schemas.microsoft.com/office/drawing/2014/main" id="{16C4964E-5F99-41A3-B246-40F8A052E93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24F8CB-1689-4AA4-8F15-77A9B8AB512D}"/>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448952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ll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6" y="36427"/>
            <a:ext cx="4722731"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Infographic</a:t>
            </a:r>
            <a:r>
              <a:rPr lang="en-US" sz="2799">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085287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40" name="Picture Placeholder 2">
            <a:extLst>
              <a:ext uri="{FF2B5EF4-FFF2-40B4-BE49-F238E27FC236}">
                <a16:creationId xmlns:a16="http://schemas.microsoft.com/office/drawing/2014/main" id="{DE5B5DF4-7088-5F40-9AC1-B83090DEC12E}"/>
              </a:ext>
            </a:extLst>
          </p:cNvPr>
          <p:cNvSpPr>
            <a:spLocks noGrp="1"/>
          </p:cNvSpPr>
          <p:nvPr>
            <p:ph type="pic" sz="quarter" idx="38"/>
          </p:nvPr>
        </p:nvSpPr>
        <p:spPr>
          <a:xfrm>
            <a:off x="893118"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 name="Picture Placeholder 2">
            <a:extLst>
              <a:ext uri="{FF2B5EF4-FFF2-40B4-BE49-F238E27FC236}">
                <a16:creationId xmlns:a16="http://schemas.microsoft.com/office/drawing/2014/main" id="{99BDD43E-7E9D-CB4A-9DA7-DD82069D0216}"/>
              </a:ext>
            </a:extLst>
          </p:cNvPr>
          <p:cNvSpPr>
            <a:spLocks noGrp="1"/>
          </p:cNvSpPr>
          <p:nvPr>
            <p:ph type="pic" sz="quarter" idx="31"/>
          </p:nvPr>
        </p:nvSpPr>
        <p:spPr>
          <a:xfrm>
            <a:off x="4401631"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6" name="Picture Placeholder 2">
            <a:extLst>
              <a:ext uri="{FF2B5EF4-FFF2-40B4-BE49-F238E27FC236}">
                <a16:creationId xmlns:a16="http://schemas.microsoft.com/office/drawing/2014/main" id="{5832F7C3-3426-FB41-A92A-30E8680737B5}"/>
              </a:ext>
            </a:extLst>
          </p:cNvPr>
          <p:cNvSpPr>
            <a:spLocks noGrp="1"/>
          </p:cNvSpPr>
          <p:nvPr>
            <p:ph type="pic" sz="quarter" idx="35"/>
          </p:nvPr>
        </p:nvSpPr>
        <p:spPr>
          <a:xfrm>
            <a:off x="7910144"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749086"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Image</a:t>
            </a:r>
            <a:r>
              <a:rPr lang="en-US" sz="2799">
                <a:solidFill>
                  <a:srgbClr val="4B4B4B"/>
                </a:solidFill>
                <a:latin typeface="Gotham Book" panose="02000604040000020004" pitchFamily="2" charset="0"/>
              </a:rPr>
              <a:t> slide</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4"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sp>
        <p:nvSpPr>
          <p:cNvPr id="34" name="Morbi vestibulum at eros">
            <a:extLst>
              <a:ext uri="{FF2B5EF4-FFF2-40B4-BE49-F238E27FC236}">
                <a16:creationId xmlns:a16="http://schemas.microsoft.com/office/drawing/2014/main" id="{39632727-9FE6-B840-8203-B63990840123}"/>
              </a:ext>
            </a:extLst>
          </p:cNvPr>
          <p:cNvSpPr>
            <a:spLocks noGrp="1"/>
          </p:cNvSpPr>
          <p:nvPr>
            <p:ph type="body" idx="33"/>
          </p:nvPr>
        </p:nvSpPr>
        <p:spPr>
          <a:xfrm>
            <a:off x="4451612"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sp>
        <p:nvSpPr>
          <p:cNvPr id="37" name="Morbi vestibulum at eros">
            <a:extLst>
              <a:ext uri="{FF2B5EF4-FFF2-40B4-BE49-F238E27FC236}">
                <a16:creationId xmlns:a16="http://schemas.microsoft.com/office/drawing/2014/main" id="{776148CB-7DD9-424D-B962-F1A43131240A}"/>
              </a:ext>
            </a:extLst>
          </p:cNvPr>
          <p:cNvSpPr>
            <a:spLocks noGrp="1"/>
          </p:cNvSpPr>
          <p:nvPr>
            <p:ph type="body" idx="36"/>
          </p:nvPr>
        </p:nvSpPr>
        <p:spPr>
          <a:xfrm>
            <a:off x="7960125"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cxnSp>
        <p:nvCxnSpPr>
          <p:cNvPr id="25" name="Straight Connector 24">
            <a:extLst>
              <a:ext uri="{FF2B5EF4-FFF2-40B4-BE49-F238E27FC236}">
                <a16:creationId xmlns:a16="http://schemas.microsoft.com/office/drawing/2014/main" id="{FC88ECB3-A6B3-F542-98A4-51DC067653B6}"/>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7A93A0-490A-1C4A-A38C-6743B892C3E7}"/>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56D512C-9CCF-D54D-A0F3-7B231D7BE342}"/>
              </a:ext>
            </a:extLst>
          </p:cNvPr>
          <p:cNvGrpSpPr/>
          <p:nvPr userDrawn="1"/>
        </p:nvGrpSpPr>
        <p:grpSpPr>
          <a:xfrm>
            <a:off x="0" y="5974464"/>
            <a:ext cx="901960" cy="883534"/>
            <a:chOff x="0" y="5974464"/>
            <a:chExt cx="901960" cy="883534"/>
          </a:xfrm>
        </p:grpSpPr>
        <p:sp>
          <p:nvSpPr>
            <p:cNvPr id="38" name="Rectangle 37">
              <a:extLst>
                <a:ext uri="{FF2B5EF4-FFF2-40B4-BE49-F238E27FC236}">
                  <a16:creationId xmlns:a16="http://schemas.microsoft.com/office/drawing/2014/main" id="{69FF75B1-D033-C844-965E-25ECFD2097D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9" name="Triangle 38">
              <a:extLst>
                <a:ext uri="{FF2B5EF4-FFF2-40B4-BE49-F238E27FC236}">
                  <a16:creationId xmlns:a16="http://schemas.microsoft.com/office/drawing/2014/main" id="{8E0861B7-1A55-B34F-825D-D14C079FE14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1" name="Triangle 40">
              <a:extLst>
                <a:ext uri="{FF2B5EF4-FFF2-40B4-BE49-F238E27FC236}">
                  <a16:creationId xmlns:a16="http://schemas.microsoft.com/office/drawing/2014/main" id="{FFBA9806-F267-F84B-B03F-AA4C316F76A6}"/>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4" name="Text Placeholder 3">
            <a:extLst>
              <a:ext uri="{FF2B5EF4-FFF2-40B4-BE49-F238E27FC236}">
                <a16:creationId xmlns:a16="http://schemas.microsoft.com/office/drawing/2014/main" id="{46616A50-345C-6F46-BACC-623353EFA310}"/>
              </a:ext>
            </a:extLst>
          </p:cNvPr>
          <p:cNvSpPr>
            <a:spLocks noGrp="1"/>
          </p:cNvSpPr>
          <p:nvPr>
            <p:ph type="body" sz="quarter" idx="39" hasCustomPrompt="1"/>
          </p:nvPr>
        </p:nvSpPr>
        <p:spPr>
          <a:xfrm>
            <a:off x="901700"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7" name="Text Placeholder 3">
            <a:extLst>
              <a:ext uri="{FF2B5EF4-FFF2-40B4-BE49-F238E27FC236}">
                <a16:creationId xmlns:a16="http://schemas.microsoft.com/office/drawing/2014/main" id="{10A36087-EF00-EB48-86FA-7A795AF906FD}"/>
              </a:ext>
            </a:extLst>
          </p:cNvPr>
          <p:cNvSpPr>
            <a:spLocks noGrp="1"/>
          </p:cNvSpPr>
          <p:nvPr>
            <p:ph type="body" sz="quarter" idx="40" hasCustomPrompt="1"/>
          </p:nvPr>
        </p:nvSpPr>
        <p:spPr>
          <a:xfrm>
            <a:off x="4451613"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8" name="Text Placeholder 3">
            <a:extLst>
              <a:ext uri="{FF2B5EF4-FFF2-40B4-BE49-F238E27FC236}">
                <a16:creationId xmlns:a16="http://schemas.microsoft.com/office/drawing/2014/main" id="{14C41AA7-B62D-2046-A0AE-23FE7400966B}"/>
              </a:ext>
            </a:extLst>
          </p:cNvPr>
          <p:cNvSpPr>
            <a:spLocks noGrp="1"/>
          </p:cNvSpPr>
          <p:nvPr>
            <p:ph type="body" sz="quarter" idx="41" hasCustomPrompt="1"/>
          </p:nvPr>
        </p:nvSpPr>
        <p:spPr>
          <a:xfrm>
            <a:off x="7960126"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3" name="Slide Number Placeholder 5">
            <a:extLst>
              <a:ext uri="{FF2B5EF4-FFF2-40B4-BE49-F238E27FC236}">
                <a16:creationId xmlns:a16="http://schemas.microsoft.com/office/drawing/2014/main" id="{E044BCC5-0CE2-9B43-A2B4-DA6BFC66C121}"/>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4" name="Graphic 23">
            <a:extLst>
              <a:ext uri="{FF2B5EF4-FFF2-40B4-BE49-F238E27FC236}">
                <a16:creationId xmlns:a16="http://schemas.microsoft.com/office/drawing/2014/main" id="{82D0C879-E6B4-F945-86EE-0147EED2A4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0" name="Rectangle 29">
            <a:extLst>
              <a:ext uri="{FF2B5EF4-FFF2-40B4-BE49-F238E27FC236}">
                <a16:creationId xmlns:a16="http://schemas.microsoft.com/office/drawing/2014/main" id="{33A934E7-3172-4E44-816D-6E8E8EA1F14D}"/>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087522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937929"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Single column layout</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3" y="1106581"/>
            <a:ext cx="3468205" cy="296843"/>
          </a:xfrm>
          <a:prstGeom prst="rect">
            <a:avLst/>
          </a:prstGeom>
        </p:spPr>
        <p:txBody>
          <a:bodyPr>
            <a:noAutofit/>
          </a:bodyPr>
          <a:lstStyle>
            <a:lvl1pPr marL="0" indent="0">
              <a:buNone/>
              <a:defRPr sz="1999" b="0" i="0">
                <a:solidFill>
                  <a:srgbClr val="0066B3"/>
                </a:solidFill>
                <a:latin typeface="Gotham Book" panose="02000604040000020004" pitchFamily="2" charset="0"/>
              </a:defRPr>
            </a:lvl1pPr>
          </a:lstStyle>
          <a:p>
            <a:r>
              <a:t>Morbi vestibulum at </a:t>
            </a:r>
            <a:r>
              <a:rPr err="1"/>
              <a:t>eros</a:t>
            </a:r>
            <a:endParaRPr/>
          </a:p>
        </p:txBody>
      </p:sp>
      <p:sp>
        <p:nvSpPr>
          <p:cNvPr id="17" name="Subtitle 2">
            <a:extLst>
              <a:ext uri="{FF2B5EF4-FFF2-40B4-BE49-F238E27FC236}">
                <a16:creationId xmlns:a16="http://schemas.microsoft.com/office/drawing/2014/main" id="{7B508B86-1095-1548-92EA-86B34BAC5BB5}"/>
              </a:ext>
            </a:extLst>
          </p:cNvPr>
          <p:cNvSpPr>
            <a:spLocks noGrp="1"/>
          </p:cNvSpPr>
          <p:nvPr>
            <p:ph type="subTitle" idx="1" hasCustomPrompt="1"/>
          </p:nvPr>
        </p:nvSpPr>
        <p:spPr>
          <a:xfrm>
            <a:off x="905012" y="1653188"/>
            <a:ext cx="10375901" cy="4552929"/>
          </a:xfrm>
          <a:prstGeom prst="rect">
            <a:avLst/>
          </a:prstGeom>
        </p:spPr>
        <p:txBody>
          <a:bodyPr>
            <a:norm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65000"/>
                    <a:lumOff val="35000"/>
                  </a:schemeClr>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algn="ctr">
              <a:defRPr/>
            </a:pPr>
            <a:endParaRPr lang="en-US" sz="1600">
              <a:solidFill>
                <a:schemeClr val="bg1"/>
              </a:solidFill>
              <a:latin typeface="Gotham Book" panose="02000604040000020004"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7DE2E3C1-5DD4-0E4A-B435-05473FDA900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4C2CA3-A0C8-2446-9FEE-456DA2A00A3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6EE53CF-DA63-E64E-88C0-6FBCCD6E2D63}"/>
              </a:ext>
            </a:extLst>
          </p:cNvPr>
          <p:cNvGrpSpPr/>
          <p:nvPr userDrawn="1"/>
        </p:nvGrpSpPr>
        <p:grpSpPr>
          <a:xfrm>
            <a:off x="0" y="5974464"/>
            <a:ext cx="901960" cy="883534"/>
            <a:chOff x="0" y="5974464"/>
            <a:chExt cx="901960" cy="883534"/>
          </a:xfrm>
        </p:grpSpPr>
        <p:sp>
          <p:nvSpPr>
            <p:cNvPr id="29" name="Rectangle 28">
              <a:extLst>
                <a:ext uri="{FF2B5EF4-FFF2-40B4-BE49-F238E27FC236}">
                  <a16:creationId xmlns:a16="http://schemas.microsoft.com/office/drawing/2014/main" id="{F0BB86A3-4F25-354C-A803-D1FC766BE08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0" name="Triangle 29">
              <a:extLst>
                <a:ext uri="{FF2B5EF4-FFF2-40B4-BE49-F238E27FC236}">
                  <a16:creationId xmlns:a16="http://schemas.microsoft.com/office/drawing/2014/main" id="{AFBAB440-C07F-8541-B674-578176F91D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1" name="Triangle 30">
              <a:extLst>
                <a:ext uri="{FF2B5EF4-FFF2-40B4-BE49-F238E27FC236}">
                  <a16:creationId xmlns:a16="http://schemas.microsoft.com/office/drawing/2014/main" id="{F8E08A8F-62C1-8847-AF62-972D83F3D234}"/>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6" name="Slide Number Placeholder 5">
            <a:extLst>
              <a:ext uri="{FF2B5EF4-FFF2-40B4-BE49-F238E27FC236}">
                <a16:creationId xmlns:a16="http://schemas.microsoft.com/office/drawing/2014/main" id="{78FD5C56-3826-BF48-8B0A-443EBB91216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7425127-4C6E-E34F-A74A-762E20C0C7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48FFC6A-D7AC-3047-95DA-1EE950A0B34C}"/>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252314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3" y="36427"/>
            <a:ext cx="4166531"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Double column layout</a:t>
            </a:r>
          </a:p>
        </p:txBody>
      </p:sp>
      <p:cxnSp>
        <p:nvCxnSpPr>
          <p:cNvPr id="31" name="Straight Connector 30">
            <a:extLst>
              <a:ext uri="{FF2B5EF4-FFF2-40B4-BE49-F238E27FC236}">
                <a16:creationId xmlns:a16="http://schemas.microsoft.com/office/drawing/2014/main" id="{CF734B29-5E9A-804F-97AF-440310730C62}"/>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A41FD8-9C77-134E-893F-28041688934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0A02FB1-8F48-2546-8B40-D1ECDAFD2A66}"/>
              </a:ext>
            </a:extLst>
          </p:cNvPr>
          <p:cNvGrpSpPr/>
          <p:nvPr userDrawn="1"/>
        </p:nvGrpSpPr>
        <p:grpSpPr>
          <a:xfrm>
            <a:off x="0" y="5974464"/>
            <a:ext cx="901960" cy="883534"/>
            <a:chOff x="0" y="5974464"/>
            <a:chExt cx="901960" cy="883534"/>
          </a:xfrm>
        </p:grpSpPr>
        <p:sp>
          <p:nvSpPr>
            <p:cNvPr id="40" name="Rectangle 39">
              <a:extLst>
                <a:ext uri="{FF2B5EF4-FFF2-40B4-BE49-F238E27FC236}">
                  <a16:creationId xmlns:a16="http://schemas.microsoft.com/office/drawing/2014/main" id="{CD742927-31E1-EE4A-9A20-30F134CB4D2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1" name="Triangle 40">
              <a:extLst>
                <a:ext uri="{FF2B5EF4-FFF2-40B4-BE49-F238E27FC236}">
                  <a16:creationId xmlns:a16="http://schemas.microsoft.com/office/drawing/2014/main" id="{5FC23D78-CAC5-8042-94C8-4CFF1893C77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2" name="Triangle 41">
              <a:extLst>
                <a:ext uri="{FF2B5EF4-FFF2-40B4-BE49-F238E27FC236}">
                  <a16:creationId xmlns:a16="http://schemas.microsoft.com/office/drawing/2014/main" id="{6EA33F20-CB6C-2643-94D8-F8E6F3D4A9D7}"/>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4" name="Text Placeholder 3">
            <a:extLst>
              <a:ext uri="{FF2B5EF4-FFF2-40B4-BE49-F238E27FC236}">
                <a16:creationId xmlns:a16="http://schemas.microsoft.com/office/drawing/2014/main" id="{7033AC13-32F3-094E-8B94-55945C789FCA}"/>
              </a:ext>
            </a:extLst>
          </p:cNvPr>
          <p:cNvSpPr>
            <a:spLocks noGrp="1"/>
          </p:cNvSpPr>
          <p:nvPr>
            <p:ph type="body" sz="quarter" idx="10" hasCustomPrompt="1"/>
          </p:nvPr>
        </p:nvSpPr>
        <p:spPr>
          <a:xfrm>
            <a:off x="849313" y="1209677"/>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01.</a:t>
            </a:r>
          </a:p>
        </p:txBody>
      </p:sp>
      <p:sp>
        <p:nvSpPr>
          <p:cNvPr id="27" name="Text Placeholder 3">
            <a:extLst>
              <a:ext uri="{FF2B5EF4-FFF2-40B4-BE49-F238E27FC236}">
                <a16:creationId xmlns:a16="http://schemas.microsoft.com/office/drawing/2014/main" id="{274E9002-DF5E-9F40-AE00-8570D96DA65D}"/>
              </a:ext>
            </a:extLst>
          </p:cNvPr>
          <p:cNvSpPr>
            <a:spLocks noGrp="1"/>
          </p:cNvSpPr>
          <p:nvPr>
            <p:ph type="body" sz="quarter" idx="11" hasCustomPrompt="1"/>
          </p:nvPr>
        </p:nvSpPr>
        <p:spPr>
          <a:xfrm>
            <a:off x="849314" y="1597041"/>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28" name="Text Placeholder 3">
            <a:extLst>
              <a:ext uri="{FF2B5EF4-FFF2-40B4-BE49-F238E27FC236}">
                <a16:creationId xmlns:a16="http://schemas.microsoft.com/office/drawing/2014/main" id="{15AC439C-1EBF-9A4A-8EF0-891D6E6930FB}"/>
              </a:ext>
            </a:extLst>
          </p:cNvPr>
          <p:cNvSpPr>
            <a:spLocks noGrp="1"/>
          </p:cNvSpPr>
          <p:nvPr>
            <p:ph type="body" sz="quarter" idx="12" hasCustomPrompt="1"/>
          </p:nvPr>
        </p:nvSpPr>
        <p:spPr>
          <a:xfrm>
            <a:off x="849314" y="2017171"/>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3" name="Text Placeholder 3">
            <a:extLst>
              <a:ext uri="{FF2B5EF4-FFF2-40B4-BE49-F238E27FC236}">
                <a16:creationId xmlns:a16="http://schemas.microsoft.com/office/drawing/2014/main" id="{8BA28EE8-1833-F343-B669-ED9527F1B0F1}"/>
              </a:ext>
            </a:extLst>
          </p:cNvPr>
          <p:cNvSpPr>
            <a:spLocks noGrp="1"/>
          </p:cNvSpPr>
          <p:nvPr>
            <p:ph type="body" sz="quarter" idx="13" hasCustomPrompt="1"/>
          </p:nvPr>
        </p:nvSpPr>
        <p:spPr>
          <a:xfrm>
            <a:off x="6315690" y="1217628"/>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03.</a:t>
            </a:r>
          </a:p>
        </p:txBody>
      </p:sp>
      <p:sp>
        <p:nvSpPr>
          <p:cNvPr id="34" name="Text Placeholder 3">
            <a:extLst>
              <a:ext uri="{FF2B5EF4-FFF2-40B4-BE49-F238E27FC236}">
                <a16:creationId xmlns:a16="http://schemas.microsoft.com/office/drawing/2014/main" id="{6657A983-00F0-7A47-8E24-0DA7291C9F76}"/>
              </a:ext>
            </a:extLst>
          </p:cNvPr>
          <p:cNvSpPr>
            <a:spLocks noGrp="1"/>
          </p:cNvSpPr>
          <p:nvPr>
            <p:ph type="body" sz="quarter" idx="14" hasCustomPrompt="1"/>
          </p:nvPr>
        </p:nvSpPr>
        <p:spPr>
          <a:xfrm>
            <a:off x="6315689" y="1604991"/>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35" name="Text Placeholder 3">
            <a:extLst>
              <a:ext uri="{FF2B5EF4-FFF2-40B4-BE49-F238E27FC236}">
                <a16:creationId xmlns:a16="http://schemas.microsoft.com/office/drawing/2014/main" id="{AFB54C4A-2179-BA4C-96C9-19A5D7F1518D}"/>
              </a:ext>
            </a:extLst>
          </p:cNvPr>
          <p:cNvSpPr>
            <a:spLocks noGrp="1"/>
          </p:cNvSpPr>
          <p:nvPr>
            <p:ph type="body" sz="quarter" idx="15" hasCustomPrompt="1"/>
          </p:nvPr>
        </p:nvSpPr>
        <p:spPr>
          <a:xfrm>
            <a:off x="6315689" y="2025122"/>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6" name="Text Placeholder 3">
            <a:extLst>
              <a:ext uri="{FF2B5EF4-FFF2-40B4-BE49-F238E27FC236}">
                <a16:creationId xmlns:a16="http://schemas.microsoft.com/office/drawing/2014/main" id="{781C1ACF-1AEE-034A-9A1C-216BF153FB23}"/>
              </a:ext>
            </a:extLst>
          </p:cNvPr>
          <p:cNvSpPr>
            <a:spLocks noGrp="1"/>
          </p:cNvSpPr>
          <p:nvPr>
            <p:ph type="body" sz="quarter" idx="16" hasCustomPrompt="1"/>
          </p:nvPr>
        </p:nvSpPr>
        <p:spPr>
          <a:xfrm>
            <a:off x="849313" y="3588979"/>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02.</a:t>
            </a:r>
          </a:p>
        </p:txBody>
      </p:sp>
      <p:sp>
        <p:nvSpPr>
          <p:cNvPr id="43" name="Text Placeholder 3">
            <a:extLst>
              <a:ext uri="{FF2B5EF4-FFF2-40B4-BE49-F238E27FC236}">
                <a16:creationId xmlns:a16="http://schemas.microsoft.com/office/drawing/2014/main" id="{35DCD056-E9A6-0A40-A14E-18ABD4B1B84C}"/>
              </a:ext>
            </a:extLst>
          </p:cNvPr>
          <p:cNvSpPr>
            <a:spLocks noGrp="1"/>
          </p:cNvSpPr>
          <p:nvPr>
            <p:ph type="body" sz="quarter" idx="17" hasCustomPrompt="1"/>
          </p:nvPr>
        </p:nvSpPr>
        <p:spPr>
          <a:xfrm>
            <a:off x="849314" y="3976343"/>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44" name="Text Placeholder 3">
            <a:extLst>
              <a:ext uri="{FF2B5EF4-FFF2-40B4-BE49-F238E27FC236}">
                <a16:creationId xmlns:a16="http://schemas.microsoft.com/office/drawing/2014/main" id="{55BCC08F-B95C-9D47-9D3D-99C2E744CDCB}"/>
              </a:ext>
            </a:extLst>
          </p:cNvPr>
          <p:cNvSpPr>
            <a:spLocks noGrp="1"/>
          </p:cNvSpPr>
          <p:nvPr>
            <p:ph type="body" sz="quarter" idx="18" hasCustomPrompt="1"/>
          </p:nvPr>
        </p:nvSpPr>
        <p:spPr>
          <a:xfrm>
            <a:off x="849314" y="4396473"/>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45" name="Text Placeholder 3">
            <a:extLst>
              <a:ext uri="{FF2B5EF4-FFF2-40B4-BE49-F238E27FC236}">
                <a16:creationId xmlns:a16="http://schemas.microsoft.com/office/drawing/2014/main" id="{520618E4-002A-FF44-89FC-A558382E0ACC}"/>
              </a:ext>
            </a:extLst>
          </p:cNvPr>
          <p:cNvSpPr>
            <a:spLocks noGrp="1"/>
          </p:cNvSpPr>
          <p:nvPr>
            <p:ph type="body" sz="quarter" idx="19" hasCustomPrompt="1"/>
          </p:nvPr>
        </p:nvSpPr>
        <p:spPr>
          <a:xfrm>
            <a:off x="6315690" y="3596930"/>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04.</a:t>
            </a:r>
          </a:p>
        </p:txBody>
      </p:sp>
      <p:sp>
        <p:nvSpPr>
          <p:cNvPr id="46" name="Text Placeholder 3">
            <a:extLst>
              <a:ext uri="{FF2B5EF4-FFF2-40B4-BE49-F238E27FC236}">
                <a16:creationId xmlns:a16="http://schemas.microsoft.com/office/drawing/2014/main" id="{F7A47BB9-71FF-2B4B-AFA1-FAC07803653D}"/>
              </a:ext>
            </a:extLst>
          </p:cNvPr>
          <p:cNvSpPr>
            <a:spLocks noGrp="1"/>
          </p:cNvSpPr>
          <p:nvPr>
            <p:ph type="body" sz="quarter" idx="20" hasCustomPrompt="1"/>
          </p:nvPr>
        </p:nvSpPr>
        <p:spPr>
          <a:xfrm>
            <a:off x="6315689" y="3984294"/>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47" name="Text Placeholder 3">
            <a:extLst>
              <a:ext uri="{FF2B5EF4-FFF2-40B4-BE49-F238E27FC236}">
                <a16:creationId xmlns:a16="http://schemas.microsoft.com/office/drawing/2014/main" id="{38DF2B81-2501-2E42-95C0-F798F255C489}"/>
              </a:ext>
            </a:extLst>
          </p:cNvPr>
          <p:cNvSpPr>
            <a:spLocks noGrp="1"/>
          </p:cNvSpPr>
          <p:nvPr>
            <p:ph type="body" sz="quarter" idx="21" hasCustomPrompt="1"/>
          </p:nvPr>
        </p:nvSpPr>
        <p:spPr>
          <a:xfrm>
            <a:off x="6315689" y="4404424"/>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26" name="Slide Number Placeholder 5">
            <a:extLst>
              <a:ext uri="{FF2B5EF4-FFF2-40B4-BE49-F238E27FC236}">
                <a16:creationId xmlns:a16="http://schemas.microsoft.com/office/drawing/2014/main" id="{60B315FC-355F-9144-BA89-A290AD559753}"/>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9" name="Graphic 28">
            <a:extLst>
              <a:ext uri="{FF2B5EF4-FFF2-40B4-BE49-F238E27FC236}">
                <a16:creationId xmlns:a16="http://schemas.microsoft.com/office/drawing/2014/main" id="{E90832DA-0694-094B-80DF-FD94D232F08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2" name="Rectangle 31">
            <a:extLst>
              <a:ext uri="{FF2B5EF4-FFF2-40B4-BE49-F238E27FC236}">
                <a16:creationId xmlns:a16="http://schemas.microsoft.com/office/drawing/2014/main" id="{C421FAC9-37E0-B04E-A601-FB6405C81C3B}"/>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830793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layout 1">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45392"/>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E3138F4B-7397-9F45-AFE7-A9D993F42ED0}"/>
              </a:ext>
            </a:extLst>
          </p:cNvPr>
          <p:cNvSpPr/>
          <p:nvPr userDrawn="1"/>
        </p:nvSpPr>
        <p:spPr>
          <a:xfrm>
            <a:off x="7901607" y="451876"/>
            <a:ext cx="4290392" cy="59734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5" name="Picture Placeholder 4">
            <a:extLst>
              <a:ext uri="{FF2B5EF4-FFF2-40B4-BE49-F238E27FC236}">
                <a16:creationId xmlns:a16="http://schemas.microsoft.com/office/drawing/2014/main" id="{1E6E4031-91B4-6249-826A-79DE5A754C64}"/>
              </a:ext>
            </a:extLst>
          </p:cNvPr>
          <p:cNvSpPr>
            <a:spLocks noGrp="1"/>
          </p:cNvSpPr>
          <p:nvPr>
            <p:ph type="pic" sz="quarter" idx="23"/>
          </p:nvPr>
        </p:nvSpPr>
        <p:spPr>
          <a:xfrm>
            <a:off x="7901608" y="451877"/>
            <a:ext cx="4290392" cy="5980895"/>
          </a:xfrm>
          <a:prstGeom prst="rect">
            <a:avLst/>
          </a:prstGeom>
        </p:spPr>
        <p:txBody>
          <a:bodyPr/>
          <a:lstStyle>
            <a:lvl1pPr>
              <a:defRPr sz="1999">
                <a:latin typeface="Gotham Book" panose="02000604040000020004" pitchFamily="2" charset="0"/>
              </a:defRPr>
            </a:lvl1pPr>
          </a:lstStyle>
          <a:p>
            <a:endParaRPr lang="en-US"/>
          </a:p>
        </p:txBody>
      </p:sp>
      <p:cxnSp>
        <p:nvCxnSpPr>
          <p:cNvPr id="20" name="Straight Connector 19">
            <a:extLst>
              <a:ext uri="{FF2B5EF4-FFF2-40B4-BE49-F238E27FC236}">
                <a16:creationId xmlns:a16="http://schemas.microsoft.com/office/drawing/2014/main" id="{32089AA4-8E91-A84A-B140-6C154FC3AF65}"/>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9F51FE-06EF-0446-9900-F282BF628EBD}"/>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DD6F9D3-7314-064F-9A9A-CB00382C3A78}"/>
              </a:ext>
            </a:extLst>
          </p:cNvPr>
          <p:cNvGrpSpPr/>
          <p:nvPr userDrawn="1"/>
        </p:nvGrpSpPr>
        <p:grpSpPr>
          <a:xfrm>
            <a:off x="0" y="5974464"/>
            <a:ext cx="901960" cy="883534"/>
            <a:chOff x="0" y="5974464"/>
            <a:chExt cx="901960" cy="883534"/>
          </a:xfrm>
        </p:grpSpPr>
        <p:sp>
          <p:nvSpPr>
            <p:cNvPr id="29" name="Rectangle 28">
              <a:extLst>
                <a:ext uri="{FF2B5EF4-FFF2-40B4-BE49-F238E27FC236}">
                  <a16:creationId xmlns:a16="http://schemas.microsoft.com/office/drawing/2014/main" id="{D31DF26C-527E-924A-85B8-9D3049F7A65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0" name="Triangle 29">
              <a:extLst>
                <a:ext uri="{FF2B5EF4-FFF2-40B4-BE49-F238E27FC236}">
                  <a16:creationId xmlns:a16="http://schemas.microsoft.com/office/drawing/2014/main" id="{13B423BA-8ABE-7240-8A87-846F2602124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1" name="Triangle 30">
              <a:extLst>
                <a:ext uri="{FF2B5EF4-FFF2-40B4-BE49-F238E27FC236}">
                  <a16:creationId xmlns:a16="http://schemas.microsoft.com/office/drawing/2014/main" id="{EE06D263-BC51-784A-984B-87E049568C4E}"/>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7" name="Slide Number Placeholder 5">
            <a:extLst>
              <a:ext uri="{FF2B5EF4-FFF2-40B4-BE49-F238E27FC236}">
                <a16:creationId xmlns:a16="http://schemas.microsoft.com/office/drawing/2014/main" id="{9EF2D68A-28B4-7247-8FA6-C24B1DB4B8DA}"/>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69F72D1-C3DF-C946-9CAE-FDE97E0E3DD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752D2DD9-39AF-894A-8589-B778E6B2B21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50832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layout 2">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cxnSp>
        <p:nvCxnSpPr>
          <p:cNvPr id="18" name="Straight Connector 17">
            <a:extLst>
              <a:ext uri="{FF2B5EF4-FFF2-40B4-BE49-F238E27FC236}">
                <a16:creationId xmlns:a16="http://schemas.microsoft.com/office/drawing/2014/main" id="{C1D5F16B-7898-244B-95A0-5F01B3D8998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30D0C7-991C-4F46-9780-B62F0E2242B9}"/>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5FBD44-9419-484B-A6CA-A1FCFA8307A7}"/>
              </a:ext>
            </a:extLst>
          </p:cNvPr>
          <p:cNvGrpSpPr/>
          <p:nvPr userDrawn="1"/>
        </p:nvGrpSpPr>
        <p:grpSpPr>
          <a:xfrm>
            <a:off x="0" y="5974464"/>
            <a:ext cx="901960" cy="883534"/>
            <a:chOff x="0" y="5974464"/>
            <a:chExt cx="901960" cy="883534"/>
          </a:xfrm>
        </p:grpSpPr>
        <p:sp>
          <p:nvSpPr>
            <p:cNvPr id="27" name="Rectangle 26">
              <a:extLst>
                <a:ext uri="{FF2B5EF4-FFF2-40B4-BE49-F238E27FC236}">
                  <a16:creationId xmlns:a16="http://schemas.microsoft.com/office/drawing/2014/main" id="{F107EF41-D2ED-3E4F-B476-6DC6C931C7C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8" name="Triangle 27">
              <a:extLst>
                <a:ext uri="{FF2B5EF4-FFF2-40B4-BE49-F238E27FC236}">
                  <a16:creationId xmlns:a16="http://schemas.microsoft.com/office/drawing/2014/main" id="{9997EC0E-5283-314C-BC99-65E5C4B1996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9" name="Triangle 28">
              <a:extLst>
                <a:ext uri="{FF2B5EF4-FFF2-40B4-BE49-F238E27FC236}">
                  <a16:creationId xmlns:a16="http://schemas.microsoft.com/office/drawing/2014/main" id="{4BCF3051-DC9E-9142-A08F-B6D1590B1E6D}"/>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7" name="Slide Number Placeholder 5">
            <a:extLst>
              <a:ext uri="{FF2B5EF4-FFF2-40B4-BE49-F238E27FC236}">
                <a16:creationId xmlns:a16="http://schemas.microsoft.com/office/drawing/2014/main" id="{4B6ADCFB-AEAB-E642-8A65-6079BC95CAFF}"/>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6" name="Graphic 15">
            <a:extLst>
              <a:ext uri="{FF2B5EF4-FFF2-40B4-BE49-F238E27FC236}">
                <a16:creationId xmlns:a16="http://schemas.microsoft.com/office/drawing/2014/main" id="{A48B532F-1A74-F94E-BE97-86D04DA655D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9" name="Rectangle 18">
            <a:extLst>
              <a:ext uri="{FF2B5EF4-FFF2-40B4-BE49-F238E27FC236}">
                <a16:creationId xmlns:a16="http://schemas.microsoft.com/office/drawing/2014/main" id="{EB9EB936-AF78-8444-BF5E-A5B9F3B1EB4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478257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layout 3">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5831CD20-1589-574B-9FA3-31DA327A7E00}"/>
              </a:ext>
            </a:extLst>
          </p:cNvPr>
          <p:cNvSpPr/>
          <p:nvPr userDrawn="1"/>
        </p:nvSpPr>
        <p:spPr>
          <a:xfrm>
            <a:off x="5072743" y="2"/>
            <a:ext cx="7119257" cy="6425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6" name="Straight Connector 15">
            <a:extLst>
              <a:ext uri="{FF2B5EF4-FFF2-40B4-BE49-F238E27FC236}">
                <a16:creationId xmlns:a16="http://schemas.microsoft.com/office/drawing/2014/main" id="{5DB10AC6-E232-1549-860A-FF81838269DA}"/>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A7C2C3-AED8-4046-B08E-2C6159D78AC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48D76BF-4F36-1A45-919B-124B3C178DE9}"/>
              </a:ext>
            </a:extLst>
          </p:cNvPr>
          <p:cNvGrpSpPr/>
          <p:nvPr userDrawn="1"/>
        </p:nvGrpSpPr>
        <p:grpSpPr>
          <a:xfrm>
            <a:off x="0" y="5974464"/>
            <a:ext cx="901960" cy="883534"/>
            <a:chOff x="0" y="5974464"/>
            <a:chExt cx="901960" cy="883534"/>
          </a:xfrm>
        </p:grpSpPr>
        <p:sp>
          <p:nvSpPr>
            <p:cNvPr id="26" name="Rectangle 25">
              <a:extLst>
                <a:ext uri="{FF2B5EF4-FFF2-40B4-BE49-F238E27FC236}">
                  <a16:creationId xmlns:a16="http://schemas.microsoft.com/office/drawing/2014/main" id="{6FCEA99C-9C31-1A48-B25D-DCD3C17C0513}"/>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7" name="Triangle 26">
              <a:extLst>
                <a:ext uri="{FF2B5EF4-FFF2-40B4-BE49-F238E27FC236}">
                  <a16:creationId xmlns:a16="http://schemas.microsoft.com/office/drawing/2014/main" id="{54FD8EA0-3606-E84D-B909-C9696D0838C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8" name="Triangle 27">
              <a:extLst>
                <a:ext uri="{FF2B5EF4-FFF2-40B4-BE49-F238E27FC236}">
                  <a16:creationId xmlns:a16="http://schemas.microsoft.com/office/drawing/2014/main" id="{F285A15A-A73B-3E4A-A976-7BCF86633553}"/>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7" name="Slide Number Placeholder 5">
            <a:extLst>
              <a:ext uri="{FF2B5EF4-FFF2-40B4-BE49-F238E27FC236}">
                <a16:creationId xmlns:a16="http://schemas.microsoft.com/office/drawing/2014/main" id="{9A632FA7-3859-5C41-92FD-340283C32043}"/>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3A2EEC2-39B5-964C-B52F-58F95CD7B36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B00ED086-27B6-2B46-8936-075EC1C099E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32069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Layout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B81EC0C-699E-484E-AD01-E60E7EA50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931" y="2019300"/>
            <a:ext cx="8040358" cy="4498368"/>
          </a:xfrm>
          <a:prstGeom prst="rect">
            <a:avLst/>
          </a:prstGeom>
        </p:spPr>
      </p:pic>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10" name="Picture Placeholder 1">
            <a:extLst>
              <a:ext uri="{FF2B5EF4-FFF2-40B4-BE49-F238E27FC236}">
                <a16:creationId xmlns:a16="http://schemas.microsoft.com/office/drawing/2014/main" id="{A51724D6-9015-8C41-98E6-E7E696F25ED3}"/>
              </a:ext>
            </a:extLst>
          </p:cNvPr>
          <p:cNvSpPr>
            <a:spLocks noGrp="1"/>
          </p:cNvSpPr>
          <p:nvPr>
            <p:ph type="pic" sz="quarter" idx="12"/>
          </p:nvPr>
        </p:nvSpPr>
        <p:spPr>
          <a:xfrm>
            <a:off x="1017655" y="2238509"/>
            <a:ext cx="5021404" cy="3157929"/>
          </a:xfrm>
          <a:prstGeom prst="rect">
            <a:avLst/>
          </a:prstGeom>
        </p:spPr>
      </p:sp>
      <p:sp>
        <p:nvSpPr>
          <p:cNvPr id="5" name="Text Placeholder 4">
            <a:extLst>
              <a:ext uri="{FF2B5EF4-FFF2-40B4-BE49-F238E27FC236}">
                <a16:creationId xmlns:a16="http://schemas.microsoft.com/office/drawing/2014/main" id="{F6E3E446-ED35-EE47-9A1E-780C45CBA71D}"/>
              </a:ext>
            </a:extLst>
          </p:cNvPr>
          <p:cNvSpPr>
            <a:spLocks noGrp="1"/>
          </p:cNvSpPr>
          <p:nvPr>
            <p:ph type="body" sz="quarter" idx="23" hasCustomPrompt="1"/>
          </p:nvPr>
        </p:nvSpPr>
        <p:spPr>
          <a:xfrm>
            <a:off x="7519988" y="1880759"/>
            <a:ext cx="3775075" cy="532454"/>
          </a:xfrm>
          <a:prstGeom prst="rect">
            <a:avLst/>
          </a:prstGeom>
        </p:spPr>
        <p:txBody>
          <a:bodyPr>
            <a:normAutofit/>
          </a:bodyPr>
          <a:lstStyle>
            <a:lvl1pPr marL="0" indent="0">
              <a:buNone/>
              <a:defRPr sz="3199" b="0" i="0">
                <a:solidFill>
                  <a:srgbClr val="2196F3"/>
                </a:solidFill>
                <a:latin typeface="Gotham Light" panose="02000504020000020004" pitchFamily="2" charset="0"/>
              </a:defRPr>
            </a:lvl1pPr>
          </a:lstStyle>
          <a:p>
            <a:pPr lvl="0"/>
            <a:r>
              <a:rPr lang="en-US"/>
              <a:t>Business title</a:t>
            </a:r>
          </a:p>
        </p:txBody>
      </p:sp>
      <p:sp>
        <p:nvSpPr>
          <p:cNvPr id="21" name="Text Placeholder 20">
            <a:extLst>
              <a:ext uri="{FF2B5EF4-FFF2-40B4-BE49-F238E27FC236}">
                <a16:creationId xmlns:a16="http://schemas.microsoft.com/office/drawing/2014/main" id="{3C6D414B-F628-6146-B32F-6BC6346EF8DC}"/>
              </a:ext>
            </a:extLst>
          </p:cNvPr>
          <p:cNvSpPr>
            <a:spLocks noGrp="1"/>
          </p:cNvSpPr>
          <p:nvPr>
            <p:ph type="body" sz="quarter" idx="25" hasCustomPrompt="1"/>
          </p:nvPr>
        </p:nvSpPr>
        <p:spPr>
          <a:xfrm>
            <a:off x="7519428" y="3787079"/>
            <a:ext cx="2320925" cy="292100"/>
          </a:xfrm>
          <a:prstGeom prst="rect">
            <a:avLst/>
          </a:prstGeom>
        </p:spPr>
        <p:txBody>
          <a:bodyPr>
            <a:noAutofit/>
          </a:bodyPr>
          <a:lstStyle>
            <a:lvl1pPr marL="0" indent="0">
              <a:buNone/>
              <a:defRPr sz="1600">
                <a:solidFill>
                  <a:schemeClr val="tx2"/>
                </a:solidFill>
                <a:latin typeface="Gotham Book" panose="02000604040000020004" pitchFamily="2" charset="0"/>
              </a:defRPr>
            </a:lvl1pPr>
          </a:lstStyle>
          <a:p>
            <a:pPr lvl="0"/>
            <a:r>
              <a:rPr lang="en-US"/>
              <a:t>Mr. Sean Hamilton</a:t>
            </a:r>
          </a:p>
        </p:txBody>
      </p:sp>
      <p:sp>
        <p:nvSpPr>
          <p:cNvPr id="22" name="Text Placeholder 20">
            <a:extLst>
              <a:ext uri="{FF2B5EF4-FFF2-40B4-BE49-F238E27FC236}">
                <a16:creationId xmlns:a16="http://schemas.microsoft.com/office/drawing/2014/main" id="{16186381-C88F-5B43-AAE9-D86EEDF5EAC4}"/>
              </a:ext>
            </a:extLst>
          </p:cNvPr>
          <p:cNvSpPr>
            <a:spLocks noGrp="1"/>
          </p:cNvSpPr>
          <p:nvPr>
            <p:ph type="body" sz="quarter" idx="26" hasCustomPrompt="1"/>
          </p:nvPr>
        </p:nvSpPr>
        <p:spPr>
          <a:xfrm>
            <a:off x="7519428" y="4098578"/>
            <a:ext cx="2320925" cy="292100"/>
          </a:xfrm>
          <a:prstGeom prst="rect">
            <a:avLst/>
          </a:prstGeom>
        </p:spPr>
        <p:txBody>
          <a:bodyPr>
            <a:noAutofit/>
          </a:bodyPr>
          <a:lstStyle>
            <a:lvl1pPr marL="0" indent="0">
              <a:buNone/>
              <a:defRPr sz="1400">
                <a:solidFill>
                  <a:schemeClr val="tx2"/>
                </a:solidFill>
                <a:latin typeface="Gotham Book" panose="02000604040000020004" pitchFamily="2" charset="0"/>
              </a:defRPr>
            </a:lvl1pPr>
          </a:lstStyle>
          <a:p>
            <a:pPr lvl="0"/>
            <a:r>
              <a:rPr lang="en-US"/>
              <a:t>2019-04-25</a:t>
            </a:r>
          </a:p>
        </p:txBody>
      </p:sp>
      <p:cxnSp>
        <p:nvCxnSpPr>
          <p:cNvPr id="26" name="Straight Connector 25">
            <a:extLst>
              <a:ext uri="{FF2B5EF4-FFF2-40B4-BE49-F238E27FC236}">
                <a16:creationId xmlns:a16="http://schemas.microsoft.com/office/drawing/2014/main" id="{441D3BAA-A978-1144-B49C-1B3C7F2BDD1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4DA9BE-D3D1-7A49-9211-D7E9A0D4DEA6}"/>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6B35B963-F9AD-2F44-A4CA-6227CDF7E9A1}"/>
              </a:ext>
            </a:extLst>
          </p:cNvPr>
          <p:cNvGrpSpPr/>
          <p:nvPr userDrawn="1"/>
        </p:nvGrpSpPr>
        <p:grpSpPr>
          <a:xfrm>
            <a:off x="0" y="5974464"/>
            <a:ext cx="901960" cy="883534"/>
            <a:chOff x="0" y="5974464"/>
            <a:chExt cx="901960" cy="883534"/>
          </a:xfrm>
        </p:grpSpPr>
        <p:sp>
          <p:nvSpPr>
            <p:cNvPr id="35" name="Rectangle 34">
              <a:extLst>
                <a:ext uri="{FF2B5EF4-FFF2-40B4-BE49-F238E27FC236}">
                  <a16:creationId xmlns:a16="http://schemas.microsoft.com/office/drawing/2014/main" id="{8804E0DC-B313-0F43-9771-18F17058030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6" name="Triangle 35">
              <a:extLst>
                <a:ext uri="{FF2B5EF4-FFF2-40B4-BE49-F238E27FC236}">
                  <a16:creationId xmlns:a16="http://schemas.microsoft.com/office/drawing/2014/main" id="{D87064F0-468D-AF48-956B-A8BBB2D9AAE2}"/>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7" name="Triangle 36">
              <a:extLst>
                <a:ext uri="{FF2B5EF4-FFF2-40B4-BE49-F238E27FC236}">
                  <a16:creationId xmlns:a16="http://schemas.microsoft.com/office/drawing/2014/main" id="{36D6D831-EA5C-0743-93D2-5BE889721549}"/>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3" name="Text Placeholder 2">
            <a:extLst>
              <a:ext uri="{FF2B5EF4-FFF2-40B4-BE49-F238E27FC236}">
                <a16:creationId xmlns:a16="http://schemas.microsoft.com/office/drawing/2014/main" id="{53028279-5BA0-EB48-B295-D17ACD02EBB4}"/>
              </a:ext>
            </a:extLst>
          </p:cNvPr>
          <p:cNvSpPr>
            <a:spLocks noGrp="1"/>
          </p:cNvSpPr>
          <p:nvPr>
            <p:ph type="body" sz="quarter" idx="28" hasCustomPrompt="1"/>
          </p:nvPr>
        </p:nvSpPr>
        <p:spPr>
          <a:xfrm>
            <a:off x="7519988" y="2667001"/>
            <a:ext cx="4365625" cy="981594"/>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4" name="Text Placeholder 2">
            <a:extLst>
              <a:ext uri="{FF2B5EF4-FFF2-40B4-BE49-F238E27FC236}">
                <a16:creationId xmlns:a16="http://schemas.microsoft.com/office/drawing/2014/main" id="{1F19A2E0-2FBC-7342-9C52-1C89F69A03AC}"/>
              </a:ext>
            </a:extLst>
          </p:cNvPr>
          <p:cNvSpPr>
            <a:spLocks noGrp="1"/>
          </p:cNvSpPr>
          <p:nvPr>
            <p:ph type="body" sz="quarter" idx="29" hasCustomPrompt="1"/>
          </p:nvPr>
        </p:nvSpPr>
        <p:spPr>
          <a:xfrm>
            <a:off x="7519427" y="4665892"/>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8" name="Slide Number Placeholder 5">
            <a:extLst>
              <a:ext uri="{FF2B5EF4-FFF2-40B4-BE49-F238E27FC236}">
                <a16:creationId xmlns:a16="http://schemas.microsoft.com/office/drawing/2014/main" id="{39D969EB-CC84-4E4C-A230-D70C5F215A8D}"/>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5" name="Graphic 24">
            <a:extLst>
              <a:ext uri="{FF2B5EF4-FFF2-40B4-BE49-F238E27FC236}">
                <a16:creationId xmlns:a16="http://schemas.microsoft.com/office/drawing/2014/main" id="{DD045E67-F7B0-0247-AD44-E8A3933B4EE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970" b="41818"/>
          <a:stretch/>
        </p:blipFill>
        <p:spPr>
          <a:xfrm>
            <a:off x="10162425" y="6511679"/>
            <a:ext cx="1905000" cy="289784"/>
          </a:xfrm>
          <a:prstGeom prst="rect">
            <a:avLst/>
          </a:prstGeom>
        </p:spPr>
      </p:pic>
      <p:sp>
        <p:nvSpPr>
          <p:cNvPr id="27" name="Rectangle 26">
            <a:extLst>
              <a:ext uri="{FF2B5EF4-FFF2-40B4-BE49-F238E27FC236}">
                <a16:creationId xmlns:a16="http://schemas.microsoft.com/office/drawing/2014/main" id="{33A191F4-8260-7A4A-953E-7CD3D8E789BB}"/>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060191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World map</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cxnSp>
        <p:nvCxnSpPr>
          <p:cNvPr id="17" name="Straight Connector 16">
            <a:extLst>
              <a:ext uri="{FF2B5EF4-FFF2-40B4-BE49-F238E27FC236}">
                <a16:creationId xmlns:a16="http://schemas.microsoft.com/office/drawing/2014/main" id="{880B523D-1E1A-904F-8146-672D3A34913E}"/>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57029F-8A51-7A40-BF3D-59F785DD9F24}"/>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5B451AF-EA5C-6B4B-B342-AA91D05D47F5}"/>
              </a:ext>
            </a:extLst>
          </p:cNvPr>
          <p:cNvGrpSpPr/>
          <p:nvPr userDrawn="1"/>
        </p:nvGrpSpPr>
        <p:grpSpPr>
          <a:xfrm>
            <a:off x="0" y="5974464"/>
            <a:ext cx="901960" cy="883534"/>
            <a:chOff x="0" y="5974464"/>
            <a:chExt cx="901960" cy="883534"/>
          </a:xfrm>
        </p:grpSpPr>
        <p:sp>
          <p:nvSpPr>
            <p:cNvPr id="26" name="Rectangle 25">
              <a:extLst>
                <a:ext uri="{FF2B5EF4-FFF2-40B4-BE49-F238E27FC236}">
                  <a16:creationId xmlns:a16="http://schemas.microsoft.com/office/drawing/2014/main" id="{9410C4E8-53DE-D442-A965-E42FF4EC9322}"/>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7" name="Triangle 26">
              <a:extLst>
                <a:ext uri="{FF2B5EF4-FFF2-40B4-BE49-F238E27FC236}">
                  <a16:creationId xmlns:a16="http://schemas.microsoft.com/office/drawing/2014/main" id="{E3B13BD1-AB0E-4745-BCD2-4E779F640C91}"/>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8" name="Triangle 27">
              <a:extLst>
                <a:ext uri="{FF2B5EF4-FFF2-40B4-BE49-F238E27FC236}">
                  <a16:creationId xmlns:a16="http://schemas.microsoft.com/office/drawing/2014/main" id="{1784723A-C291-0A40-86A3-DEACDC9A0A0A}"/>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4" name="Text Placeholder 2">
            <a:extLst>
              <a:ext uri="{FF2B5EF4-FFF2-40B4-BE49-F238E27FC236}">
                <a16:creationId xmlns:a16="http://schemas.microsoft.com/office/drawing/2014/main" id="{26AEDE2A-1A94-1244-A1CB-B0B5E421F73A}"/>
              </a:ext>
            </a:extLst>
          </p:cNvPr>
          <p:cNvSpPr>
            <a:spLocks noGrp="1"/>
          </p:cNvSpPr>
          <p:nvPr>
            <p:ph type="body" sz="quarter" idx="28" hasCustomPrompt="1"/>
          </p:nvPr>
        </p:nvSpPr>
        <p:spPr>
          <a:xfrm>
            <a:off x="166066" y="1313683"/>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0" name="Slide Number Placeholder 5">
            <a:extLst>
              <a:ext uri="{FF2B5EF4-FFF2-40B4-BE49-F238E27FC236}">
                <a16:creationId xmlns:a16="http://schemas.microsoft.com/office/drawing/2014/main" id="{FDD4F4C6-52E3-4E45-A47B-FBB73E77EDE1}"/>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6" name="Graphic 15">
            <a:extLst>
              <a:ext uri="{FF2B5EF4-FFF2-40B4-BE49-F238E27FC236}">
                <a16:creationId xmlns:a16="http://schemas.microsoft.com/office/drawing/2014/main" id="{E75CE812-827C-6A48-AF7B-9D16D926DEE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8" name="Rectangle 17">
            <a:extLst>
              <a:ext uri="{FF2B5EF4-FFF2-40B4-BE49-F238E27FC236}">
                <a16:creationId xmlns:a16="http://schemas.microsoft.com/office/drawing/2014/main" id="{9D1D5D46-30B8-9547-83A9-C98BD81A552F}"/>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991829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6" name="Rectangle 5">
            <a:extLst>
              <a:ext uri="{FF2B5EF4-FFF2-40B4-BE49-F238E27FC236}">
                <a16:creationId xmlns:a16="http://schemas.microsoft.com/office/drawing/2014/main" id="{21DF1598-031B-AC40-A844-24982A4ECA21}"/>
              </a:ext>
            </a:extLst>
          </p:cNvPr>
          <p:cNvSpPr/>
          <p:nvPr userDrawn="1"/>
        </p:nvSpPr>
        <p:spPr>
          <a:xfrm>
            <a:off x="4726112" y="32116"/>
            <a:ext cx="7465888" cy="55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0" name="Title 1">
            <a:extLst>
              <a:ext uri="{FF2B5EF4-FFF2-40B4-BE49-F238E27FC236}">
                <a16:creationId xmlns:a16="http://schemas.microsoft.com/office/drawing/2014/main" id="{A4C96CBA-4E91-E846-8E0C-E9E50602C42C}"/>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World map</a:t>
            </a:r>
          </a:p>
        </p:txBody>
      </p:sp>
      <p:sp>
        <p:nvSpPr>
          <p:cNvPr id="29" name="Morbi vestibulum at eros">
            <a:extLst>
              <a:ext uri="{FF2B5EF4-FFF2-40B4-BE49-F238E27FC236}">
                <a16:creationId xmlns:a16="http://schemas.microsoft.com/office/drawing/2014/main" id="{2C072891-1F99-2847-A058-955C143409F2}"/>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18" name="Text Placeholder 2">
            <a:extLst>
              <a:ext uri="{FF2B5EF4-FFF2-40B4-BE49-F238E27FC236}">
                <a16:creationId xmlns:a16="http://schemas.microsoft.com/office/drawing/2014/main" id="{6946A3DE-264D-1845-88C9-6064F4923C35}"/>
              </a:ext>
            </a:extLst>
          </p:cNvPr>
          <p:cNvSpPr>
            <a:spLocks noGrp="1"/>
          </p:cNvSpPr>
          <p:nvPr>
            <p:ph type="body" sz="quarter" idx="28" hasCustomPrompt="1"/>
          </p:nvPr>
        </p:nvSpPr>
        <p:spPr>
          <a:xfrm>
            <a:off x="166066" y="1313683"/>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19" name="Slide Number Placeholder 5">
            <a:extLst>
              <a:ext uri="{FF2B5EF4-FFF2-40B4-BE49-F238E27FC236}">
                <a16:creationId xmlns:a16="http://schemas.microsoft.com/office/drawing/2014/main" id="{81A40D12-65D9-8749-8D1B-6AD53FA7A2DE}"/>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472BE2B8-5690-1F41-8AE7-97E21929945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C3D2D5F0-289C-6C49-9FF8-9AE5613BAF6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82473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52D-D469-4E91-9A91-255E01863ED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68B344A-BCD7-4132-8180-5D3418782A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EF50944-89B1-4E5D-8D98-01EB777F0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DEE9F36-23D0-4D55-BB05-F3BB5FC8D692}"/>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6" name="Footer Placeholder 5">
            <a:extLst>
              <a:ext uri="{FF2B5EF4-FFF2-40B4-BE49-F238E27FC236}">
                <a16:creationId xmlns:a16="http://schemas.microsoft.com/office/drawing/2014/main" id="{876A5C1E-2A4C-4101-BCC0-E437AD17EAA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42E859-7EAA-4356-8F40-02CA35980408}"/>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806558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AF2B4B-8DBC-2D48-BE4F-B9D950DC11C9}"/>
              </a:ext>
            </a:extLst>
          </p:cNvPr>
          <p:cNvSpPr/>
          <p:nvPr userDrawn="1"/>
        </p:nvSpPr>
        <p:spPr>
          <a:xfrm>
            <a:off x="1" y="-887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70" name="Oval 86">
            <a:extLst>
              <a:ext uri="{FF2B5EF4-FFF2-40B4-BE49-F238E27FC236}">
                <a16:creationId xmlns:a16="http://schemas.microsoft.com/office/drawing/2014/main" id="{6FA02B42-3FCD-9649-9606-018DCCC3AC65}"/>
              </a:ext>
            </a:extLst>
          </p:cNvPr>
          <p:cNvSpPr>
            <a:spLocks noChangeArrowheads="1"/>
          </p:cNvSpPr>
          <p:nvPr userDrawn="1"/>
        </p:nvSpPr>
        <p:spPr bwMode="auto">
          <a:xfrm>
            <a:off x="5022445" y="5859676"/>
            <a:ext cx="440231" cy="438641"/>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4798" b="0" i="0" u="none" strike="noStrike" kern="0" cap="none" spc="0" normalizeH="0" baseline="0" noProof="0">
              <a:ln>
                <a:noFill/>
              </a:ln>
              <a:solidFill>
                <a:srgbClr val="000000"/>
              </a:solidFill>
              <a:effectLst/>
              <a:uLnTx/>
              <a:uFillTx/>
              <a:latin typeface="Gotham Book" panose="02000604040000020004" pitchFamily="2" charset="0"/>
            </a:endParaRPr>
          </a:p>
        </p:txBody>
      </p:sp>
      <p:sp>
        <p:nvSpPr>
          <p:cNvPr id="71" name="Freeform 87">
            <a:extLst>
              <a:ext uri="{FF2B5EF4-FFF2-40B4-BE49-F238E27FC236}">
                <a16:creationId xmlns:a16="http://schemas.microsoft.com/office/drawing/2014/main" id="{DBC6A8AC-F37C-124A-845F-F0113E9930C1}"/>
              </a:ext>
            </a:extLst>
          </p:cNvPr>
          <p:cNvSpPr>
            <a:spLocks/>
          </p:cNvSpPr>
          <p:nvPr userDrawn="1"/>
        </p:nvSpPr>
        <p:spPr bwMode="auto">
          <a:xfrm>
            <a:off x="5203623" y="5932781"/>
            <a:ext cx="141446" cy="290838"/>
          </a:xfrm>
          <a:custGeom>
            <a:avLst/>
            <a:gdLst>
              <a:gd name="T0" fmla="*/ 0 w 106"/>
              <a:gd name="T1" fmla="*/ 387982774 h 218"/>
              <a:gd name="T2" fmla="*/ 0 w 106"/>
              <a:gd name="T3" fmla="*/ 0 h 218"/>
              <a:gd name="T4" fmla="*/ 188691457 w 106"/>
              <a:gd name="T5" fmla="*/ 193991387 h 218"/>
              <a:gd name="T6" fmla="*/ 0 w 106"/>
              <a:gd name="T7" fmla="*/ 387982774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18">
                <a:moveTo>
                  <a:pt x="0" y="218"/>
                </a:moveTo>
                <a:lnTo>
                  <a:pt x="0" y="0"/>
                </a:lnTo>
                <a:lnTo>
                  <a:pt x="106" y="109"/>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4798" b="0" i="0" u="none" strike="noStrike" kern="0" cap="none" spc="0" normalizeH="0" baseline="0" noProof="0">
              <a:ln>
                <a:noFill/>
              </a:ln>
              <a:solidFill>
                <a:srgbClr val="000000"/>
              </a:solidFill>
              <a:effectLst/>
              <a:uLnTx/>
              <a:uFillTx/>
              <a:latin typeface="Gotham Book" panose="02000604040000020004" pitchFamily="2" charset="0"/>
            </a:endParaRPr>
          </a:p>
        </p:txBody>
      </p:sp>
      <p:grpSp>
        <p:nvGrpSpPr>
          <p:cNvPr id="73" name="Group 72">
            <a:extLst>
              <a:ext uri="{FF2B5EF4-FFF2-40B4-BE49-F238E27FC236}">
                <a16:creationId xmlns:a16="http://schemas.microsoft.com/office/drawing/2014/main" id="{831E7C3E-1ECB-8E43-AC29-6F60D49FEEF1}"/>
              </a:ext>
            </a:extLst>
          </p:cNvPr>
          <p:cNvGrpSpPr/>
          <p:nvPr userDrawn="1"/>
        </p:nvGrpSpPr>
        <p:grpSpPr>
          <a:xfrm>
            <a:off x="4899276" y="823250"/>
            <a:ext cx="2393454" cy="365535"/>
            <a:chOff x="3712598" y="617435"/>
            <a:chExt cx="1795091" cy="274151"/>
          </a:xfrm>
        </p:grpSpPr>
        <p:sp>
          <p:nvSpPr>
            <p:cNvPr id="74" name="Freeform 7">
              <a:extLst>
                <a:ext uri="{FF2B5EF4-FFF2-40B4-BE49-F238E27FC236}">
                  <a16:creationId xmlns:a16="http://schemas.microsoft.com/office/drawing/2014/main" id="{E5BAE4E9-CD28-994D-878E-EE8BB2C8C30E}"/>
                </a:ext>
              </a:extLst>
            </p:cNvPr>
            <p:cNvSpPr>
              <a:spLocks/>
            </p:cNvSpPr>
            <p:nvPr userDrawn="1"/>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5" name="Freeform 8">
              <a:extLst>
                <a:ext uri="{FF2B5EF4-FFF2-40B4-BE49-F238E27FC236}">
                  <a16:creationId xmlns:a16="http://schemas.microsoft.com/office/drawing/2014/main" id="{CD9BA101-63C1-AB40-869B-E865AF85917E}"/>
                </a:ext>
              </a:extLst>
            </p:cNvPr>
            <p:cNvSpPr>
              <a:spLocks/>
            </p:cNvSpPr>
            <p:nvPr userDrawn="1"/>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6" name="Freeform 9">
              <a:extLst>
                <a:ext uri="{FF2B5EF4-FFF2-40B4-BE49-F238E27FC236}">
                  <a16:creationId xmlns:a16="http://schemas.microsoft.com/office/drawing/2014/main" id="{A05DF19B-F04D-664B-A453-1FCE2E41C422}"/>
                </a:ext>
              </a:extLst>
            </p:cNvPr>
            <p:cNvSpPr>
              <a:spLocks/>
            </p:cNvSpPr>
            <p:nvPr userDrawn="1"/>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grpSp>
      <p:grpSp>
        <p:nvGrpSpPr>
          <p:cNvPr id="77" name="Group 76">
            <a:extLst>
              <a:ext uri="{FF2B5EF4-FFF2-40B4-BE49-F238E27FC236}">
                <a16:creationId xmlns:a16="http://schemas.microsoft.com/office/drawing/2014/main" id="{042FCFF2-11EF-474A-A618-A10FF6ADBDB2}"/>
              </a:ext>
            </a:extLst>
          </p:cNvPr>
          <p:cNvGrpSpPr/>
          <p:nvPr userDrawn="1"/>
        </p:nvGrpSpPr>
        <p:grpSpPr>
          <a:xfrm>
            <a:off x="3616728" y="2644565"/>
            <a:ext cx="4958550" cy="1061639"/>
            <a:chOff x="2697049" y="1983421"/>
            <a:chExt cx="3718913" cy="796229"/>
          </a:xfrm>
        </p:grpSpPr>
        <p:sp>
          <p:nvSpPr>
            <p:cNvPr id="78" name="Freeform 51">
              <a:extLst>
                <a:ext uri="{FF2B5EF4-FFF2-40B4-BE49-F238E27FC236}">
                  <a16:creationId xmlns:a16="http://schemas.microsoft.com/office/drawing/2014/main" id="{AD204A58-ECF8-3C41-BD48-F6E075899C09}"/>
                </a:ext>
              </a:extLst>
            </p:cNvPr>
            <p:cNvSpPr>
              <a:spLocks noEditPoints="1"/>
            </p:cNvSpPr>
            <p:nvPr userDrawn="1"/>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9" name="Freeform 52">
              <a:extLst>
                <a:ext uri="{FF2B5EF4-FFF2-40B4-BE49-F238E27FC236}">
                  <a16:creationId xmlns:a16="http://schemas.microsoft.com/office/drawing/2014/main" id="{9EDED391-2E01-C340-9AFB-3B0E0D695A47}"/>
                </a:ext>
              </a:extLst>
            </p:cNvPr>
            <p:cNvSpPr>
              <a:spLocks/>
            </p:cNvSpPr>
            <p:nvPr userDrawn="1"/>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0" name="Freeform 53">
              <a:extLst>
                <a:ext uri="{FF2B5EF4-FFF2-40B4-BE49-F238E27FC236}">
                  <a16:creationId xmlns:a16="http://schemas.microsoft.com/office/drawing/2014/main" id="{7701C97F-E7B5-2240-9515-C919BF99998F}"/>
                </a:ext>
              </a:extLst>
            </p:cNvPr>
            <p:cNvSpPr>
              <a:spLocks/>
            </p:cNvSpPr>
            <p:nvPr userDrawn="1"/>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1" name="Freeform 54">
              <a:extLst>
                <a:ext uri="{FF2B5EF4-FFF2-40B4-BE49-F238E27FC236}">
                  <a16:creationId xmlns:a16="http://schemas.microsoft.com/office/drawing/2014/main" id="{AA36B56B-166E-864C-814B-FD34EA296C33}"/>
                </a:ext>
              </a:extLst>
            </p:cNvPr>
            <p:cNvSpPr>
              <a:spLocks noEditPoints="1"/>
            </p:cNvSpPr>
            <p:nvPr userDrawn="1"/>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2" name="Freeform 55">
              <a:extLst>
                <a:ext uri="{FF2B5EF4-FFF2-40B4-BE49-F238E27FC236}">
                  <a16:creationId xmlns:a16="http://schemas.microsoft.com/office/drawing/2014/main" id="{FC3023BE-060F-3741-ACA3-F096D10D606E}"/>
                </a:ext>
              </a:extLst>
            </p:cNvPr>
            <p:cNvSpPr>
              <a:spLocks/>
            </p:cNvSpPr>
            <p:nvPr userDrawn="1"/>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3" name="Freeform 56">
              <a:extLst>
                <a:ext uri="{FF2B5EF4-FFF2-40B4-BE49-F238E27FC236}">
                  <a16:creationId xmlns:a16="http://schemas.microsoft.com/office/drawing/2014/main" id="{ADD117AC-9387-CA44-98F9-07B28D7B8A75}"/>
                </a:ext>
              </a:extLst>
            </p:cNvPr>
            <p:cNvSpPr>
              <a:spLocks noEditPoints="1"/>
            </p:cNvSpPr>
            <p:nvPr userDrawn="1"/>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4" name="Freeform 57">
              <a:extLst>
                <a:ext uri="{FF2B5EF4-FFF2-40B4-BE49-F238E27FC236}">
                  <a16:creationId xmlns:a16="http://schemas.microsoft.com/office/drawing/2014/main" id="{4D989764-0A29-DC49-9C9F-3C01A4DA96A0}"/>
                </a:ext>
              </a:extLst>
            </p:cNvPr>
            <p:cNvSpPr>
              <a:spLocks/>
            </p:cNvSpPr>
            <p:nvPr userDrawn="1"/>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5" name="Freeform 58">
              <a:extLst>
                <a:ext uri="{FF2B5EF4-FFF2-40B4-BE49-F238E27FC236}">
                  <a16:creationId xmlns:a16="http://schemas.microsoft.com/office/drawing/2014/main" id="{05BB9E7E-D347-6A48-A790-1DE6CEFD32C3}"/>
                </a:ext>
              </a:extLst>
            </p:cNvPr>
            <p:cNvSpPr>
              <a:spLocks/>
            </p:cNvSpPr>
            <p:nvPr userDrawn="1"/>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6" name="Freeform 59">
              <a:extLst>
                <a:ext uri="{FF2B5EF4-FFF2-40B4-BE49-F238E27FC236}">
                  <a16:creationId xmlns:a16="http://schemas.microsoft.com/office/drawing/2014/main" id="{082670A2-3A14-F747-8FF3-716A3C08C28C}"/>
                </a:ext>
              </a:extLst>
            </p:cNvPr>
            <p:cNvSpPr>
              <a:spLocks/>
            </p:cNvSpPr>
            <p:nvPr userDrawn="1"/>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7" name="Freeform 60">
              <a:extLst>
                <a:ext uri="{FF2B5EF4-FFF2-40B4-BE49-F238E27FC236}">
                  <a16:creationId xmlns:a16="http://schemas.microsoft.com/office/drawing/2014/main" id="{42084A4E-9242-2846-80B1-E93AACACE75E}"/>
                </a:ext>
              </a:extLst>
            </p:cNvPr>
            <p:cNvSpPr>
              <a:spLocks/>
            </p:cNvSpPr>
            <p:nvPr userDrawn="1"/>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8" name="Freeform 61">
              <a:extLst>
                <a:ext uri="{FF2B5EF4-FFF2-40B4-BE49-F238E27FC236}">
                  <a16:creationId xmlns:a16="http://schemas.microsoft.com/office/drawing/2014/main" id="{D60A58F0-4B5C-8849-BFD0-95AC9DB54E65}"/>
                </a:ext>
              </a:extLst>
            </p:cNvPr>
            <p:cNvSpPr>
              <a:spLocks noEditPoints="1"/>
            </p:cNvSpPr>
            <p:nvPr userDrawn="1"/>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9" name="Freeform 62">
              <a:extLst>
                <a:ext uri="{FF2B5EF4-FFF2-40B4-BE49-F238E27FC236}">
                  <a16:creationId xmlns:a16="http://schemas.microsoft.com/office/drawing/2014/main" id="{26F2E560-6940-3148-8156-E2564C01F487}"/>
                </a:ext>
              </a:extLst>
            </p:cNvPr>
            <p:cNvSpPr>
              <a:spLocks/>
            </p:cNvSpPr>
            <p:nvPr userDrawn="1"/>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0" name="Freeform 63">
              <a:extLst>
                <a:ext uri="{FF2B5EF4-FFF2-40B4-BE49-F238E27FC236}">
                  <a16:creationId xmlns:a16="http://schemas.microsoft.com/office/drawing/2014/main" id="{B465372F-4A5F-D748-BB61-12A6BE414481}"/>
                </a:ext>
              </a:extLst>
            </p:cNvPr>
            <p:cNvSpPr>
              <a:spLocks/>
            </p:cNvSpPr>
            <p:nvPr userDrawn="1"/>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1" name="Freeform 64">
              <a:extLst>
                <a:ext uri="{FF2B5EF4-FFF2-40B4-BE49-F238E27FC236}">
                  <a16:creationId xmlns:a16="http://schemas.microsoft.com/office/drawing/2014/main" id="{B2AAE470-B04B-014F-8CAE-A2F5BC778370}"/>
                </a:ext>
              </a:extLst>
            </p:cNvPr>
            <p:cNvSpPr>
              <a:spLocks noEditPoints="1"/>
            </p:cNvSpPr>
            <p:nvPr userDrawn="1"/>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2" name="Freeform 65">
              <a:extLst>
                <a:ext uri="{FF2B5EF4-FFF2-40B4-BE49-F238E27FC236}">
                  <a16:creationId xmlns:a16="http://schemas.microsoft.com/office/drawing/2014/main" id="{1920E2DA-7A0F-2047-80BB-811D27539C90}"/>
                </a:ext>
              </a:extLst>
            </p:cNvPr>
            <p:cNvSpPr>
              <a:spLocks noEditPoints="1"/>
            </p:cNvSpPr>
            <p:nvPr userDrawn="1"/>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3" name="Freeform 66">
              <a:extLst>
                <a:ext uri="{FF2B5EF4-FFF2-40B4-BE49-F238E27FC236}">
                  <a16:creationId xmlns:a16="http://schemas.microsoft.com/office/drawing/2014/main" id="{3082F8DE-176C-E441-B54B-865F83A061A3}"/>
                </a:ext>
              </a:extLst>
            </p:cNvPr>
            <p:cNvSpPr>
              <a:spLocks/>
            </p:cNvSpPr>
            <p:nvPr userDrawn="1"/>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4" name="Freeform 67">
              <a:extLst>
                <a:ext uri="{FF2B5EF4-FFF2-40B4-BE49-F238E27FC236}">
                  <a16:creationId xmlns:a16="http://schemas.microsoft.com/office/drawing/2014/main" id="{19C19B71-28F1-2F41-BA22-8BB8B112C970}"/>
                </a:ext>
              </a:extLst>
            </p:cNvPr>
            <p:cNvSpPr>
              <a:spLocks/>
            </p:cNvSpPr>
            <p:nvPr userDrawn="1"/>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5" name="Freeform 68">
              <a:extLst>
                <a:ext uri="{FF2B5EF4-FFF2-40B4-BE49-F238E27FC236}">
                  <a16:creationId xmlns:a16="http://schemas.microsoft.com/office/drawing/2014/main" id="{F6DD68AA-3F47-2748-BA03-C7D885AADCE3}"/>
                </a:ext>
              </a:extLst>
            </p:cNvPr>
            <p:cNvSpPr>
              <a:spLocks/>
            </p:cNvSpPr>
            <p:nvPr userDrawn="1"/>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6" name="Freeform 69">
              <a:extLst>
                <a:ext uri="{FF2B5EF4-FFF2-40B4-BE49-F238E27FC236}">
                  <a16:creationId xmlns:a16="http://schemas.microsoft.com/office/drawing/2014/main" id="{A92E308B-3B8A-B745-850C-67E3713C2D8E}"/>
                </a:ext>
              </a:extLst>
            </p:cNvPr>
            <p:cNvSpPr>
              <a:spLocks/>
            </p:cNvSpPr>
            <p:nvPr userDrawn="1"/>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7" name="Freeform 70">
              <a:extLst>
                <a:ext uri="{FF2B5EF4-FFF2-40B4-BE49-F238E27FC236}">
                  <a16:creationId xmlns:a16="http://schemas.microsoft.com/office/drawing/2014/main" id="{CE989672-34B9-5740-AE98-034E89B85290}"/>
                </a:ext>
              </a:extLst>
            </p:cNvPr>
            <p:cNvSpPr>
              <a:spLocks noEditPoints="1"/>
            </p:cNvSpPr>
            <p:nvPr userDrawn="1"/>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8" name="Freeform 71">
              <a:extLst>
                <a:ext uri="{FF2B5EF4-FFF2-40B4-BE49-F238E27FC236}">
                  <a16:creationId xmlns:a16="http://schemas.microsoft.com/office/drawing/2014/main" id="{A5884717-EDEB-494C-AAB3-6D91E900FEA6}"/>
                </a:ext>
              </a:extLst>
            </p:cNvPr>
            <p:cNvSpPr>
              <a:spLocks noEditPoints="1"/>
            </p:cNvSpPr>
            <p:nvPr userDrawn="1"/>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9" name="Freeform 72">
              <a:extLst>
                <a:ext uri="{FF2B5EF4-FFF2-40B4-BE49-F238E27FC236}">
                  <a16:creationId xmlns:a16="http://schemas.microsoft.com/office/drawing/2014/main" id="{F93F8086-7BD0-B340-ABAA-FD70F68D17BD}"/>
                </a:ext>
              </a:extLst>
            </p:cNvPr>
            <p:cNvSpPr>
              <a:spLocks noEditPoints="1"/>
            </p:cNvSpPr>
            <p:nvPr userDrawn="1"/>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0" name="Freeform 73">
              <a:extLst>
                <a:ext uri="{FF2B5EF4-FFF2-40B4-BE49-F238E27FC236}">
                  <a16:creationId xmlns:a16="http://schemas.microsoft.com/office/drawing/2014/main" id="{79FEA98E-BB87-0B44-9F8B-FC36922AC1BB}"/>
                </a:ext>
              </a:extLst>
            </p:cNvPr>
            <p:cNvSpPr>
              <a:spLocks/>
            </p:cNvSpPr>
            <p:nvPr userDrawn="1"/>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1" name="Freeform 74">
              <a:extLst>
                <a:ext uri="{FF2B5EF4-FFF2-40B4-BE49-F238E27FC236}">
                  <a16:creationId xmlns:a16="http://schemas.microsoft.com/office/drawing/2014/main" id="{D6794B8A-EEB4-9541-BD62-77B7355C5A31}"/>
                </a:ext>
              </a:extLst>
            </p:cNvPr>
            <p:cNvSpPr>
              <a:spLocks/>
            </p:cNvSpPr>
            <p:nvPr userDrawn="1"/>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2" name="Freeform 75">
              <a:extLst>
                <a:ext uri="{FF2B5EF4-FFF2-40B4-BE49-F238E27FC236}">
                  <a16:creationId xmlns:a16="http://schemas.microsoft.com/office/drawing/2014/main" id="{1B0908A7-98A9-BA48-B88A-905370A16B01}"/>
                </a:ext>
              </a:extLst>
            </p:cNvPr>
            <p:cNvSpPr>
              <a:spLocks/>
            </p:cNvSpPr>
            <p:nvPr userDrawn="1"/>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grpSp>
      <p:sp>
        <p:nvSpPr>
          <p:cNvPr id="103" name="TextBox 48">
            <a:extLst>
              <a:ext uri="{FF2B5EF4-FFF2-40B4-BE49-F238E27FC236}">
                <a16:creationId xmlns:a16="http://schemas.microsoft.com/office/drawing/2014/main" id="{822F8383-E7E9-C549-8BAF-95F3FE0EFE72}"/>
              </a:ext>
            </a:extLst>
          </p:cNvPr>
          <p:cNvSpPr txBox="1">
            <a:spLocks noChangeArrowheads="1"/>
          </p:cNvSpPr>
          <p:nvPr userDrawn="1"/>
        </p:nvSpPr>
        <p:spPr bwMode="auto">
          <a:xfrm>
            <a:off x="3140223" y="4052465"/>
            <a:ext cx="5911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1600" b="0" i="0">
                <a:solidFill>
                  <a:srgbClr val="FFFFFF"/>
                </a:solidFill>
                <a:latin typeface="Gotham Book" panose="02000604040000020004" pitchFamily="2" charset="0"/>
              </a:rPr>
              <a:t>$8.4 BILLION ENTERPRISE | 132,000 IDEAPRENEURS | 44 COUNTRIES</a:t>
            </a:r>
          </a:p>
        </p:txBody>
      </p:sp>
      <p:sp>
        <p:nvSpPr>
          <p:cNvPr id="2" name="TextBox 1">
            <a:extLst>
              <a:ext uri="{FF2B5EF4-FFF2-40B4-BE49-F238E27FC236}">
                <a16:creationId xmlns:a16="http://schemas.microsoft.com/office/drawing/2014/main" id="{0B0AF840-7B31-6948-9FE3-C67C0E30EA61}"/>
              </a:ext>
            </a:extLst>
          </p:cNvPr>
          <p:cNvSpPr txBox="1"/>
          <p:nvPr userDrawn="1"/>
        </p:nvSpPr>
        <p:spPr>
          <a:xfrm>
            <a:off x="5462675" y="5893535"/>
            <a:ext cx="2341282" cy="461537"/>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2399" b="0" i="0">
                <a:solidFill>
                  <a:schemeClr val="bg1"/>
                </a:solidFill>
                <a:latin typeface="Gotham Book" panose="02000604040000020004" pitchFamily="2" charset="0"/>
              </a:rPr>
              <a:t>WATCH THE FILM</a:t>
            </a:r>
          </a:p>
        </p:txBody>
      </p:sp>
    </p:spTree>
    <p:extLst>
      <p:ext uri="{BB962C8B-B14F-4D97-AF65-F5344CB8AC3E}">
        <p14:creationId xmlns:p14="http://schemas.microsoft.com/office/powerpoint/2010/main" val="3663722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95B04-E55D-43C9-916B-E0FE56D24A3C}" type="datetimeFigureOut">
              <a:rPr lang="en-IN" smtClean="0"/>
              <a:t>26-06-2022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B3F2E6-4F7A-48A2-80B0-D49B4CA3C834}" type="slidenum">
              <a:rPr lang="en-IN" smtClean="0"/>
              <a:t>‹#›</a:t>
            </a:fld>
            <a:endParaRPr lang="en-IN"/>
          </a:p>
        </p:txBody>
      </p:sp>
    </p:spTree>
    <p:extLst>
      <p:ext uri="{BB962C8B-B14F-4D97-AF65-F5344CB8AC3E}">
        <p14:creationId xmlns:p14="http://schemas.microsoft.com/office/powerpoint/2010/main" val="1558124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AB95B04-E55D-43C9-916B-E0FE56D24A3C}" type="datetimeFigureOut">
              <a:rPr lang="en-IN" smtClean="0"/>
              <a:t>26-06-2022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B3F2E6-4F7A-48A2-80B0-D49B4CA3C834}" type="slidenum">
              <a:rPr lang="en-IN" smtClean="0"/>
              <a:t>‹#›</a:t>
            </a:fld>
            <a:endParaRPr lang="en-IN"/>
          </a:p>
        </p:txBody>
      </p:sp>
    </p:spTree>
    <p:extLst>
      <p:ext uri="{BB962C8B-B14F-4D97-AF65-F5344CB8AC3E}">
        <p14:creationId xmlns:p14="http://schemas.microsoft.com/office/powerpoint/2010/main" val="28989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5FFE-8D6A-4BC9-AA9A-F4C28A404DB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F98A99C-F117-4DE6-9A18-018C0CDF0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FF6F61-B6BD-4EB6-B2AB-B1FD0FA03D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9DD11C0-D8D2-4BE5-AC06-91695058B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5F4BF-9EAB-4CB1-B7E4-948D4816E5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EC2D003-A5B1-41F4-9D64-4CAFFC2BE858}"/>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8" name="Footer Placeholder 7">
            <a:extLst>
              <a:ext uri="{FF2B5EF4-FFF2-40B4-BE49-F238E27FC236}">
                <a16:creationId xmlns:a16="http://schemas.microsoft.com/office/drawing/2014/main" id="{EB6996C5-0CFD-4617-8720-FE138CE8DBB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0773432-8550-4E32-9665-A1F5AD1FF1E4}"/>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365804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86D-D6DE-4279-8FEF-F9E6546A92D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375B507-A07C-49C2-B6BD-A3C20E9043D2}"/>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4" name="Footer Placeholder 3">
            <a:extLst>
              <a:ext uri="{FF2B5EF4-FFF2-40B4-BE49-F238E27FC236}">
                <a16:creationId xmlns:a16="http://schemas.microsoft.com/office/drawing/2014/main" id="{89A5D1B3-4F14-4CA0-A528-9E10D1B410F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A4DEF17-09EE-46AE-9312-DAF456318B0E}"/>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81965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1D77B-6FF6-46DD-BC50-1AD82CB93232}"/>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3" name="Footer Placeholder 2">
            <a:extLst>
              <a:ext uri="{FF2B5EF4-FFF2-40B4-BE49-F238E27FC236}">
                <a16:creationId xmlns:a16="http://schemas.microsoft.com/office/drawing/2014/main" id="{B7437EEE-47E8-4EB9-83C1-C017EA52784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4B8AF69-E1F0-4A48-84DE-69F6109E79A7}"/>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42378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66CA-F7EA-4303-AE7C-F554B54EA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A76B980-B057-45C8-9A2D-E4EAF0616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14609C9-2C6B-4B69-8395-D8081192E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9BF6E8-FC78-409F-BCDC-06F92736CABF}"/>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6" name="Footer Placeholder 5">
            <a:extLst>
              <a:ext uri="{FF2B5EF4-FFF2-40B4-BE49-F238E27FC236}">
                <a16:creationId xmlns:a16="http://schemas.microsoft.com/office/drawing/2014/main" id="{98798D67-E2D5-4817-9CA8-E8F1955B2F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DFCA9EF-77A9-4094-81BF-D80367A6067A}"/>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153481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247E-C5E3-4E49-A485-95DBCFE81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C854EEF-58F2-4B20-8D84-00A5F6D7A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41EC612-0D41-4529-B05E-BA2E2F92D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547C6-2AE8-4B64-A946-A8E6AF08335C}"/>
              </a:ext>
            </a:extLst>
          </p:cNvPr>
          <p:cNvSpPr>
            <a:spLocks noGrp="1"/>
          </p:cNvSpPr>
          <p:nvPr>
            <p:ph type="dt" sz="half" idx="10"/>
          </p:nvPr>
        </p:nvSpPr>
        <p:spPr/>
        <p:txBody>
          <a:bodyPr/>
          <a:lstStyle/>
          <a:p>
            <a:fld id="{247D3519-0967-4C5F-B5B2-0FDC3B3F251C}" type="datetimeFigureOut">
              <a:rPr lang="en-IN" smtClean="0"/>
              <a:t>26-06-2022</a:t>
            </a:fld>
            <a:endParaRPr lang="en-IN"/>
          </a:p>
        </p:txBody>
      </p:sp>
      <p:sp>
        <p:nvSpPr>
          <p:cNvPr id="6" name="Footer Placeholder 5">
            <a:extLst>
              <a:ext uri="{FF2B5EF4-FFF2-40B4-BE49-F238E27FC236}">
                <a16:creationId xmlns:a16="http://schemas.microsoft.com/office/drawing/2014/main" id="{BB576014-6998-4198-8437-205AA9124D1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642197-2DCD-47EB-85A5-129B0199E2FD}"/>
              </a:ext>
            </a:extLst>
          </p:cNvPr>
          <p:cNvSpPr>
            <a:spLocks noGrp="1"/>
          </p:cNvSpPr>
          <p:nvPr>
            <p:ph type="sldNum" sz="quarter" idx="12"/>
          </p:nvPr>
        </p:nvSpPr>
        <p:spPr/>
        <p:txBody>
          <a:bodyPr/>
          <a:lstStyle/>
          <a:p>
            <a:fld id="{756DA703-B265-482B-9940-C92925B8019C}" type="slidenum">
              <a:rPr lang="en-IN" smtClean="0"/>
              <a:t>‹#›</a:t>
            </a:fld>
            <a:endParaRPr lang="en-IN"/>
          </a:p>
        </p:txBody>
      </p:sp>
    </p:spTree>
    <p:extLst>
      <p:ext uri="{BB962C8B-B14F-4D97-AF65-F5344CB8AC3E}">
        <p14:creationId xmlns:p14="http://schemas.microsoft.com/office/powerpoint/2010/main" val="421951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7B228D-4F70-43FF-8CF4-95546CF53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1025029-9D74-493F-8DC7-B5605C797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E1F6F7A-5A6F-464F-9CDA-9A9DE9A41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D3519-0967-4C5F-B5B2-0FDC3B3F251C}" type="datetimeFigureOut">
              <a:rPr lang="en-IN" smtClean="0"/>
              <a:t>26-06-2022</a:t>
            </a:fld>
            <a:endParaRPr lang="en-IN"/>
          </a:p>
        </p:txBody>
      </p:sp>
      <p:sp>
        <p:nvSpPr>
          <p:cNvPr id="5" name="Footer Placeholder 4">
            <a:extLst>
              <a:ext uri="{FF2B5EF4-FFF2-40B4-BE49-F238E27FC236}">
                <a16:creationId xmlns:a16="http://schemas.microsoft.com/office/drawing/2014/main" id="{7A15460A-647B-46DA-8C2D-AF486EBDD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78C9001-0381-4075-8D4B-B20D29CA3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DA703-B265-482B-9940-C92925B8019C}" type="slidenum">
              <a:rPr lang="en-IN" smtClean="0"/>
              <a:t>‹#›</a:t>
            </a:fld>
            <a:endParaRPr lang="en-IN"/>
          </a:p>
        </p:txBody>
      </p:sp>
    </p:spTree>
    <p:extLst>
      <p:ext uri="{BB962C8B-B14F-4D97-AF65-F5344CB8AC3E}">
        <p14:creationId xmlns:p14="http://schemas.microsoft.com/office/powerpoint/2010/main" val="402887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85EAD1-F56D-294F-B2B4-58C52E7FF8E4}"/>
              </a:ext>
            </a:extLst>
          </p:cNvPr>
          <p:cNvPicPr>
            <a:picLocks noChangeAspect="1"/>
          </p:cNvPicPr>
          <p:nvPr userDrawn="1"/>
        </p:nvPicPr>
        <p:blipFill>
          <a:blip r:embed="rId33"/>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35582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14.emf"/><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6.emf"/><Relationship Id="rId5" Type="http://schemas.openxmlformats.org/officeDocument/2006/relationships/image" Target="../media/image14.em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6.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6.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Component processes deploy, configure, or uninstall component versions</a:t>
            </a:r>
            <a:endParaRPr lang="en-US" dirty="0"/>
          </a:p>
        </p:txBody>
      </p:sp>
      <p:graphicFrame>
        <p:nvGraphicFramePr>
          <p:cNvPr id="5" name="Diagram 4"/>
          <p:cNvGraphicFramePr/>
          <p:nvPr/>
        </p:nvGraphicFramePr>
        <p:xfrm>
          <a:off x="381000" y="1447800"/>
          <a:ext cx="10515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6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dirty="0"/>
              <a:t>Conditional processes use flags to set conditions on connections</a:t>
            </a:r>
            <a:endParaRPr lang="en-US" altLang="en-US" dirty="0"/>
          </a:p>
        </p:txBody>
      </p:sp>
      <p:pic>
        <p:nvPicPr>
          <p:cNvPr id="4" name="Picture 3"/>
          <p:cNvPicPr>
            <a:picLocks noChangeAspect="1"/>
          </p:cNvPicPr>
          <p:nvPr/>
        </p:nvPicPr>
        <p:blipFill>
          <a:blip r:embed="rId3"/>
          <a:stretch>
            <a:fillRect/>
          </a:stretch>
        </p:blipFill>
        <p:spPr>
          <a:xfrm>
            <a:off x="1298670" y="1981201"/>
            <a:ext cx="4857750" cy="3343275"/>
          </a:xfrm>
          <a:prstGeom prst="rect">
            <a:avLst/>
          </a:prstGeom>
        </p:spPr>
      </p:pic>
      <p:pic>
        <p:nvPicPr>
          <p:cNvPr id="5" name="Picture 4"/>
          <p:cNvPicPr>
            <a:picLocks noChangeAspect="1"/>
          </p:cNvPicPr>
          <p:nvPr/>
        </p:nvPicPr>
        <p:blipFill>
          <a:blip r:embed="rId4"/>
          <a:stretch>
            <a:fillRect/>
          </a:stretch>
        </p:blipFill>
        <p:spPr>
          <a:xfrm>
            <a:off x="7315201" y="2133600"/>
            <a:ext cx="1219053" cy="800212"/>
          </a:xfrm>
          <a:prstGeom prst="rect">
            <a:avLst/>
          </a:prstGeom>
        </p:spPr>
      </p:pic>
      <p:pic>
        <p:nvPicPr>
          <p:cNvPr id="6" name="Picture 5"/>
          <p:cNvPicPr>
            <a:picLocks noChangeAspect="1"/>
          </p:cNvPicPr>
          <p:nvPr/>
        </p:nvPicPr>
        <p:blipFill>
          <a:blip r:embed="rId5"/>
          <a:stretch>
            <a:fillRect/>
          </a:stretch>
        </p:blipFill>
        <p:spPr>
          <a:xfrm>
            <a:off x="7332873" y="3433492"/>
            <a:ext cx="1219053" cy="825615"/>
          </a:xfrm>
          <a:prstGeom prst="rect">
            <a:avLst/>
          </a:prstGeom>
        </p:spPr>
      </p:pic>
      <p:pic>
        <p:nvPicPr>
          <p:cNvPr id="7" name="Picture 6"/>
          <p:cNvPicPr>
            <a:picLocks noChangeAspect="1"/>
          </p:cNvPicPr>
          <p:nvPr/>
        </p:nvPicPr>
        <p:blipFill>
          <a:blip r:embed="rId6"/>
          <a:stretch>
            <a:fillRect/>
          </a:stretch>
        </p:blipFill>
        <p:spPr>
          <a:xfrm>
            <a:off x="7332873" y="4911668"/>
            <a:ext cx="1396831" cy="825615"/>
          </a:xfrm>
          <a:prstGeom prst="rect">
            <a:avLst/>
          </a:prstGeom>
        </p:spPr>
      </p:pic>
      <p:sp>
        <p:nvSpPr>
          <p:cNvPr id="8" name="TextBox 7"/>
          <p:cNvSpPr txBox="1"/>
          <p:nvPr/>
        </p:nvSpPr>
        <p:spPr>
          <a:xfrm>
            <a:off x="8551926" y="2281536"/>
            <a:ext cx="3182875" cy="461665"/>
          </a:xfrm>
          <a:prstGeom prst="rect">
            <a:avLst/>
          </a:prstGeom>
          <a:noFill/>
        </p:spPr>
        <p:txBody>
          <a:bodyPr wrap="square" rtlCol="0">
            <a:spAutoFit/>
          </a:bodyPr>
          <a:lstStyle/>
          <a:p>
            <a:pPr defTabSz="1218835"/>
            <a:r>
              <a:rPr lang="en-US" sz="2400" dirty="0">
                <a:solidFill>
                  <a:srgbClr val="000000"/>
                </a:solidFill>
                <a:latin typeface="Calibri" panose="020F0502020204030204"/>
              </a:rPr>
              <a:t>Process succeeded</a:t>
            </a:r>
          </a:p>
        </p:txBody>
      </p:sp>
      <p:sp>
        <p:nvSpPr>
          <p:cNvPr id="9" name="TextBox 8"/>
          <p:cNvSpPr txBox="1"/>
          <p:nvPr/>
        </p:nvSpPr>
        <p:spPr>
          <a:xfrm>
            <a:off x="8551926" y="3653136"/>
            <a:ext cx="3182875" cy="461665"/>
          </a:xfrm>
          <a:prstGeom prst="rect">
            <a:avLst/>
          </a:prstGeom>
          <a:noFill/>
        </p:spPr>
        <p:txBody>
          <a:bodyPr wrap="square" rtlCol="0">
            <a:spAutoFit/>
          </a:bodyPr>
          <a:lstStyle/>
          <a:p>
            <a:pPr defTabSz="1218835"/>
            <a:r>
              <a:rPr lang="en-US" sz="2400" dirty="0">
                <a:solidFill>
                  <a:srgbClr val="000000"/>
                </a:solidFill>
                <a:latin typeface="Calibri" panose="020F0502020204030204"/>
              </a:rPr>
              <a:t>Process failed</a:t>
            </a:r>
          </a:p>
        </p:txBody>
      </p:sp>
      <p:sp>
        <p:nvSpPr>
          <p:cNvPr id="10" name="TextBox 9"/>
          <p:cNvSpPr txBox="1"/>
          <p:nvPr/>
        </p:nvSpPr>
        <p:spPr>
          <a:xfrm>
            <a:off x="8534401" y="4917745"/>
            <a:ext cx="3182875" cy="830997"/>
          </a:xfrm>
          <a:prstGeom prst="rect">
            <a:avLst/>
          </a:prstGeom>
          <a:noFill/>
        </p:spPr>
        <p:txBody>
          <a:bodyPr wrap="square" rtlCol="0">
            <a:spAutoFit/>
          </a:bodyPr>
          <a:lstStyle/>
          <a:p>
            <a:pPr defTabSz="1218835"/>
            <a:r>
              <a:rPr lang="en-US" sz="2400" dirty="0">
                <a:solidFill>
                  <a:srgbClr val="000000"/>
                </a:solidFill>
                <a:latin typeface="Calibri" panose="020F0502020204030204"/>
              </a:rPr>
              <a:t>Either success or fail is acceptable</a:t>
            </a:r>
          </a:p>
        </p:txBody>
      </p:sp>
    </p:spTree>
    <p:extLst>
      <p:ext uri="{BB962C8B-B14F-4D97-AF65-F5344CB8AC3E}">
        <p14:creationId xmlns:p14="http://schemas.microsoft.com/office/powerpoint/2010/main" val="274960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dirty="0"/>
              <a:t>Switch steps branch processes based on the value of a property</a:t>
            </a:r>
            <a:endParaRPr lang="en-US" altLang="en-US" dirty="0"/>
          </a:p>
        </p:txBody>
      </p:sp>
      <p:pic>
        <p:nvPicPr>
          <p:cNvPr id="4" name="Picture 3"/>
          <p:cNvPicPr>
            <a:picLocks noChangeAspect="1"/>
          </p:cNvPicPr>
          <p:nvPr/>
        </p:nvPicPr>
        <p:blipFill>
          <a:blip r:embed="rId3"/>
          <a:stretch>
            <a:fillRect/>
          </a:stretch>
        </p:blipFill>
        <p:spPr>
          <a:xfrm>
            <a:off x="1219201" y="1981200"/>
            <a:ext cx="6353175" cy="3352800"/>
          </a:xfrm>
          <a:prstGeom prst="rect">
            <a:avLst/>
          </a:prstGeom>
        </p:spPr>
      </p:pic>
      <p:sp>
        <p:nvSpPr>
          <p:cNvPr id="5" name="Right Brace 4"/>
          <p:cNvSpPr/>
          <p:nvPr/>
        </p:nvSpPr>
        <p:spPr bwMode="auto">
          <a:xfrm>
            <a:off x="5922304" y="3163670"/>
            <a:ext cx="707097" cy="722531"/>
          </a:xfrm>
          <a:prstGeom prst="rightBrace">
            <a:avLst>
              <a:gd name="adj1" fmla="val 8333"/>
              <a:gd name="adj2" fmla="val 50555"/>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6" name="TextBox 5"/>
          <p:cNvSpPr txBox="1"/>
          <p:nvPr/>
        </p:nvSpPr>
        <p:spPr>
          <a:xfrm>
            <a:off x="6629400" y="3199968"/>
            <a:ext cx="2637808" cy="646331"/>
          </a:xfrm>
          <a:prstGeom prst="rect">
            <a:avLst/>
          </a:prstGeom>
          <a:noFill/>
        </p:spPr>
        <p:txBody>
          <a:bodyPr wrap="square" rtlCol="0">
            <a:spAutoFit/>
          </a:bodyPr>
          <a:lstStyle/>
          <a:p>
            <a:pPr defTabSz="1218835"/>
            <a:r>
              <a:rPr lang="en-US" dirty="0">
                <a:solidFill>
                  <a:srgbClr val="000000"/>
                </a:solidFill>
                <a:latin typeface="Calibri" panose="020F0502020204030204"/>
              </a:rPr>
              <a:t>Switch step with specific property check </a:t>
            </a:r>
          </a:p>
        </p:txBody>
      </p:sp>
      <p:sp>
        <p:nvSpPr>
          <p:cNvPr id="7" name="Right Brace 6"/>
          <p:cNvSpPr/>
          <p:nvPr/>
        </p:nvSpPr>
        <p:spPr bwMode="auto">
          <a:xfrm>
            <a:off x="7572376" y="4343400"/>
            <a:ext cx="733425" cy="914400"/>
          </a:xfrm>
          <a:prstGeom prst="rightBrace">
            <a:avLst>
              <a:gd name="adj1" fmla="val 8333"/>
              <a:gd name="adj2" fmla="val 48720"/>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8" name="TextBox 7"/>
          <p:cNvSpPr txBox="1"/>
          <p:nvPr/>
        </p:nvSpPr>
        <p:spPr>
          <a:xfrm>
            <a:off x="8343750" y="4477435"/>
            <a:ext cx="2400451" cy="646331"/>
          </a:xfrm>
          <a:prstGeom prst="rect">
            <a:avLst/>
          </a:prstGeom>
          <a:noFill/>
        </p:spPr>
        <p:txBody>
          <a:bodyPr wrap="square" rtlCol="0">
            <a:spAutoFit/>
          </a:bodyPr>
          <a:lstStyle/>
          <a:p>
            <a:pPr defTabSz="1218835"/>
            <a:r>
              <a:rPr lang="en-US" dirty="0">
                <a:solidFill>
                  <a:srgbClr val="000000"/>
                </a:solidFill>
                <a:latin typeface="Calibri" panose="020F0502020204030204"/>
              </a:rPr>
              <a:t>Possible values for the property</a:t>
            </a:r>
          </a:p>
        </p:txBody>
      </p:sp>
    </p:spTree>
    <p:extLst>
      <p:ext uri="{BB962C8B-B14F-4D97-AF65-F5344CB8AC3E}">
        <p14:creationId xmlns:p14="http://schemas.microsoft.com/office/powerpoint/2010/main" val="8742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408123" y="1097199"/>
            <a:ext cx="2830877" cy="5711245"/>
          </a:xfrm>
          <a:prstGeom prst="rect">
            <a:avLst/>
          </a:prstGeom>
        </p:spPr>
      </p:pic>
      <p:sp>
        <p:nvSpPr>
          <p:cNvPr id="3"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pPr defTabSz="1218885" fontAlgn="auto">
              <a:lnSpc>
                <a:spcPct val="100000"/>
              </a:lnSpc>
              <a:spcBef>
                <a:spcPts val="0"/>
              </a:spcBef>
              <a:spcAft>
                <a:spcPts val="0"/>
              </a:spcAft>
              <a:defRPr/>
            </a:pPr>
            <a:r>
              <a:rPr lang="en-US" dirty="0"/>
              <a:t>Branching steps runs multiple steps at the same time</a:t>
            </a:r>
          </a:p>
          <a:p>
            <a:endParaRPr lang="en-US" altLang="en-US" dirty="0"/>
          </a:p>
        </p:txBody>
      </p:sp>
      <p:sp>
        <p:nvSpPr>
          <p:cNvPr id="5" name="TextBox 4"/>
          <p:cNvSpPr txBox="1"/>
          <p:nvPr/>
        </p:nvSpPr>
        <p:spPr>
          <a:xfrm>
            <a:off x="1183238" y="2614912"/>
            <a:ext cx="3124200" cy="646331"/>
          </a:xfrm>
          <a:prstGeom prst="rect">
            <a:avLst/>
          </a:prstGeom>
          <a:noFill/>
        </p:spPr>
        <p:txBody>
          <a:bodyPr wrap="square" rtlCol="0">
            <a:spAutoFit/>
          </a:bodyPr>
          <a:lstStyle/>
          <a:p>
            <a:pPr defTabSz="1218835"/>
            <a:r>
              <a:rPr lang="en-US" dirty="0">
                <a:solidFill>
                  <a:srgbClr val="000000"/>
                </a:solidFill>
                <a:latin typeface="Calibri" panose="020F0502020204030204"/>
              </a:rPr>
              <a:t>Both branches, Step B and Step C, run at the same time</a:t>
            </a:r>
          </a:p>
        </p:txBody>
      </p:sp>
      <p:sp>
        <p:nvSpPr>
          <p:cNvPr id="6" name="Rectangle 5"/>
          <p:cNvSpPr/>
          <p:nvPr/>
        </p:nvSpPr>
        <p:spPr>
          <a:xfrm>
            <a:off x="1828800" y="5029200"/>
            <a:ext cx="2935838" cy="923330"/>
          </a:xfrm>
          <a:prstGeom prst="rect">
            <a:avLst/>
          </a:prstGeom>
        </p:spPr>
        <p:txBody>
          <a:bodyPr wrap="square">
            <a:spAutoFit/>
          </a:bodyPr>
          <a:lstStyle/>
          <a:p>
            <a:pPr defTabSz="1218835"/>
            <a:r>
              <a:rPr lang="en-US" dirty="0">
                <a:solidFill>
                  <a:srgbClr val="000000"/>
                </a:solidFill>
                <a:latin typeface="Calibri" panose="020F0502020204030204"/>
              </a:rPr>
              <a:t>All connections up to this point must reach this step to process Step D</a:t>
            </a:r>
          </a:p>
        </p:txBody>
      </p:sp>
      <p:sp>
        <p:nvSpPr>
          <p:cNvPr id="7" name="Rectangle 6"/>
          <p:cNvSpPr/>
          <p:nvPr/>
        </p:nvSpPr>
        <p:spPr>
          <a:xfrm>
            <a:off x="7295214" y="3733800"/>
            <a:ext cx="2988088" cy="923330"/>
          </a:xfrm>
          <a:prstGeom prst="rect">
            <a:avLst/>
          </a:prstGeom>
        </p:spPr>
        <p:txBody>
          <a:bodyPr wrap="square">
            <a:spAutoFit/>
          </a:bodyPr>
          <a:lstStyle/>
          <a:p>
            <a:pPr defTabSz="1218835"/>
            <a:r>
              <a:rPr lang="en-US" dirty="0">
                <a:solidFill>
                  <a:srgbClr val="000000"/>
                </a:solidFill>
                <a:latin typeface="Calibri" panose="020F0502020204030204"/>
              </a:rPr>
              <a:t>Steps P and Q merge at Step R, which runs if either Step P or Q succeeds</a:t>
            </a:r>
          </a:p>
        </p:txBody>
      </p:sp>
      <p:cxnSp>
        <p:nvCxnSpPr>
          <p:cNvPr id="9" name="Straight Arrow Connector 8"/>
          <p:cNvCxnSpPr>
            <a:cxnSpLocks/>
          </p:cNvCxnSpPr>
          <p:nvPr/>
        </p:nvCxnSpPr>
        <p:spPr bwMode="auto">
          <a:xfrm flipV="1">
            <a:off x="4572000" y="5029201"/>
            <a:ext cx="1143000" cy="461665"/>
          </a:xfrm>
          <a:prstGeom prst="straightConnector1">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2" name="Rectangle 11"/>
          <p:cNvSpPr/>
          <p:nvPr/>
        </p:nvSpPr>
        <p:spPr bwMode="auto">
          <a:xfrm>
            <a:off x="5715000" y="4876801"/>
            <a:ext cx="869998" cy="427387"/>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64670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8174"/>
          <a:stretch/>
        </p:blipFill>
        <p:spPr>
          <a:xfrm>
            <a:off x="533400" y="1676400"/>
            <a:ext cx="7872142" cy="2568182"/>
          </a:xfrm>
          <a:prstGeom prst="rect">
            <a:avLst/>
          </a:prstGeom>
        </p:spPr>
      </p:pic>
      <p:sp>
        <p:nvSpPr>
          <p:cNvPr id="9" name="Title 1"/>
          <p:cNvSpPr txBox="1">
            <a:spLocks/>
          </p:cNvSpPr>
          <p:nvPr/>
        </p:nvSpPr>
        <p:spPr>
          <a:xfrm>
            <a:off x="260130" y="550123"/>
            <a:ext cx="11795759" cy="460800"/>
          </a:xfrm>
          <a:prstGeom prst="rect">
            <a:avLst/>
          </a:prstGeom>
        </p:spPr>
        <p:txBody>
          <a:bodyPr vert="horz" wrap="square" lIns="91401" tIns="45701" rIns="91401" bIns="45701" numCol="1" anchor="ctr" anchorCtr="0" compatLnSpc="1">
            <a:prstTxWarp prst="textNoShape">
              <a:avLst/>
            </a:prstTxWarp>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dirty="0"/>
              <a:t>Components contain processes that perform operations on component files</a:t>
            </a:r>
            <a:endParaRPr lang="en-US" altLang="en-US" dirty="0"/>
          </a:p>
        </p:txBody>
      </p:sp>
      <p:grpSp>
        <p:nvGrpSpPr>
          <p:cNvPr id="3" name="Group 2"/>
          <p:cNvGrpSpPr/>
          <p:nvPr/>
        </p:nvGrpSpPr>
        <p:grpSpPr>
          <a:xfrm>
            <a:off x="1600200" y="2846192"/>
            <a:ext cx="6665636" cy="2857603"/>
            <a:chOff x="1598612" y="2846191"/>
            <a:chExt cx="6665636" cy="2857603"/>
          </a:xfrm>
        </p:grpSpPr>
        <p:pic>
          <p:nvPicPr>
            <p:cNvPr id="2" name="Picture 1"/>
            <p:cNvPicPr>
              <a:picLocks noChangeAspect="1"/>
            </p:cNvPicPr>
            <p:nvPr/>
          </p:nvPicPr>
          <p:blipFill>
            <a:blip r:embed="rId4"/>
            <a:stretch>
              <a:fillRect/>
            </a:stretch>
          </p:blipFill>
          <p:spPr>
            <a:xfrm>
              <a:off x="3406324" y="2846191"/>
              <a:ext cx="4857924" cy="2857603"/>
            </a:xfrm>
            <a:prstGeom prst="rect">
              <a:avLst/>
            </a:prstGeom>
            <a:ln>
              <a:noFill/>
            </a:ln>
            <a:effectLst>
              <a:outerShdw blurRad="292100" dist="139700" dir="2700000" algn="tl" rotWithShape="0">
                <a:srgbClr val="333333">
                  <a:alpha val="65000"/>
                </a:srgbClr>
              </a:outerShdw>
            </a:effectLst>
          </p:spPr>
        </p:pic>
        <p:cxnSp>
          <p:nvCxnSpPr>
            <p:cNvPr id="8" name="Connector: Elbow 7"/>
            <p:cNvCxnSpPr/>
            <p:nvPr/>
          </p:nvCxnSpPr>
          <p:spPr bwMode="auto">
            <a:xfrm>
              <a:off x="1598612" y="2880438"/>
              <a:ext cx="2209800" cy="1005762"/>
            </a:xfrm>
            <a:prstGeom prst="bentConnector3">
              <a:avLst>
                <a:gd name="adj1" fmla="val 50000"/>
              </a:avLst>
            </a:prstGeom>
            <a:solidFill>
              <a:srgbClr val="FDFDFD"/>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grpSp>
        <p:nvGrpSpPr>
          <p:cNvPr id="4" name="Group 3"/>
          <p:cNvGrpSpPr/>
          <p:nvPr/>
        </p:nvGrpSpPr>
        <p:grpSpPr>
          <a:xfrm>
            <a:off x="8089894" y="3581400"/>
            <a:ext cx="3797306" cy="2122394"/>
            <a:chOff x="8088306" y="3581400"/>
            <a:chExt cx="3797306" cy="2122394"/>
          </a:xfrm>
        </p:grpSpPr>
        <p:sp>
          <p:nvSpPr>
            <p:cNvPr id="5" name="TextBox 4"/>
            <p:cNvSpPr txBox="1"/>
            <p:nvPr/>
          </p:nvSpPr>
          <p:spPr>
            <a:xfrm>
              <a:off x="8837612" y="3703017"/>
              <a:ext cx="3048000" cy="1938992"/>
            </a:xfrm>
            <a:prstGeom prst="rect">
              <a:avLst/>
            </a:prstGeom>
            <a:noFill/>
          </p:spPr>
          <p:txBody>
            <a:bodyPr wrap="square" rtlCol="0">
              <a:spAutoFit/>
            </a:bodyPr>
            <a:lstStyle/>
            <a:p>
              <a:pPr defTabSz="1218835"/>
              <a:r>
                <a:rPr lang="en-US" sz="2000" i="1" dirty="0">
                  <a:solidFill>
                    <a:srgbClr val="000000"/>
                  </a:solidFill>
                  <a:latin typeface="Calibri" panose="020F0502020204030204"/>
                </a:rPr>
                <a:t>${p:resource/work.dir} </a:t>
              </a:r>
              <a:r>
                <a:rPr lang="en-US" sz="2000" dirty="0">
                  <a:solidFill>
                    <a:srgbClr val="000000"/>
                  </a:solidFill>
                  <a:latin typeface="Calibri" panose="020F0502020204030204"/>
                </a:rPr>
                <a:t>is the default working directory for the agent </a:t>
              </a:r>
            </a:p>
            <a:p>
              <a:pPr defTabSz="1218835"/>
              <a:endParaRPr lang="en-US" sz="2000" dirty="0">
                <a:solidFill>
                  <a:srgbClr val="000000"/>
                </a:solidFill>
                <a:latin typeface="Calibri" panose="020F0502020204030204"/>
              </a:endParaRPr>
            </a:p>
            <a:p>
              <a:pPr defTabSz="1218835"/>
              <a:r>
                <a:rPr lang="en-US" sz="2000" i="1" dirty="0">
                  <a:solidFill>
                    <a:srgbClr val="000000"/>
                  </a:solidFill>
                  <a:latin typeface="Calibri" panose="020F0502020204030204"/>
                </a:rPr>
                <a:t>${p:component.name}</a:t>
              </a:r>
              <a:r>
                <a:rPr lang="en-US" sz="2000" dirty="0">
                  <a:solidFill>
                    <a:srgbClr val="000000"/>
                  </a:solidFill>
                  <a:latin typeface="Calibri" panose="020F0502020204030204"/>
                </a:rPr>
                <a:t> is the component name</a:t>
              </a:r>
            </a:p>
          </p:txBody>
        </p:sp>
        <p:sp>
          <p:nvSpPr>
            <p:cNvPr id="10" name="Left Brace 9"/>
            <p:cNvSpPr/>
            <p:nvPr/>
          </p:nvSpPr>
          <p:spPr bwMode="auto">
            <a:xfrm>
              <a:off x="8088306" y="3581400"/>
              <a:ext cx="1206506" cy="2122394"/>
            </a:xfrm>
            <a:prstGeom prst="leftBrac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spTree>
    <p:extLst>
      <p:ext uri="{BB962C8B-B14F-4D97-AF65-F5344CB8AC3E}">
        <p14:creationId xmlns:p14="http://schemas.microsoft.com/office/powerpoint/2010/main" val="27284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vert="horz" wrap="square" lIns="91401" tIns="45701" rIns="91401" bIns="45701" numCol="1" anchor="ctr" anchorCtr="0" compatLnSpc="1">
            <a:prstTxWarp prst="textNoShape">
              <a:avLst/>
            </a:prstTxWarp>
            <a:normAutofit/>
          </a:bodyPr>
          <a:lstStyle/>
          <a:p>
            <a:pPr defTabSz="896900">
              <a:lnSpc>
                <a:spcPct val="90000"/>
              </a:lnSpc>
            </a:pPr>
            <a:r>
              <a:rPr lang="en-US" sz="2400" b="1" dirty="0">
                <a:solidFill>
                  <a:srgbClr val="00649D"/>
                </a:solidFill>
                <a:latin typeface="Arial" panose="020B0604020202020204" pitchFamily="34" charset="0"/>
                <a:cs typeface="Arial" panose="020B0604020202020204" pitchFamily="34" charset="0"/>
              </a:rPr>
              <a:t>Component processes are created with the process editor</a:t>
            </a:r>
            <a:endParaRPr lang="en-US" altLang="en-US" sz="2400" b="1" dirty="0">
              <a:solidFill>
                <a:srgbClr val="00649D"/>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t="5918"/>
          <a:stretch/>
        </p:blipFill>
        <p:spPr>
          <a:xfrm>
            <a:off x="381001" y="1505560"/>
            <a:ext cx="7910245" cy="3341068"/>
          </a:xfrm>
          <a:prstGeom prst="rect">
            <a:avLst/>
          </a:prstGeom>
        </p:spPr>
      </p:pic>
      <p:grpSp>
        <p:nvGrpSpPr>
          <p:cNvPr id="4" name="Group 3">
            <a:extLst>
              <a:ext uri="{FF2B5EF4-FFF2-40B4-BE49-F238E27FC236}">
                <a16:creationId xmlns:a16="http://schemas.microsoft.com/office/drawing/2014/main" id="{2DA262B9-D049-44B8-A981-B0CE5DAE0584}"/>
              </a:ext>
            </a:extLst>
          </p:cNvPr>
          <p:cNvGrpSpPr/>
          <p:nvPr/>
        </p:nvGrpSpPr>
        <p:grpSpPr>
          <a:xfrm>
            <a:off x="1828801" y="1679871"/>
            <a:ext cx="9773553" cy="4628006"/>
            <a:chOff x="1827212" y="1679871"/>
            <a:chExt cx="9773553" cy="4628006"/>
          </a:xfrm>
        </p:grpSpPr>
        <p:grpSp>
          <p:nvGrpSpPr>
            <p:cNvPr id="2" name="Group 1"/>
            <p:cNvGrpSpPr/>
            <p:nvPr/>
          </p:nvGrpSpPr>
          <p:grpSpPr>
            <a:xfrm>
              <a:off x="1827212" y="1679871"/>
              <a:ext cx="9773553" cy="4628006"/>
              <a:chOff x="1761898" y="1676400"/>
              <a:chExt cx="9773553" cy="4628006"/>
            </a:xfrm>
          </p:grpSpPr>
          <p:cxnSp>
            <p:nvCxnSpPr>
              <p:cNvPr id="7" name="Connector: Elbow 6"/>
              <p:cNvCxnSpPr/>
              <p:nvPr/>
            </p:nvCxnSpPr>
            <p:spPr bwMode="auto">
              <a:xfrm flipV="1">
                <a:off x="1761898" y="2895600"/>
                <a:ext cx="3189514" cy="315686"/>
              </a:xfrm>
              <a:prstGeom prst="bentConnector3">
                <a:avLst>
                  <a:gd name="adj1" fmla="val 50000"/>
                </a:avLst>
              </a:prstGeom>
              <a:solidFill>
                <a:srgbClr val="FDFDFD"/>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pic>
            <p:nvPicPr>
              <p:cNvPr id="12" name="Picture 11"/>
              <p:cNvPicPr>
                <a:picLocks noChangeAspect="1"/>
              </p:cNvPicPr>
              <p:nvPr/>
            </p:nvPicPr>
            <p:blipFill rotWithShape="1">
              <a:blip r:embed="rId4"/>
              <a:srcRect t="3560"/>
              <a:stretch/>
            </p:blipFill>
            <p:spPr>
              <a:xfrm>
                <a:off x="4951412" y="1676400"/>
                <a:ext cx="6584039" cy="4628006"/>
              </a:xfrm>
              <a:prstGeom prst="rect">
                <a:avLst/>
              </a:prstGeom>
              <a:ln>
                <a:noFill/>
              </a:ln>
              <a:effectLst>
                <a:outerShdw blurRad="292100" dist="139700" dir="2700000" algn="tl" rotWithShape="0">
                  <a:srgbClr val="333333">
                    <a:alpha val="65000"/>
                  </a:srgbClr>
                </a:outerShdw>
              </a:effectLst>
            </p:spPr>
          </p:pic>
        </p:grpSp>
        <p:pic>
          <p:nvPicPr>
            <p:cNvPr id="14" name="Picture 13">
              <a:extLst>
                <a:ext uri="{FF2B5EF4-FFF2-40B4-BE49-F238E27FC236}">
                  <a16:creationId xmlns:a16="http://schemas.microsoft.com/office/drawing/2014/main" id="{2977033F-E13C-43DA-8DC0-30ADC62DFBB3}"/>
                </a:ext>
              </a:extLst>
            </p:cNvPr>
            <p:cNvPicPr>
              <a:picLocks noChangeAspect="1"/>
            </p:cNvPicPr>
            <p:nvPr/>
          </p:nvPicPr>
          <p:blipFill>
            <a:blip r:embed="rId5"/>
            <a:stretch>
              <a:fillRect/>
            </a:stretch>
          </p:blipFill>
          <p:spPr>
            <a:xfrm>
              <a:off x="5016726" y="3111003"/>
              <a:ext cx="960994" cy="103754"/>
            </a:xfrm>
            <a:prstGeom prst="rect">
              <a:avLst/>
            </a:prstGeom>
          </p:spPr>
        </p:pic>
      </p:grpSp>
    </p:spTree>
    <p:extLst>
      <p:ext uri="{BB962C8B-B14F-4D97-AF65-F5344CB8AC3E}">
        <p14:creationId xmlns:p14="http://schemas.microsoft.com/office/powerpoint/2010/main" val="76778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vert="horz" wrap="square" lIns="91401" tIns="45701" rIns="91401" bIns="45701" numCol="1" anchor="ctr" anchorCtr="0" compatLnSpc="1">
            <a:prstTxWarp prst="textNoShape">
              <a:avLst/>
            </a:prstTxWarp>
            <a:normAutofit fontScale="90000"/>
          </a:bodyPr>
          <a:lstStyle/>
          <a:p>
            <a:pPr defTabSz="896900" fontAlgn="base">
              <a:spcAft>
                <a:spcPct val="0"/>
              </a:spcAft>
            </a:pPr>
            <a:r>
              <a:rPr lang="en-US" sz="2400" b="1" dirty="0">
                <a:solidFill>
                  <a:srgbClr val="00649D"/>
                </a:solidFill>
                <a:latin typeface="Arial" panose="020B0604020202020204" pitchFamily="34" charset="0"/>
                <a:cs typeface="Arial" panose="020B0604020202020204" pitchFamily="34" charset="0"/>
              </a:rPr>
              <a:t>Process steps are selected from a menu of standard steps that replace typical deployment scripts and manual processes</a:t>
            </a:r>
            <a:endParaRPr lang="en-US" altLang="en-US" sz="2400" b="1" dirty="0">
              <a:solidFill>
                <a:srgbClr val="00649D"/>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C573350-9623-4025-9A13-A904A23089E7}"/>
              </a:ext>
            </a:extLst>
          </p:cNvPr>
          <p:cNvGrpSpPr/>
          <p:nvPr/>
        </p:nvGrpSpPr>
        <p:grpSpPr>
          <a:xfrm>
            <a:off x="1524002" y="1219200"/>
            <a:ext cx="9524999" cy="5105401"/>
            <a:chOff x="1522413" y="1219199"/>
            <a:chExt cx="9407673" cy="5277972"/>
          </a:xfrm>
        </p:grpSpPr>
        <p:grpSp>
          <p:nvGrpSpPr>
            <p:cNvPr id="2" name="Group 1"/>
            <p:cNvGrpSpPr/>
            <p:nvPr/>
          </p:nvGrpSpPr>
          <p:grpSpPr>
            <a:xfrm>
              <a:off x="1522413" y="1219199"/>
              <a:ext cx="3657601" cy="5277972"/>
              <a:chOff x="1522413" y="1219199"/>
              <a:chExt cx="3657601" cy="5277972"/>
            </a:xfrm>
          </p:grpSpPr>
          <p:sp>
            <p:nvSpPr>
              <p:cNvPr id="6" name="Trapezoid 5"/>
              <p:cNvSpPr/>
              <p:nvPr/>
            </p:nvSpPr>
            <p:spPr bwMode="auto">
              <a:xfrm rot="5400000">
                <a:off x="1692002" y="2992785"/>
                <a:ext cx="5261598" cy="1714426"/>
              </a:xfrm>
              <a:prstGeom prst="trapezoid">
                <a:avLst>
                  <a:gd name="adj" fmla="val 57235"/>
                </a:avLst>
              </a:prstGeom>
              <a:solidFill>
                <a:srgbClr val="FDFDFD"/>
              </a:solidFill>
              <a:ln w="127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1522413" y="1219199"/>
                <a:ext cx="1943176" cy="5277972"/>
              </a:xfrm>
              <a:prstGeom prst="rect">
                <a:avLst/>
              </a:prstGeom>
            </p:spPr>
          </p:pic>
        </p:grpSp>
        <p:pic>
          <p:nvPicPr>
            <p:cNvPr id="12" name="Picture 11"/>
            <p:cNvPicPr>
              <a:picLocks noChangeAspect="1"/>
            </p:cNvPicPr>
            <p:nvPr/>
          </p:nvPicPr>
          <p:blipFill rotWithShape="1">
            <a:blip r:embed="rId4"/>
            <a:srcRect t="3221"/>
            <a:stretch/>
          </p:blipFill>
          <p:spPr>
            <a:xfrm>
              <a:off x="5180014" y="1447800"/>
              <a:ext cx="5750072" cy="4056018"/>
            </a:xfrm>
            <a:prstGeom prst="rect">
              <a:avLst/>
            </a:prstGeom>
            <a:solidFill>
              <a:srgbClr val="0F1B23"/>
            </a:solidFill>
          </p:spPr>
        </p:pic>
        <p:pic>
          <p:nvPicPr>
            <p:cNvPr id="10" name="Picture 9">
              <a:extLst>
                <a:ext uri="{FF2B5EF4-FFF2-40B4-BE49-F238E27FC236}">
                  <a16:creationId xmlns:a16="http://schemas.microsoft.com/office/drawing/2014/main" id="{8CE19C76-88AB-4F83-A19F-79ACE5D15155}"/>
                </a:ext>
              </a:extLst>
            </p:cNvPr>
            <p:cNvPicPr>
              <a:picLocks noChangeAspect="1"/>
            </p:cNvPicPr>
            <p:nvPr/>
          </p:nvPicPr>
          <p:blipFill>
            <a:blip r:embed="rId5"/>
            <a:stretch>
              <a:fillRect/>
            </a:stretch>
          </p:blipFill>
          <p:spPr>
            <a:xfrm>
              <a:off x="1533006" y="2038895"/>
              <a:ext cx="1132406" cy="122260"/>
            </a:xfrm>
            <a:prstGeom prst="rect">
              <a:avLst/>
            </a:prstGeom>
          </p:spPr>
        </p:pic>
        <p:pic>
          <p:nvPicPr>
            <p:cNvPr id="4" name="Picture 3">
              <a:extLst>
                <a:ext uri="{FF2B5EF4-FFF2-40B4-BE49-F238E27FC236}">
                  <a16:creationId xmlns:a16="http://schemas.microsoft.com/office/drawing/2014/main" id="{B3CF4F51-A812-4C44-AE65-5508DEDC366D}"/>
                </a:ext>
              </a:extLst>
            </p:cNvPr>
            <p:cNvPicPr>
              <a:picLocks noChangeAspect="1"/>
            </p:cNvPicPr>
            <p:nvPr/>
          </p:nvPicPr>
          <p:blipFill rotWithShape="1">
            <a:blip r:embed="rId6"/>
            <a:srcRect l="1" r="-3378"/>
            <a:stretch/>
          </p:blipFill>
          <p:spPr>
            <a:xfrm>
              <a:off x="5184070" y="2209800"/>
              <a:ext cx="1260383" cy="628506"/>
            </a:xfrm>
            <a:prstGeom prst="rect">
              <a:avLst/>
            </a:prstGeom>
          </p:spPr>
        </p:pic>
      </p:grpSp>
    </p:spTree>
    <p:extLst>
      <p:ext uri="{BB962C8B-B14F-4D97-AF65-F5344CB8AC3E}">
        <p14:creationId xmlns:p14="http://schemas.microsoft.com/office/powerpoint/2010/main" val="74103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dirty="0"/>
              <a:t>A number of plug-ins come with the product and many others are available that can be downloaded and installed</a:t>
            </a:r>
            <a:endParaRPr lang="en-US" altLang="en-US" dirty="0"/>
          </a:p>
        </p:txBody>
      </p:sp>
      <p:pic>
        <p:nvPicPr>
          <p:cNvPr id="5" name="Picture 4"/>
          <p:cNvPicPr>
            <a:picLocks noChangeAspect="1"/>
          </p:cNvPicPr>
          <p:nvPr/>
        </p:nvPicPr>
        <p:blipFill rotWithShape="1">
          <a:blip r:embed="rId3"/>
          <a:srcRect t="5493"/>
          <a:stretch/>
        </p:blipFill>
        <p:spPr>
          <a:xfrm>
            <a:off x="533401" y="1828801"/>
            <a:ext cx="7468055" cy="3932947"/>
          </a:xfrm>
          <a:prstGeom prst="rect">
            <a:avLst/>
          </a:prstGeom>
        </p:spPr>
      </p:pic>
      <p:sp>
        <p:nvSpPr>
          <p:cNvPr id="7" name="Rectangle 6"/>
          <p:cNvSpPr/>
          <p:nvPr/>
        </p:nvSpPr>
        <p:spPr bwMode="auto">
          <a:xfrm>
            <a:off x="6321967" y="1864418"/>
            <a:ext cx="507142" cy="279342"/>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nvGrpSpPr>
          <p:cNvPr id="2" name="Group 1"/>
          <p:cNvGrpSpPr/>
          <p:nvPr/>
        </p:nvGrpSpPr>
        <p:grpSpPr>
          <a:xfrm>
            <a:off x="705923" y="2614948"/>
            <a:ext cx="10885718" cy="3736077"/>
            <a:chOff x="704335" y="2614947"/>
            <a:chExt cx="10885718" cy="3736077"/>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490" y="2614947"/>
              <a:ext cx="5271563" cy="373607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704335" y="2630187"/>
              <a:ext cx="667265" cy="162440"/>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cxnSp>
          <p:nvCxnSpPr>
            <p:cNvPr id="9" name="Straight Arrow Connector 8"/>
            <p:cNvCxnSpPr>
              <a:cxnSpLocks/>
            </p:cNvCxnSpPr>
            <p:nvPr/>
          </p:nvCxnSpPr>
          <p:spPr bwMode="auto">
            <a:xfrm flipH="1" flipV="1">
              <a:off x="1446212" y="2794000"/>
              <a:ext cx="5105400" cy="635000"/>
            </a:xfrm>
            <a:prstGeom prst="straightConnector1">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spTree>
    <p:extLst>
      <p:ext uri="{BB962C8B-B14F-4D97-AF65-F5344CB8AC3E}">
        <p14:creationId xmlns:p14="http://schemas.microsoft.com/office/powerpoint/2010/main" val="37655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sz="2800" dirty="0">
                <a:latin typeface="Arial" panose="020B0604020202020204" pitchFamily="34" charset="0"/>
                <a:cs typeface="Arial" panose="020B0604020202020204" pitchFamily="34" charset="0"/>
              </a:rPr>
              <a:t>The palette provides automation steps that you can drag onto the process editor</a:t>
            </a:r>
          </a:p>
        </p:txBody>
      </p:sp>
      <p:grpSp>
        <p:nvGrpSpPr>
          <p:cNvPr id="2" name="Group 1"/>
          <p:cNvGrpSpPr/>
          <p:nvPr/>
        </p:nvGrpSpPr>
        <p:grpSpPr>
          <a:xfrm>
            <a:off x="5105401" y="2143117"/>
            <a:ext cx="5327731" cy="4176175"/>
            <a:chOff x="5103812" y="2143116"/>
            <a:chExt cx="5327731" cy="4176175"/>
          </a:xfrm>
        </p:grpSpPr>
        <p:pic>
          <p:nvPicPr>
            <p:cNvPr id="4" name="Picture 3"/>
            <p:cNvPicPr>
              <a:picLocks noChangeAspect="1"/>
            </p:cNvPicPr>
            <p:nvPr/>
          </p:nvPicPr>
          <p:blipFill>
            <a:blip r:embed="rId3"/>
            <a:stretch>
              <a:fillRect/>
            </a:stretch>
          </p:blipFill>
          <p:spPr>
            <a:xfrm>
              <a:off x="6720866" y="2143116"/>
              <a:ext cx="3710677" cy="4176175"/>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a:cxnSpLocks/>
            </p:cNvCxnSpPr>
            <p:nvPr/>
          </p:nvCxnSpPr>
          <p:spPr bwMode="auto">
            <a:xfrm flipV="1">
              <a:off x="5103812" y="3209916"/>
              <a:ext cx="1905000" cy="645898"/>
            </a:xfrm>
            <a:prstGeom prst="straightConnector1">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grpSp>
        <p:nvGrpSpPr>
          <p:cNvPr id="5" name="Group 4">
            <a:extLst>
              <a:ext uri="{FF2B5EF4-FFF2-40B4-BE49-F238E27FC236}">
                <a16:creationId xmlns:a16="http://schemas.microsoft.com/office/drawing/2014/main" id="{0818C252-75B6-476A-8765-1EA70E967DC9}"/>
              </a:ext>
            </a:extLst>
          </p:cNvPr>
          <p:cNvGrpSpPr/>
          <p:nvPr/>
        </p:nvGrpSpPr>
        <p:grpSpPr>
          <a:xfrm>
            <a:off x="1219201" y="1524000"/>
            <a:ext cx="6607225" cy="4505410"/>
            <a:chOff x="1217612" y="1524000"/>
            <a:chExt cx="6607225" cy="4505410"/>
          </a:xfrm>
        </p:grpSpPr>
        <p:pic>
          <p:nvPicPr>
            <p:cNvPr id="6" name="Picture 5"/>
            <p:cNvPicPr>
              <a:picLocks noChangeAspect="1"/>
            </p:cNvPicPr>
            <p:nvPr/>
          </p:nvPicPr>
          <p:blipFill rotWithShape="1">
            <a:blip r:embed="rId4"/>
            <a:srcRect t="4829"/>
            <a:stretch/>
          </p:blipFill>
          <p:spPr>
            <a:xfrm>
              <a:off x="1217612" y="1524000"/>
              <a:ext cx="6607225" cy="4505410"/>
            </a:xfrm>
            <a:prstGeom prst="rect">
              <a:avLst/>
            </a:prstGeom>
          </p:spPr>
        </p:pic>
        <p:pic>
          <p:nvPicPr>
            <p:cNvPr id="3" name="Picture 2">
              <a:extLst>
                <a:ext uri="{FF2B5EF4-FFF2-40B4-BE49-F238E27FC236}">
                  <a16:creationId xmlns:a16="http://schemas.microsoft.com/office/drawing/2014/main" id="{E1A8760C-125D-43C6-B96E-B754AE20BD32}"/>
                </a:ext>
              </a:extLst>
            </p:cNvPr>
            <p:cNvPicPr>
              <a:picLocks noChangeAspect="1"/>
            </p:cNvPicPr>
            <p:nvPr/>
          </p:nvPicPr>
          <p:blipFill>
            <a:blip r:embed="rId5"/>
            <a:stretch>
              <a:fillRect/>
            </a:stretch>
          </p:blipFill>
          <p:spPr>
            <a:xfrm>
              <a:off x="1226017" y="2362200"/>
              <a:ext cx="1453237" cy="762000"/>
            </a:xfrm>
            <a:prstGeom prst="rect">
              <a:avLst/>
            </a:prstGeom>
          </p:spPr>
        </p:pic>
      </p:grpSp>
    </p:spTree>
    <p:extLst>
      <p:ext uri="{BB962C8B-B14F-4D97-AF65-F5344CB8AC3E}">
        <p14:creationId xmlns:p14="http://schemas.microsoft.com/office/powerpoint/2010/main" val="330904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4326"/>
          <a:stretch/>
        </p:blipFill>
        <p:spPr>
          <a:xfrm>
            <a:off x="304800" y="2209800"/>
            <a:ext cx="5704842" cy="4343400"/>
          </a:xfrm>
          <a:prstGeom prst="rect">
            <a:avLst/>
          </a:prstGeom>
        </p:spPr>
      </p:pic>
      <p:pic>
        <p:nvPicPr>
          <p:cNvPr id="4" name="Picture 3"/>
          <p:cNvPicPr>
            <a:picLocks noChangeAspect="1"/>
          </p:cNvPicPr>
          <p:nvPr/>
        </p:nvPicPr>
        <p:blipFill rotWithShape="1">
          <a:blip r:embed="rId4"/>
          <a:srcRect t="4326"/>
          <a:stretch/>
        </p:blipFill>
        <p:spPr>
          <a:xfrm>
            <a:off x="6934201" y="2209800"/>
            <a:ext cx="4654845" cy="4343400"/>
          </a:xfrm>
          <a:prstGeom prst="rect">
            <a:avLst/>
          </a:prstGeom>
        </p:spPr>
      </p:pic>
      <p:sp>
        <p:nvSpPr>
          <p:cNvPr id="5"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altLang="en-US" dirty="0"/>
              <a:t>Processes are versioned artifacts</a:t>
            </a:r>
          </a:p>
        </p:txBody>
      </p:sp>
      <p:grpSp>
        <p:nvGrpSpPr>
          <p:cNvPr id="2" name="Group 1"/>
          <p:cNvGrpSpPr/>
          <p:nvPr/>
        </p:nvGrpSpPr>
        <p:grpSpPr>
          <a:xfrm>
            <a:off x="4777646" y="1094543"/>
            <a:ext cx="2461354" cy="1912819"/>
            <a:chOff x="4776058" y="1094542"/>
            <a:chExt cx="2461354" cy="1912819"/>
          </a:xfrm>
        </p:grpSpPr>
        <p:sp>
          <p:nvSpPr>
            <p:cNvPr id="6" name="Rectangle 5"/>
            <p:cNvSpPr/>
            <p:nvPr/>
          </p:nvSpPr>
          <p:spPr bwMode="auto">
            <a:xfrm>
              <a:off x="4776058" y="2809299"/>
              <a:ext cx="1184475" cy="198062"/>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cxnSp>
          <p:nvCxnSpPr>
            <p:cNvPr id="7" name="Straight Arrow Connector 6"/>
            <p:cNvCxnSpPr>
              <a:cxnSpLocks/>
              <a:stCxn id="6" idx="0"/>
            </p:cNvCxnSpPr>
            <p:nvPr/>
          </p:nvCxnSpPr>
          <p:spPr bwMode="auto">
            <a:xfrm flipV="1">
              <a:off x="5368296" y="1750447"/>
              <a:ext cx="497516" cy="1058852"/>
            </a:xfrm>
            <a:prstGeom prst="straightConnector1">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8" name="TextBox 7"/>
            <p:cNvSpPr txBox="1"/>
            <p:nvPr/>
          </p:nvSpPr>
          <p:spPr>
            <a:xfrm>
              <a:off x="5397751" y="1094542"/>
              <a:ext cx="1839661" cy="646331"/>
            </a:xfrm>
            <a:prstGeom prst="rect">
              <a:avLst/>
            </a:prstGeom>
            <a:noFill/>
          </p:spPr>
          <p:txBody>
            <a:bodyPr wrap="square" rtlCol="0">
              <a:spAutoFit/>
            </a:bodyPr>
            <a:lstStyle/>
            <a:p>
              <a:pPr defTabSz="1218835"/>
              <a:r>
                <a:rPr lang="en-US" dirty="0">
                  <a:solidFill>
                    <a:srgbClr val="000000"/>
                  </a:solidFill>
                  <a:latin typeface="Calibri" panose="020F0502020204030204"/>
                </a:rPr>
                <a:t>Current process version in use</a:t>
              </a:r>
            </a:p>
          </p:txBody>
        </p:sp>
      </p:grpSp>
      <p:grpSp>
        <p:nvGrpSpPr>
          <p:cNvPr id="9" name="Group 8"/>
          <p:cNvGrpSpPr/>
          <p:nvPr/>
        </p:nvGrpSpPr>
        <p:grpSpPr>
          <a:xfrm>
            <a:off x="8943110" y="1091720"/>
            <a:ext cx="2459208" cy="1970534"/>
            <a:chOff x="8941522" y="1091720"/>
            <a:chExt cx="2459208" cy="1970534"/>
          </a:xfrm>
        </p:grpSpPr>
        <p:sp>
          <p:nvSpPr>
            <p:cNvPr id="10" name="Rectangle 9"/>
            <p:cNvSpPr/>
            <p:nvPr/>
          </p:nvSpPr>
          <p:spPr bwMode="auto">
            <a:xfrm>
              <a:off x="8941522" y="2795187"/>
              <a:ext cx="1724890" cy="267067"/>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cxnSp>
          <p:nvCxnSpPr>
            <p:cNvPr id="14" name="Straight Arrow Connector 13"/>
            <p:cNvCxnSpPr/>
            <p:nvPr/>
          </p:nvCxnSpPr>
          <p:spPr bwMode="auto">
            <a:xfrm flipV="1">
              <a:off x="9531614" y="1747624"/>
              <a:ext cx="497516" cy="1058852"/>
            </a:xfrm>
            <a:prstGeom prst="straightConnector1">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5" name="TextBox 14"/>
            <p:cNvSpPr txBox="1"/>
            <p:nvPr/>
          </p:nvSpPr>
          <p:spPr>
            <a:xfrm>
              <a:off x="9561069" y="1091720"/>
              <a:ext cx="1839661" cy="646331"/>
            </a:xfrm>
            <a:prstGeom prst="rect">
              <a:avLst/>
            </a:prstGeom>
            <a:noFill/>
          </p:spPr>
          <p:txBody>
            <a:bodyPr wrap="square" rtlCol="0">
              <a:spAutoFit/>
            </a:bodyPr>
            <a:lstStyle/>
            <a:p>
              <a:pPr defTabSz="1218835"/>
              <a:r>
                <a:rPr lang="en-US" dirty="0">
                  <a:solidFill>
                    <a:srgbClr val="000000"/>
                  </a:solidFill>
                  <a:latin typeface="Calibri" panose="020F0502020204030204"/>
                </a:rPr>
                <a:t>Reset to any process version</a:t>
              </a:r>
            </a:p>
          </p:txBody>
        </p:sp>
      </p:grpSp>
      <p:pic>
        <p:nvPicPr>
          <p:cNvPr id="11" name="Picture 10">
            <a:extLst>
              <a:ext uri="{FF2B5EF4-FFF2-40B4-BE49-F238E27FC236}">
                <a16:creationId xmlns:a16="http://schemas.microsoft.com/office/drawing/2014/main" id="{1090828E-CF32-43DE-A129-982012892D65}"/>
              </a:ext>
            </a:extLst>
          </p:cNvPr>
          <p:cNvPicPr>
            <a:picLocks noChangeAspect="1"/>
          </p:cNvPicPr>
          <p:nvPr/>
        </p:nvPicPr>
        <p:blipFill rotWithShape="1">
          <a:blip r:embed="rId5"/>
          <a:srcRect t="22222"/>
          <a:stretch/>
        </p:blipFill>
        <p:spPr>
          <a:xfrm>
            <a:off x="315704" y="5384876"/>
            <a:ext cx="1284496" cy="498191"/>
          </a:xfrm>
          <a:prstGeom prst="rect">
            <a:avLst/>
          </a:prstGeom>
        </p:spPr>
      </p:pic>
    </p:spTree>
    <p:extLst>
      <p:ext uri="{BB962C8B-B14F-4D97-AF65-F5344CB8AC3E}">
        <p14:creationId xmlns:p14="http://schemas.microsoft.com/office/powerpoint/2010/main" val="336508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6335"/>
          <a:stretch/>
        </p:blipFill>
        <p:spPr>
          <a:xfrm>
            <a:off x="1420725" y="1905001"/>
            <a:ext cx="9350550" cy="3269130"/>
          </a:xfrm>
          <a:prstGeom prst="rect">
            <a:avLst/>
          </a:prstGeom>
        </p:spPr>
      </p:pic>
      <p:sp>
        <p:nvSpPr>
          <p:cNvPr id="4"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altLang="en-US" dirty="0"/>
              <a:t>The Changes tab tracks the creation date and author of the versions</a:t>
            </a:r>
          </a:p>
        </p:txBody>
      </p:sp>
      <p:sp>
        <p:nvSpPr>
          <p:cNvPr id="5" name="Rectangle 4"/>
          <p:cNvSpPr/>
          <p:nvPr/>
        </p:nvSpPr>
        <p:spPr bwMode="auto">
          <a:xfrm>
            <a:off x="3091087" y="2524819"/>
            <a:ext cx="588422" cy="208222"/>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nvGrpSpPr>
          <p:cNvPr id="2" name="Group 1"/>
          <p:cNvGrpSpPr/>
          <p:nvPr/>
        </p:nvGrpSpPr>
        <p:grpSpPr>
          <a:xfrm>
            <a:off x="3505202" y="4799060"/>
            <a:ext cx="2949891" cy="1242826"/>
            <a:chOff x="3503613" y="4799060"/>
            <a:chExt cx="2949891" cy="1242826"/>
          </a:xfrm>
        </p:grpSpPr>
        <p:sp>
          <p:nvSpPr>
            <p:cNvPr id="6" name="Right Brace 5"/>
            <p:cNvSpPr/>
            <p:nvPr/>
          </p:nvSpPr>
          <p:spPr bwMode="auto">
            <a:xfrm rot="5400000">
              <a:off x="4607743" y="3694930"/>
              <a:ext cx="534939" cy="2743200"/>
            </a:xfrm>
            <a:prstGeom prst="rightBrac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7" name="TextBox 6"/>
            <p:cNvSpPr txBox="1"/>
            <p:nvPr/>
          </p:nvSpPr>
          <p:spPr>
            <a:xfrm>
              <a:off x="3808413" y="5334000"/>
              <a:ext cx="2645091" cy="707886"/>
            </a:xfrm>
            <a:prstGeom prst="rect">
              <a:avLst/>
            </a:prstGeom>
            <a:noFill/>
          </p:spPr>
          <p:txBody>
            <a:bodyPr wrap="square" rtlCol="0">
              <a:spAutoFit/>
            </a:bodyPr>
            <a:lstStyle/>
            <a:p>
              <a:pPr defTabSz="1218835"/>
              <a:r>
                <a:rPr lang="en-US" sz="2000" dirty="0">
                  <a:solidFill>
                    <a:srgbClr val="000000"/>
                  </a:solidFill>
                  <a:latin typeface="Calibri" panose="020F0502020204030204"/>
                </a:rPr>
                <a:t>Tracks who made changes and when</a:t>
              </a:r>
            </a:p>
          </p:txBody>
        </p:sp>
      </p:grpSp>
    </p:spTree>
    <p:extLst>
      <p:ext uri="{BB962C8B-B14F-4D97-AF65-F5344CB8AC3E}">
        <p14:creationId xmlns:p14="http://schemas.microsoft.com/office/powerpoint/2010/main" val="390774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altLang="en-US" dirty="0"/>
              <a:t>Processes use different kinds of steps and joining techniques</a:t>
            </a:r>
          </a:p>
        </p:txBody>
      </p:sp>
      <p:graphicFrame>
        <p:nvGraphicFramePr>
          <p:cNvPr id="5" name="Diagram 4"/>
          <p:cNvGraphicFramePr/>
          <p:nvPr/>
        </p:nvGraphicFramePr>
        <p:xfrm>
          <a:off x="457201" y="1371600"/>
          <a:ext cx="10992963" cy="5030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665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L Software (Light Blue Theme)">
  <a:themeElements>
    <a:clrScheme name="Custom 1">
      <a:dk1>
        <a:srgbClr val="000000"/>
      </a:dk1>
      <a:lt1>
        <a:srgbClr val="FFFFFF"/>
      </a:lt1>
      <a:dk2>
        <a:srgbClr val="4B4B4B"/>
      </a:dk2>
      <a:lt2>
        <a:srgbClr val="F5821E"/>
      </a:lt2>
      <a:accent1>
        <a:srgbClr val="FAB914"/>
      </a:accent1>
      <a:accent2>
        <a:srgbClr val="002847"/>
      </a:accent2>
      <a:accent3>
        <a:srgbClr val="0066B3"/>
      </a:accent3>
      <a:accent4>
        <a:srgbClr val="69B3E1"/>
      </a:accent4>
      <a:accent5>
        <a:srgbClr val="5EC1EF"/>
      </a:accent5>
      <a:accent6>
        <a:srgbClr val="B9E6FA"/>
      </a:accent6>
      <a:hlink>
        <a:srgbClr val="003A8E"/>
      </a:hlink>
      <a:folHlink>
        <a:srgbClr val="6BD7E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Metadata/metadata.xml><?xml version="1.0" encoding="utf-8"?>
<metadata xmlns:m="http://www.titus.com/ns/hcl" id="7c694956-34b8-4820-b496-3b0f767bca61">
  <m:HCLClassification value="HCL_Cla5s_C0nf1dent1al">
    <alt>HCLClassification=HCL_Cla5s_C0nf1dent1al</alt>
  </m:HCLClassification>
</metadata>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0899C1879424C971D457B81F75BDD" ma:contentTypeVersion="13" ma:contentTypeDescription="Create a new document." ma:contentTypeScope="" ma:versionID="5817f7db6ca574c5d2740c200e0fe1ae">
  <xsd:schema xmlns:xsd="http://www.w3.org/2001/XMLSchema" xmlns:xs="http://www.w3.org/2001/XMLSchema" xmlns:p="http://schemas.microsoft.com/office/2006/metadata/properties" xmlns:ns2="95de2b52-a033-41bc-8e79-11368e9c542d" xmlns:ns3="c936785c-3207-4d7a-8b5b-15d74cf33123" targetNamespace="http://schemas.microsoft.com/office/2006/metadata/properties" ma:root="true" ma:fieldsID="8b8f604680a4553b575b7952fd1165ed" ns2:_="" ns3:_="">
    <xsd:import namespace="95de2b52-a033-41bc-8e79-11368e9c542d"/>
    <xsd:import namespace="c936785c-3207-4d7a-8b5b-15d74cf331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e2b52-a033-41bc-8e79-11368e9c5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36785c-3207-4d7a-8b5b-15d74cf331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71816F-F1F6-4567-BF77-50853CAC2761}"/>
</file>

<file path=customXml/itemProps2.xml><?xml version="1.0" encoding="utf-8"?>
<ds:datastoreItem xmlns:ds="http://schemas.openxmlformats.org/officeDocument/2006/customXml" ds:itemID="{A694A237-4735-457E-8EF2-FDB0F0931983}"/>
</file>

<file path=customXml/itemProps3.xml><?xml version="1.0" encoding="utf-8"?>
<ds:datastoreItem xmlns:ds="http://schemas.openxmlformats.org/officeDocument/2006/customXml" ds:itemID="{624021FF-A545-40FF-B622-824A44BCD808}"/>
</file>

<file path=docProps/app.xml><?xml version="1.0" encoding="utf-8"?>
<Properties xmlns="http://schemas.openxmlformats.org/officeDocument/2006/extended-properties" xmlns:vt="http://schemas.openxmlformats.org/officeDocument/2006/docPropsVTypes">
  <TotalTime>9</TotalTime>
  <Words>1696</Words>
  <Application>Microsoft Office PowerPoint</Application>
  <PresentationFormat>Widescreen</PresentationFormat>
  <Paragraphs>122</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Gotham Book</vt:lpstr>
      <vt:lpstr>Gotham Light</vt:lpstr>
      <vt:lpstr>Gotham Medium</vt:lpstr>
      <vt:lpstr>Office Theme</vt:lpstr>
      <vt:lpstr>HCL Software (Light Blue Theme)</vt:lpstr>
      <vt:lpstr>Component processes deploy, configure, or uninstall component versions</vt:lpstr>
      <vt:lpstr>PowerPoint Presentation</vt:lpstr>
      <vt:lpstr>Component processes are created with the process editor</vt:lpstr>
      <vt:lpstr>Process steps are selected from a menu of standard steps that replace typical deployment scripts and manual processes</vt:lpstr>
      <vt:lpstr>PowerPoint Presentation</vt:lpstr>
      <vt:lpstr>The palette provides automation steps that you can drag onto the process editor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processes deploy, configure, or uninstall component versions</dc:title>
  <dc:creator>Srinivasarao Jalasutram</dc:creator>
  <cp:lastModifiedBy>Srinivasarao Jalasutram</cp:lastModifiedBy>
  <cp:revision>11</cp:revision>
  <dcterms:created xsi:type="dcterms:W3CDTF">2022-03-28T09:56:25Z</dcterms:created>
  <dcterms:modified xsi:type="dcterms:W3CDTF">2022-06-26T16:40:06Z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0x0101005990899C1879424C971D457B81F75BDD</vt:lpwstr>
  </property>
  <property fmtid="{D5CDD505-2E9C-101B-9397-08002B2CF9AE}" pid="3" name="HCLClassification">
    <vt:lpwstr>HCL_Cla5s_C0nf1dent1al</vt:lpwstr>
  </property>
  <property fmtid="{D5CDD505-2E9C-101B-9397-08002B2CF9AE}" pid="4" name="TitusGUID">
    <vt:lpwstr>7c694956-34b8-4820-b496-3b0f767bca61</vt:lpwstr>
  </property>
</Properties>
</file>