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3.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diagrams/data2.xml" ContentType="application/vnd.openxmlformats-officedocument.drawingml.diagramData+xml"/>
  <Override PartName="/ppt/diagrams/data1.xml" ContentType="application/vnd.openxmlformats-officedocument.drawingml.diagramData+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Masters/notesMaster1.xml" ContentType="application/vnd.openxmlformats-officedocument.presentationml.notesMaster+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diagrams/drawing2.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layout2.xml" ContentType="application/vnd.openxmlformats-officedocument.drawingml.diagramLayout+xml"/>
  <Override PartName="/ppt/diagrams/drawing1.xml" ContentType="application/vnd.ms-office.drawingml.diagramDrawing+xml"/>
  <Override PartName="/ppt/diagrams/layout1.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9"/>
  </p:notesMasterIdLst>
  <p:sldIdLst>
    <p:sldId id="610" r:id="rId3"/>
    <p:sldId id="611" r:id="rId4"/>
    <p:sldId id="612" r:id="rId5"/>
    <p:sldId id="613" r:id="rId6"/>
    <p:sldId id="614" r:id="rId7"/>
    <p:sldId id="61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6783" autoAdjust="0"/>
  </p:normalViewPr>
  <p:slideViewPr>
    <p:cSldViewPr snapToGrid="0">
      <p:cViewPr varScale="1">
        <p:scale>
          <a:sx n="56" d="100"/>
          <a:sy n="56" d="100"/>
        </p:scale>
        <p:origin x="1685"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customXml" Target="../customXml/item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473D86-A0A6-4CAA-AD0F-26274161B32A}"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US"/>
        </a:p>
      </dgm:t>
    </dgm:pt>
    <dgm:pt modelId="{134605D2-E35F-42DE-93ED-E509C5B119D3}">
      <dgm:prSet phldrT="[Text]"/>
      <dgm:spPr>
        <a:solidFill>
          <a:schemeClr val="accent2">
            <a:lumMod val="50000"/>
            <a:lumOff val="50000"/>
          </a:schemeClr>
        </a:solidFill>
      </dgm:spPr>
      <dgm:t>
        <a:bodyPr/>
        <a:lstStyle/>
        <a:p>
          <a:r>
            <a:rPr lang="en-US" dirty="0"/>
            <a:t>Component property types</a:t>
          </a:r>
        </a:p>
      </dgm:t>
    </dgm:pt>
    <dgm:pt modelId="{D8C0223D-A784-4ED0-BD23-E4FA88D389E1}" type="parTrans" cxnId="{6C50A18C-C6DA-4537-8DD6-A1C40A0F5687}">
      <dgm:prSet/>
      <dgm:spPr/>
      <dgm:t>
        <a:bodyPr/>
        <a:lstStyle/>
        <a:p>
          <a:endParaRPr lang="en-US"/>
        </a:p>
      </dgm:t>
    </dgm:pt>
    <dgm:pt modelId="{801491D7-A75A-4835-B993-1048E7F1E39F}" type="sibTrans" cxnId="{6C50A18C-C6DA-4537-8DD6-A1C40A0F5687}">
      <dgm:prSet/>
      <dgm:spPr/>
      <dgm:t>
        <a:bodyPr/>
        <a:lstStyle/>
        <a:p>
          <a:endParaRPr lang="en-US"/>
        </a:p>
      </dgm:t>
    </dgm:pt>
    <dgm:pt modelId="{FF229728-DD68-4FFA-B820-49D93222A207}">
      <dgm:prSet phldrT="[Text]"/>
      <dgm:spPr>
        <a:solidFill>
          <a:schemeClr val="accent2">
            <a:lumMod val="50000"/>
            <a:lumOff val="50000"/>
          </a:schemeClr>
        </a:solidFill>
      </dgm:spPr>
      <dgm:t>
        <a:bodyPr/>
        <a:lstStyle/>
        <a:p>
          <a:r>
            <a:rPr lang="en-US" dirty="0"/>
            <a:t>Component</a:t>
          </a:r>
        </a:p>
      </dgm:t>
    </dgm:pt>
    <dgm:pt modelId="{AFD54356-FB76-4C39-988B-2DED997EB879}" type="parTrans" cxnId="{3B882836-A00B-4A05-B843-CB42EB262214}">
      <dgm:prSet/>
      <dgm:spPr>
        <a:solidFill>
          <a:srgbClr val="9CCE5A"/>
        </a:solidFill>
      </dgm:spPr>
      <dgm:t>
        <a:bodyPr/>
        <a:lstStyle/>
        <a:p>
          <a:endParaRPr lang="en-US" dirty="0"/>
        </a:p>
      </dgm:t>
    </dgm:pt>
    <dgm:pt modelId="{97B61F5D-9FE6-4D09-8852-E86B0F9DF8B9}" type="sibTrans" cxnId="{3B882836-A00B-4A05-B843-CB42EB262214}">
      <dgm:prSet/>
      <dgm:spPr/>
      <dgm:t>
        <a:bodyPr/>
        <a:lstStyle/>
        <a:p>
          <a:endParaRPr lang="en-US"/>
        </a:p>
      </dgm:t>
    </dgm:pt>
    <dgm:pt modelId="{31A4C7B8-6012-461B-9C6C-5F1F6CC3C4AF}">
      <dgm:prSet phldrT="[Text]"/>
      <dgm:spPr>
        <a:solidFill>
          <a:schemeClr val="accent2">
            <a:lumMod val="50000"/>
            <a:lumOff val="50000"/>
          </a:schemeClr>
        </a:solidFill>
      </dgm:spPr>
      <dgm:t>
        <a:bodyPr/>
        <a:lstStyle/>
        <a:p>
          <a:r>
            <a:rPr lang="en-US" dirty="0"/>
            <a:t>Environment</a:t>
          </a:r>
        </a:p>
      </dgm:t>
    </dgm:pt>
    <dgm:pt modelId="{3DBC0BA4-8470-4E37-B158-4D76A99E268A}" type="parTrans" cxnId="{8CB21952-E104-4797-AAC3-A42AECD989EB}">
      <dgm:prSet/>
      <dgm:spPr>
        <a:solidFill>
          <a:srgbClr val="9CCE5A"/>
        </a:solidFill>
      </dgm:spPr>
      <dgm:t>
        <a:bodyPr/>
        <a:lstStyle/>
        <a:p>
          <a:endParaRPr lang="en-US" dirty="0"/>
        </a:p>
      </dgm:t>
    </dgm:pt>
    <dgm:pt modelId="{BDB71304-9F96-4FB8-8B1E-8C97C05AD76C}" type="sibTrans" cxnId="{8CB21952-E104-4797-AAC3-A42AECD989EB}">
      <dgm:prSet/>
      <dgm:spPr/>
      <dgm:t>
        <a:bodyPr/>
        <a:lstStyle/>
        <a:p>
          <a:endParaRPr lang="en-US"/>
        </a:p>
      </dgm:t>
    </dgm:pt>
    <dgm:pt modelId="{B9EB7883-D07B-4B93-A21D-E5326A163CC6}">
      <dgm:prSet phldrT="[Text]"/>
      <dgm:spPr>
        <a:solidFill>
          <a:schemeClr val="accent2">
            <a:lumMod val="50000"/>
            <a:lumOff val="50000"/>
          </a:schemeClr>
        </a:solidFill>
      </dgm:spPr>
      <dgm:t>
        <a:bodyPr/>
        <a:lstStyle/>
        <a:p>
          <a:r>
            <a:rPr lang="en-US" dirty="0"/>
            <a:t>Version</a:t>
          </a:r>
        </a:p>
      </dgm:t>
    </dgm:pt>
    <dgm:pt modelId="{A702DD0A-C1EF-41B2-A4B8-A071D263B458}" type="parTrans" cxnId="{DE3DFA1B-3D6F-4B30-9CF7-D4CB13BE5393}">
      <dgm:prSet/>
      <dgm:spPr>
        <a:solidFill>
          <a:srgbClr val="9CCE5A"/>
        </a:solidFill>
      </dgm:spPr>
      <dgm:t>
        <a:bodyPr/>
        <a:lstStyle/>
        <a:p>
          <a:endParaRPr lang="en-US" dirty="0"/>
        </a:p>
      </dgm:t>
    </dgm:pt>
    <dgm:pt modelId="{A46BD8EB-554D-4D57-80AF-584CC3C3B108}" type="sibTrans" cxnId="{DE3DFA1B-3D6F-4B30-9CF7-D4CB13BE5393}">
      <dgm:prSet/>
      <dgm:spPr/>
      <dgm:t>
        <a:bodyPr/>
        <a:lstStyle/>
        <a:p>
          <a:endParaRPr lang="en-US"/>
        </a:p>
      </dgm:t>
    </dgm:pt>
    <dgm:pt modelId="{BAB338E6-9BE9-43D5-ADBA-16FE4899087A}">
      <dgm:prSet phldrT="[Text]"/>
      <dgm:spPr>
        <a:solidFill>
          <a:schemeClr val="accent2">
            <a:lumMod val="50000"/>
            <a:lumOff val="50000"/>
          </a:schemeClr>
        </a:solidFill>
      </dgm:spPr>
      <dgm:t>
        <a:bodyPr/>
        <a:lstStyle/>
        <a:p>
          <a:r>
            <a:rPr lang="en-US" dirty="0"/>
            <a:t>Resource</a:t>
          </a:r>
        </a:p>
      </dgm:t>
    </dgm:pt>
    <dgm:pt modelId="{5A787064-E153-4DDA-9431-82E07E0EDE71}" type="parTrans" cxnId="{3F823724-8D9B-4D33-A4A8-7F792E5764E2}">
      <dgm:prSet/>
      <dgm:spPr>
        <a:solidFill>
          <a:srgbClr val="9CCE5A"/>
        </a:solidFill>
      </dgm:spPr>
      <dgm:t>
        <a:bodyPr/>
        <a:lstStyle/>
        <a:p>
          <a:endParaRPr lang="en-US" dirty="0"/>
        </a:p>
      </dgm:t>
    </dgm:pt>
    <dgm:pt modelId="{1EFFE132-44DA-4D23-B36B-D2CC600ED785}" type="sibTrans" cxnId="{3F823724-8D9B-4D33-A4A8-7F792E5764E2}">
      <dgm:prSet/>
      <dgm:spPr/>
      <dgm:t>
        <a:bodyPr/>
        <a:lstStyle/>
        <a:p>
          <a:endParaRPr lang="en-US"/>
        </a:p>
      </dgm:t>
    </dgm:pt>
    <dgm:pt modelId="{23A30C7A-2926-4B94-AEFD-6D5B4C041620}" type="pres">
      <dgm:prSet presAssocID="{16473D86-A0A6-4CAA-AD0F-26274161B32A}" presName="Name0" presStyleCnt="0">
        <dgm:presLayoutVars>
          <dgm:chMax val="1"/>
          <dgm:dir/>
          <dgm:animLvl val="ctr"/>
          <dgm:resizeHandles val="exact"/>
        </dgm:presLayoutVars>
      </dgm:prSet>
      <dgm:spPr/>
    </dgm:pt>
    <dgm:pt modelId="{0184E8C8-763C-42CC-948B-C34C6E92AEB8}" type="pres">
      <dgm:prSet presAssocID="{134605D2-E35F-42DE-93ED-E509C5B119D3}" presName="centerShape" presStyleLbl="node0" presStyleIdx="0" presStyleCnt="1"/>
      <dgm:spPr/>
    </dgm:pt>
    <dgm:pt modelId="{CFEF62FA-4D98-4F93-B900-06A8BD84DEDD}" type="pres">
      <dgm:prSet presAssocID="{AFD54356-FB76-4C39-988B-2DED997EB879}" presName="parTrans" presStyleLbl="sibTrans2D1" presStyleIdx="0" presStyleCnt="4"/>
      <dgm:spPr/>
    </dgm:pt>
    <dgm:pt modelId="{D13FDAFC-815B-4AB5-9AE6-046AA52CD385}" type="pres">
      <dgm:prSet presAssocID="{AFD54356-FB76-4C39-988B-2DED997EB879}" presName="connectorText" presStyleLbl="sibTrans2D1" presStyleIdx="0" presStyleCnt="4"/>
      <dgm:spPr/>
    </dgm:pt>
    <dgm:pt modelId="{0370F1F1-32DF-4405-AB90-1A1A49019079}" type="pres">
      <dgm:prSet presAssocID="{FF229728-DD68-4FFA-B820-49D93222A207}" presName="node" presStyleLbl="node1" presStyleIdx="0" presStyleCnt="4">
        <dgm:presLayoutVars>
          <dgm:bulletEnabled val="1"/>
        </dgm:presLayoutVars>
      </dgm:prSet>
      <dgm:spPr/>
    </dgm:pt>
    <dgm:pt modelId="{7F4DE783-5915-4353-9113-92AEE586B992}" type="pres">
      <dgm:prSet presAssocID="{3DBC0BA4-8470-4E37-B158-4D76A99E268A}" presName="parTrans" presStyleLbl="sibTrans2D1" presStyleIdx="1" presStyleCnt="4"/>
      <dgm:spPr/>
    </dgm:pt>
    <dgm:pt modelId="{5A782A2B-52C8-44FD-9BE5-27E5F0628452}" type="pres">
      <dgm:prSet presAssocID="{3DBC0BA4-8470-4E37-B158-4D76A99E268A}" presName="connectorText" presStyleLbl="sibTrans2D1" presStyleIdx="1" presStyleCnt="4"/>
      <dgm:spPr/>
    </dgm:pt>
    <dgm:pt modelId="{D2785300-230D-47E3-B9CE-5FC11FF5E09E}" type="pres">
      <dgm:prSet presAssocID="{31A4C7B8-6012-461B-9C6C-5F1F6CC3C4AF}" presName="node" presStyleLbl="node1" presStyleIdx="1" presStyleCnt="4">
        <dgm:presLayoutVars>
          <dgm:bulletEnabled val="1"/>
        </dgm:presLayoutVars>
      </dgm:prSet>
      <dgm:spPr/>
    </dgm:pt>
    <dgm:pt modelId="{19B73CDB-5B2A-48A9-9CA0-C27299A0510E}" type="pres">
      <dgm:prSet presAssocID="{A702DD0A-C1EF-41B2-A4B8-A071D263B458}" presName="parTrans" presStyleLbl="sibTrans2D1" presStyleIdx="2" presStyleCnt="4"/>
      <dgm:spPr/>
    </dgm:pt>
    <dgm:pt modelId="{C28937F9-B5B0-48F0-8122-8BF4C21D1EC7}" type="pres">
      <dgm:prSet presAssocID="{A702DD0A-C1EF-41B2-A4B8-A071D263B458}" presName="connectorText" presStyleLbl="sibTrans2D1" presStyleIdx="2" presStyleCnt="4"/>
      <dgm:spPr/>
    </dgm:pt>
    <dgm:pt modelId="{787A4A19-64B0-4506-A32D-E4AE02D8267B}" type="pres">
      <dgm:prSet presAssocID="{B9EB7883-D07B-4B93-A21D-E5326A163CC6}" presName="node" presStyleLbl="node1" presStyleIdx="2" presStyleCnt="4">
        <dgm:presLayoutVars>
          <dgm:bulletEnabled val="1"/>
        </dgm:presLayoutVars>
      </dgm:prSet>
      <dgm:spPr/>
    </dgm:pt>
    <dgm:pt modelId="{31F1D344-F085-428A-982F-275D2ECAD2BF}" type="pres">
      <dgm:prSet presAssocID="{5A787064-E153-4DDA-9431-82E07E0EDE71}" presName="parTrans" presStyleLbl="sibTrans2D1" presStyleIdx="3" presStyleCnt="4"/>
      <dgm:spPr/>
    </dgm:pt>
    <dgm:pt modelId="{E5580E17-8356-48DF-8BC1-D872F9A6CC92}" type="pres">
      <dgm:prSet presAssocID="{5A787064-E153-4DDA-9431-82E07E0EDE71}" presName="connectorText" presStyleLbl="sibTrans2D1" presStyleIdx="3" presStyleCnt="4"/>
      <dgm:spPr/>
    </dgm:pt>
    <dgm:pt modelId="{0DC267D6-FB00-429B-911C-7D429B765DDF}" type="pres">
      <dgm:prSet presAssocID="{BAB338E6-9BE9-43D5-ADBA-16FE4899087A}" presName="node" presStyleLbl="node1" presStyleIdx="3" presStyleCnt="4">
        <dgm:presLayoutVars>
          <dgm:bulletEnabled val="1"/>
        </dgm:presLayoutVars>
      </dgm:prSet>
      <dgm:spPr/>
    </dgm:pt>
  </dgm:ptLst>
  <dgm:cxnLst>
    <dgm:cxn modelId="{DE3DFA1B-3D6F-4B30-9CF7-D4CB13BE5393}" srcId="{134605D2-E35F-42DE-93ED-E509C5B119D3}" destId="{B9EB7883-D07B-4B93-A21D-E5326A163CC6}" srcOrd="2" destOrd="0" parTransId="{A702DD0A-C1EF-41B2-A4B8-A071D263B458}" sibTransId="{A46BD8EB-554D-4D57-80AF-584CC3C3B108}"/>
    <dgm:cxn modelId="{3F823724-8D9B-4D33-A4A8-7F792E5764E2}" srcId="{134605D2-E35F-42DE-93ED-E509C5B119D3}" destId="{BAB338E6-9BE9-43D5-ADBA-16FE4899087A}" srcOrd="3" destOrd="0" parTransId="{5A787064-E153-4DDA-9431-82E07E0EDE71}" sibTransId="{1EFFE132-44DA-4D23-B36B-D2CC600ED785}"/>
    <dgm:cxn modelId="{20EB7031-E656-4E85-99A6-621A82F0629C}" type="presOf" srcId="{31A4C7B8-6012-461B-9C6C-5F1F6CC3C4AF}" destId="{D2785300-230D-47E3-B9CE-5FC11FF5E09E}" srcOrd="0" destOrd="0" presId="urn:microsoft.com/office/officeart/2005/8/layout/radial5"/>
    <dgm:cxn modelId="{72C34033-B6A8-48FC-AD63-A27D090C9B19}" type="presOf" srcId="{A702DD0A-C1EF-41B2-A4B8-A071D263B458}" destId="{19B73CDB-5B2A-48A9-9CA0-C27299A0510E}" srcOrd="0" destOrd="0" presId="urn:microsoft.com/office/officeart/2005/8/layout/radial5"/>
    <dgm:cxn modelId="{3B882836-A00B-4A05-B843-CB42EB262214}" srcId="{134605D2-E35F-42DE-93ED-E509C5B119D3}" destId="{FF229728-DD68-4FFA-B820-49D93222A207}" srcOrd="0" destOrd="0" parTransId="{AFD54356-FB76-4C39-988B-2DED997EB879}" sibTransId="{97B61F5D-9FE6-4D09-8852-E86B0F9DF8B9}"/>
    <dgm:cxn modelId="{2ECAD160-461B-4F08-9CF1-D67CCD9E4F06}" type="presOf" srcId="{5A787064-E153-4DDA-9431-82E07E0EDE71}" destId="{31F1D344-F085-428A-982F-275D2ECAD2BF}" srcOrd="0" destOrd="0" presId="urn:microsoft.com/office/officeart/2005/8/layout/radial5"/>
    <dgm:cxn modelId="{6A63DE42-A7C5-44DE-8EB6-84AEE8743DB0}" type="presOf" srcId="{3DBC0BA4-8470-4E37-B158-4D76A99E268A}" destId="{7F4DE783-5915-4353-9113-92AEE586B992}" srcOrd="0" destOrd="0" presId="urn:microsoft.com/office/officeart/2005/8/layout/radial5"/>
    <dgm:cxn modelId="{8CB21952-E104-4797-AAC3-A42AECD989EB}" srcId="{134605D2-E35F-42DE-93ED-E509C5B119D3}" destId="{31A4C7B8-6012-461B-9C6C-5F1F6CC3C4AF}" srcOrd="1" destOrd="0" parTransId="{3DBC0BA4-8470-4E37-B158-4D76A99E268A}" sibTransId="{BDB71304-9F96-4FB8-8B1E-8C97C05AD76C}"/>
    <dgm:cxn modelId="{F2AFB976-1BBE-43D8-A84B-1EFC4BCB9B49}" type="presOf" srcId="{AFD54356-FB76-4C39-988B-2DED997EB879}" destId="{CFEF62FA-4D98-4F93-B900-06A8BD84DEDD}" srcOrd="0" destOrd="0" presId="urn:microsoft.com/office/officeart/2005/8/layout/radial5"/>
    <dgm:cxn modelId="{4C6C747F-B663-4D89-96A0-5ED9A8A97E7E}" type="presOf" srcId="{16473D86-A0A6-4CAA-AD0F-26274161B32A}" destId="{23A30C7A-2926-4B94-AEFD-6D5B4C041620}" srcOrd="0" destOrd="0" presId="urn:microsoft.com/office/officeart/2005/8/layout/radial5"/>
    <dgm:cxn modelId="{3044C186-A2D5-4C82-BEDA-8C7DFB578A77}" type="presOf" srcId="{134605D2-E35F-42DE-93ED-E509C5B119D3}" destId="{0184E8C8-763C-42CC-948B-C34C6E92AEB8}" srcOrd="0" destOrd="0" presId="urn:microsoft.com/office/officeart/2005/8/layout/radial5"/>
    <dgm:cxn modelId="{816B1C8C-349D-40B3-9280-0B451ACD3978}" type="presOf" srcId="{BAB338E6-9BE9-43D5-ADBA-16FE4899087A}" destId="{0DC267D6-FB00-429B-911C-7D429B765DDF}" srcOrd="0" destOrd="0" presId="urn:microsoft.com/office/officeart/2005/8/layout/radial5"/>
    <dgm:cxn modelId="{6C50A18C-C6DA-4537-8DD6-A1C40A0F5687}" srcId="{16473D86-A0A6-4CAA-AD0F-26274161B32A}" destId="{134605D2-E35F-42DE-93ED-E509C5B119D3}" srcOrd="0" destOrd="0" parTransId="{D8C0223D-A784-4ED0-BD23-E4FA88D389E1}" sibTransId="{801491D7-A75A-4835-B993-1048E7F1E39F}"/>
    <dgm:cxn modelId="{30963D99-3A06-413F-AF25-BB02C5A5AA1C}" type="presOf" srcId="{A702DD0A-C1EF-41B2-A4B8-A071D263B458}" destId="{C28937F9-B5B0-48F0-8122-8BF4C21D1EC7}" srcOrd="1" destOrd="0" presId="urn:microsoft.com/office/officeart/2005/8/layout/radial5"/>
    <dgm:cxn modelId="{A14DD6BF-FCED-4322-AE17-A1BE9C22E658}" type="presOf" srcId="{3DBC0BA4-8470-4E37-B158-4D76A99E268A}" destId="{5A782A2B-52C8-44FD-9BE5-27E5F0628452}" srcOrd="1" destOrd="0" presId="urn:microsoft.com/office/officeart/2005/8/layout/radial5"/>
    <dgm:cxn modelId="{EE91ADD8-D524-4924-AE0E-C20126D54608}" type="presOf" srcId="{FF229728-DD68-4FFA-B820-49D93222A207}" destId="{0370F1F1-32DF-4405-AB90-1A1A49019079}" srcOrd="0" destOrd="0" presId="urn:microsoft.com/office/officeart/2005/8/layout/radial5"/>
    <dgm:cxn modelId="{65A574E2-3680-4666-9C6E-4D2D5EC8AAED}" type="presOf" srcId="{B9EB7883-D07B-4B93-A21D-E5326A163CC6}" destId="{787A4A19-64B0-4506-A32D-E4AE02D8267B}" srcOrd="0" destOrd="0" presId="urn:microsoft.com/office/officeart/2005/8/layout/radial5"/>
    <dgm:cxn modelId="{4C20C3EF-5108-47AB-844C-5744AEB7BFC3}" type="presOf" srcId="{5A787064-E153-4DDA-9431-82E07E0EDE71}" destId="{E5580E17-8356-48DF-8BC1-D872F9A6CC92}" srcOrd="1" destOrd="0" presId="urn:microsoft.com/office/officeart/2005/8/layout/radial5"/>
    <dgm:cxn modelId="{1D2834FF-8D7E-4C2E-BB72-F44D2371AE77}" type="presOf" srcId="{AFD54356-FB76-4C39-988B-2DED997EB879}" destId="{D13FDAFC-815B-4AB5-9AE6-046AA52CD385}" srcOrd="1" destOrd="0" presId="urn:microsoft.com/office/officeart/2005/8/layout/radial5"/>
    <dgm:cxn modelId="{1C1D1465-F219-46F0-89C1-40412FC3A8AA}" type="presParOf" srcId="{23A30C7A-2926-4B94-AEFD-6D5B4C041620}" destId="{0184E8C8-763C-42CC-948B-C34C6E92AEB8}" srcOrd="0" destOrd="0" presId="urn:microsoft.com/office/officeart/2005/8/layout/radial5"/>
    <dgm:cxn modelId="{61C6F27A-EF6D-4681-9BCE-742BC6A5437F}" type="presParOf" srcId="{23A30C7A-2926-4B94-AEFD-6D5B4C041620}" destId="{CFEF62FA-4D98-4F93-B900-06A8BD84DEDD}" srcOrd="1" destOrd="0" presId="urn:microsoft.com/office/officeart/2005/8/layout/radial5"/>
    <dgm:cxn modelId="{F668261A-1EB8-4FC4-BAC1-93FC1FDD2121}" type="presParOf" srcId="{CFEF62FA-4D98-4F93-B900-06A8BD84DEDD}" destId="{D13FDAFC-815B-4AB5-9AE6-046AA52CD385}" srcOrd="0" destOrd="0" presId="urn:microsoft.com/office/officeart/2005/8/layout/radial5"/>
    <dgm:cxn modelId="{BD1A6900-3A3F-426A-976F-85807E4828B0}" type="presParOf" srcId="{23A30C7A-2926-4B94-AEFD-6D5B4C041620}" destId="{0370F1F1-32DF-4405-AB90-1A1A49019079}" srcOrd="2" destOrd="0" presId="urn:microsoft.com/office/officeart/2005/8/layout/radial5"/>
    <dgm:cxn modelId="{1F079DF4-9B95-4282-8F98-999E04249DD3}" type="presParOf" srcId="{23A30C7A-2926-4B94-AEFD-6D5B4C041620}" destId="{7F4DE783-5915-4353-9113-92AEE586B992}" srcOrd="3" destOrd="0" presId="urn:microsoft.com/office/officeart/2005/8/layout/radial5"/>
    <dgm:cxn modelId="{B261BD0B-96E4-4880-A3FD-87BF68C06BF9}" type="presParOf" srcId="{7F4DE783-5915-4353-9113-92AEE586B992}" destId="{5A782A2B-52C8-44FD-9BE5-27E5F0628452}" srcOrd="0" destOrd="0" presId="urn:microsoft.com/office/officeart/2005/8/layout/radial5"/>
    <dgm:cxn modelId="{A8CAEED2-C66B-444E-8C7B-516F52F45668}" type="presParOf" srcId="{23A30C7A-2926-4B94-AEFD-6D5B4C041620}" destId="{D2785300-230D-47E3-B9CE-5FC11FF5E09E}" srcOrd="4" destOrd="0" presId="urn:microsoft.com/office/officeart/2005/8/layout/radial5"/>
    <dgm:cxn modelId="{F3476394-3AD2-4B55-B1FE-43DEC08BC268}" type="presParOf" srcId="{23A30C7A-2926-4B94-AEFD-6D5B4C041620}" destId="{19B73CDB-5B2A-48A9-9CA0-C27299A0510E}" srcOrd="5" destOrd="0" presId="urn:microsoft.com/office/officeart/2005/8/layout/radial5"/>
    <dgm:cxn modelId="{5C31872B-5FB2-4F95-8590-BE87CCFC9011}" type="presParOf" srcId="{19B73CDB-5B2A-48A9-9CA0-C27299A0510E}" destId="{C28937F9-B5B0-48F0-8122-8BF4C21D1EC7}" srcOrd="0" destOrd="0" presId="urn:microsoft.com/office/officeart/2005/8/layout/radial5"/>
    <dgm:cxn modelId="{7C717F12-B24E-4625-84B0-654D9D012E9A}" type="presParOf" srcId="{23A30C7A-2926-4B94-AEFD-6D5B4C041620}" destId="{787A4A19-64B0-4506-A32D-E4AE02D8267B}" srcOrd="6" destOrd="0" presId="urn:microsoft.com/office/officeart/2005/8/layout/radial5"/>
    <dgm:cxn modelId="{0E3C2E15-2EFF-45A8-AA29-0C4DB7FF1218}" type="presParOf" srcId="{23A30C7A-2926-4B94-AEFD-6D5B4C041620}" destId="{31F1D344-F085-428A-982F-275D2ECAD2BF}" srcOrd="7" destOrd="0" presId="urn:microsoft.com/office/officeart/2005/8/layout/radial5"/>
    <dgm:cxn modelId="{6E4D18BE-5C05-4282-A709-E1D72CB61EF6}" type="presParOf" srcId="{31F1D344-F085-428A-982F-275D2ECAD2BF}" destId="{E5580E17-8356-48DF-8BC1-D872F9A6CC92}" srcOrd="0" destOrd="0" presId="urn:microsoft.com/office/officeart/2005/8/layout/radial5"/>
    <dgm:cxn modelId="{D3E814F3-DF3C-48EE-9012-0F896ED96688}" type="presParOf" srcId="{23A30C7A-2926-4B94-AEFD-6D5B4C041620}" destId="{0DC267D6-FB00-429B-911C-7D429B765DDF}" srcOrd="8"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473D86-A0A6-4CAA-AD0F-26274161B32A}"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FF229728-DD68-4FFA-B820-49D93222A207}">
      <dgm:prSet phldrT="[Text]" custT="1"/>
      <dgm:spPr>
        <a:solidFill>
          <a:schemeClr val="accent3">
            <a:lumMod val="60000"/>
            <a:lumOff val="40000"/>
          </a:schemeClr>
        </a:solidFill>
      </dgm:spPr>
      <dgm:t>
        <a:bodyPr/>
        <a:lstStyle/>
        <a:p>
          <a:r>
            <a:rPr lang="en-US" sz="2400" dirty="0"/>
            <a:t>Component</a:t>
          </a:r>
        </a:p>
      </dgm:t>
    </dgm:pt>
    <dgm:pt modelId="{AFD54356-FB76-4C39-988B-2DED997EB879}" type="parTrans" cxnId="{3B882836-A00B-4A05-B843-CB42EB262214}">
      <dgm:prSet/>
      <dgm:spPr/>
      <dgm:t>
        <a:bodyPr/>
        <a:lstStyle/>
        <a:p>
          <a:endParaRPr lang="en-US"/>
        </a:p>
      </dgm:t>
    </dgm:pt>
    <dgm:pt modelId="{97B61F5D-9FE6-4D09-8852-E86B0F9DF8B9}" type="sibTrans" cxnId="{3B882836-A00B-4A05-B843-CB42EB262214}">
      <dgm:prSet/>
      <dgm:spPr/>
      <dgm:t>
        <a:bodyPr/>
        <a:lstStyle/>
        <a:p>
          <a:endParaRPr lang="en-US"/>
        </a:p>
      </dgm:t>
    </dgm:pt>
    <dgm:pt modelId="{B9EB7883-D07B-4B93-A21D-E5326A163CC6}">
      <dgm:prSet phldrT="[Text]" custT="1"/>
      <dgm:spPr>
        <a:solidFill>
          <a:schemeClr val="accent3">
            <a:lumMod val="60000"/>
            <a:lumOff val="40000"/>
          </a:schemeClr>
        </a:solidFill>
      </dgm:spPr>
      <dgm:t>
        <a:bodyPr/>
        <a:lstStyle/>
        <a:p>
          <a:r>
            <a:rPr lang="en-US" sz="2400" dirty="0"/>
            <a:t>Version</a:t>
          </a:r>
        </a:p>
      </dgm:t>
    </dgm:pt>
    <dgm:pt modelId="{A702DD0A-C1EF-41B2-A4B8-A071D263B458}" type="parTrans" cxnId="{DE3DFA1B-3D6F-4B30-9CF7-D4CB13BE5393}">
      <dgm:prSet/>
      <dgm:spPr/>
      <dgm:t>
        <a:bodyPr/>
        <a:lstStyle/>
        <a:p>
          <a:endParaRPr lang="en-US"/>
        </a:p>
      </dgm:t>
    </dgm:pt>
    <dgm:pt modelId="{A46BD8EB-554D-4D57-80AF-584CC3C3B108}" type="sibTrans" cxnId="{DE3DFA1B-3D6F-4B30-9CF7-D4CB13BE5393}">
      <dgm:prSet/>
      <dgm:spPr/>
      <dgm:t>
        <a:bodyPr/>
        <a:lstStyle/>
        <a:p>
          <a:endParaRPr lang="en-US"/>
        </a:p>
      </dgm:t>
    </dgm:pt>
    <dgm:pt modelId="{BAB338E6-9BE9-43D5-ADBA-16FE4899087A}">
      <dgm:prSet phldrT="[Text]" custT="1"/>
      <dgm:spPr>
        <a:solidFill>
          <a:schemeClr val="accent3">
            <a:lumMod val="60000"/>
            <a:lumOff val="40000"/>
          </a:schemeClr>
        </a:solidFill>
      </dgm:spPr>
      <dgm:t>
        <a:bodyPr/>
        <a:lstStyle/>
        <a:p>
          <a:r>
            <a:rPr lang="en-US" sz="2400" dirty="0"/>
            <a:t>Resource</a:t>
          </a:r>
        </a:p>
      </dgm:t>
    </dgm:pt>
    <dgm:pt modelId="{5A787064-E153-4DDA-9431-82E07E0EDE71}" type="parTrans" cxnId="{3F823724-8D9B-4D33-A4A8-7F792E5764E2}">
      <dgm:prSet/>
      <dgm:spPr/>
      <dgm:t>
        <a:bodyPr/>
        <a:lstStyle/>
        <a:p>
          <a:endParaRPr lang="en-US"/>
        </a:p>
      </dgm:t>
    </dgm:pt>
    <dgm:pt modelId="{1EFFE132-44DA-4D23-B36B-D2CC600ED785}" type="sibTrans" cxnId="{3F823724-8D9B-4D33-A4A8-7F792E5764E2}">
      <dgm:prSet/>
      <dgm:spPr/>
      <dgm:t>
        <a:bodyPr/>
        <a:lstStyle/>
        <a:p>
          <a:endParaRPr lang="en-US"/>
        </a:p>
      </dgm:t>
    </dgm:pt>
    <dgm:pt modelId="{77755C52-1C14-489E-944E-979EC2E00920}">
      <dgm:prSet phldrT="[Text]" custT="1"/>
      <dgm:spPr>
        <a:solidFill>
          <a:schemeClr val="accent6">
            <a:lumMod val="75000"/>
            <a:alpha val="90000"/>
          </a:schemeClr>
        </a:solidFill>
      </dgm:spPr>
      <dgm:t>
        <a:bodyPr anchor="ctr"/>
        <a:lstStyle/>
        <a:p>
          <a:pPr algn="ctr">
            <a:buClrTx/>
            <a:buSzTx/>
            <a:buFontTx/>
            <a:buNone/>
          </a:pPr>
          <a:r>
            <a:rPr kumimoji="0" lang="en-US" altLang="en-US" sz="1600" b="0" i="0" u="none" strike="noStrike" cap="none" normalizeH="0" baseline="0" dirty="0">
              <a:ln>
                <a:noFill/>
              </a:ln>
              <a:solidFill>
                <a:schemeClr val="tx1"/>
              </a:solidFill>
              <a:effectLst/>
              <a:latin typeface="Arial Unicode MS"/>
            </a:rPr>
            <a:t>${p:component/</a:t>
          </a:r>
          <a:r>
            <a:rPr kumimoji="0" lang="en-US" altLang="en-US" sz="1600" b="0" i="1" u="none" strike="noStrike" cap="none" normalizeH="0" baseline="0" dirty="0">
              <a:ln>
                <a:noFill/>
              </a:ln>
              <a:solidFill>
                <a:schemeClr val="tx1"/>
              </a:solidFill>
              <a:effectLst/>
              <a:latin typeface="Arial Unicode MS"/>
            </a:rPr>
            <a:t>propertyName</a:t>
          </a:r>
          <a:r>
            <a:rPr kumimoji="0" lang="en-US" altLang="en-US" sz="1600" b="0" i="0" u="none" strike="noStrike" cap="none" normalizeH="0" baseline="0" dirty="0">
              <a:ln>
                <a:noFill/>
              </a:ln>
              <a:solidFill>
                <a:schemeClr val="tx1"/>
              </a:solidFill>
              <a:effectLst/>
              <a:latin typeface="Arial Unicode MS"/>
            </a:rPr>
            <a:t>}</a:t>
          </a:r>
          <a:r>
            <a:rPr kumimoji="0" lang="en-US" altLang="en-US" sz="1600" b="0" i="0" u="none" strike="noStrike" cap="none" normalizeH="0" baseline="0" dirty="0">
              <a:ln>
                <a:noFill/>
              </a:ln>
              <a:solidFill>
                <a:schemeClr val="tx1"/>
              </a:solidFill>
              <a:effectLst/>
            </a:rPr>
            <a:t> </a:t>
          </a:r>
          <a:endParaRPr lang="en-US" sz="1600" dirty="0"/>
        </a:p>
      </dgm:t>
    </dgm:pt>
    <dgm:pt modelId="{955F4B0F-5DD2-4031-9A39-54E2B021EFCB}" type="parTrans" cxnId="{2502BF52-BD70-40CE-ADC5-B887B43E6FCF}">
      <dgm:prSet/>
      <dgm:spPr/>
      <dgm:t>
        <a:bodyPr/>
        <a:lstStyle/>
        <a:p>
          <a:endParaRPr lang="en-US"/>
        </a:p>
      </dgm:t>
    </dgm:pt>
    <dgm:pt modelId="{0854AAAF-44E7-4694-BE59-724085CB3947}" type="sibTrans" cxnId="{2502BF52-BD70-40CE-ADC5-B887B43E6FCF}">
      <dgm:prSet/>
      <dgm:spPr/>
      <dgm:t>
        <a:bodyPr/>
        <a:lstStyle/>
        <a:p>
          <a:endParaRPr lang="en-US"/>
        </a:p>
      </dgm:t>
    </dgm:pt>
    <dgm:pt modelId="{71B02482-FC93-4C8E-AB89-618482056A09}">
      <dgm:prSet phldrT="[Text]" custT="1"/>
      <dgm:spPr>
        <a:solidFill>
          <a:schemeClr val="accent3">
            <a:lumMod val="60000"/>
            <a:lumOff val="40000"/>
          </a:schemeClr>
        </a:solidFill>
      </dgm:spPr>
      <dgm:t>
        <a:bodyPr anchor="ctr"/>
        <a:lstStyle/>
        <a:p>
          <a:pPr algn="ctr">
            <a:buClrTx/>
            <a:buSzTx/>
            <a:buFontTx/>
            <a:buNone/>
          </a:pPr>
          <a:r>
            <a:rPr lang="en-US" sz="2400" dirty="0"/>
            <a:t>Environment</a:t>
          </a:r>
        </a:p>
      </dgm:t>
    </dgm:pt>
    <dgm:pt modelId="{66CFD3F7-9EDF-435E-A9C9-8EFCCDFC9A23}" type="parTrans" cxnId="{F1A101EC-4D24-4DE3-AD3B-A135E8A340BC}">
      <dgm:prSet/>
      <dgm:spPr/>
      <dgm:t>
        <a:bodyPr/>
        <a:lstStyle/>
        <a:p>
          <a:endParaRPr lang="en-US"/>
        </a:p>
      </dgm:t>
    </dgm:pt>
    <dgm:pt modelId="{5155518C-07E0-4F68-B01B-4C8DBC17D4F4}" type="sibTrans" cxnId="{F1A101EC-4D24-4DE3-AD3B-A135E8A340BC}">
      <dgm:prSet/>
      <dgm:spPr/>
      <dgm:t>
        <a:bodyPr/>
        <a:lstStyle/>
        <a:p>
          <a:endParaRPr lang="en-US"/>
        </a:p>
      </dgm:t>
    </dgm:pt>
    <dgm:pt modelId="{AF911955-5165-4C0C-9C8C-2C77EA35199C}">
      <dgm:prSet phldrT="[Text]" custT="1"/>
      <dgm:spPr>
        <a:solidFill>
          <a:schemeClr val="accent6">
            <a:lumMod val="75000"/>
            <a:alpha val="90000"/>
          </a:schemeClr>
        </a:solidFill>
      </dgm:spPr>
      <dgm:t>
        <a:bodyPr anchor="ctr"/>
        <a:lstStyle/>
        <a:p>
          <a:pPr algn="ctr">
            <a:buClrTx/>
            <a:buSzTx/>
            <a:buFontTx/>
            <a:buNone/>
          </a:pPr>
          <a:r>
            <a:rPr kumimoji="0" lang="en-US" altLang="en-US" sz="1600" b="0" i="0" u="none" strike="noStrike" cap="none" normalizeH="0" baseline="0" dirty="0">
              <a:ln>
                <a:noFill/>
              </a:ln>
              <a:solidFill>
                <a:schemeClr val="tx1"/>
              </a:solidFill>
              <a:effectLst/>
              <a:latin typeface="Arial Unicode MS"/>
            </a:rPr>
            <a:t>${p:environment/</a:t>
          </a:r>
          <a:r>
            <a:rPr kumimoji="0" lang="en-US" altLang="en-US" sz="1600" b="0" i="1" u="none" strike="noStrike" cap="none" normalizeH="0" baseline="0" dirty="0">
              <a:ln>
                <a:noFill/>
              </a:ln>
              <a:solidFill>
                <a:schemeClr val="tx1"/>
              </a:solidFill>
              <a:effectLst/>
              <a:latin typeface="Arial Unicode MS"/>
            </a:rPr>
            <a:t>propertyName</a:t>
          </a:r>
          <a:r>
            <a:rPr kumimoji="0" lang="en-US" altLang="en-US" sz="1600" b="0" i="0" u="none" strike="noStrike" cap="none" normalizeH="0" baseline="0" dirty="0">
              <a:ln>
                <a:noFill/>
              </a:ln>
              <a:solidFill>
                <a:schemeClr val="tx1"/>
              </a:solidFill>
              <a:effectLst/>
              <a:latin typeface="Arial Unicode MS"/>
            </a:rPr>
            <a:t>}</a:t>
          </a:r>
          <a:r>
            <a:rPr kumimoji="0" lang="en-US" altLang="en-US" sz="1600" b="0" i="0" u="none" strike="noStrike" cap="none" normalizeH="0" baseline="0" dirty="0">
              <a:ln>
                <a:noFill/>
              </a:ln>
              <a:solidFill>
                <a:schemeClr val="tx1"/>
              </a:solidFill>
              <a:effectLst/>
            </a:rPr>
            <a:t> </a:t>
          </a:r>
          <a:endParaRPr lang="en-US" sz="1600" dirty="0"/>
        </a:p>
      </dgm:t>
    </dgm:pt>
    <dgm:pt modelId="{0357E610-C646-4C81-AE0C-F2A35C310FEF}" type="parTrans" cxnId="{9FF251BF-AE8D-461E-8276-0CFEE68C8C43}">
      <dgm:prSet/>
      <dgm:spPr/>
      <dgm:t>
        <a:bodyPr/>
        <a:lstStyle/>
        <a:p>
          <a:endParaRPr lang="en-US"/>
        </a:p>
      </dgm:t>
    </dgm:pt>
    <dgm:pt modelId="{B53B4048-2B57-41FB-97E7-0A0608277628}" type="sibTrans" cxnId="{9FF251BF-AE8D-461E-8276-0CFEE68C8C43}">
      <dgm:prSet/>
      <dgm:spPr/>
      <dgm:t>
        <a:bodyPr/>
        <a:lstStyle/>
        <a:p>
          <a:endParaRPr lang="en-US"/>
        </a:p>
      </dgm:t>
    </dgm:pt>
    <dgm:pt modelId="{A612643F-6074-466E-B07F-34C0B73D1938}">
      <dgm:prSet phldrT="[Text]" custT="1"/>
      <dgm:spPr>
        <a:solidFill>
          <a:schemeClr val="accent6">
            <a:lumMod val="75000"/>
            <a:alpha val="90000"/>
          </a:schemeClr>
        </a:solidFill>
      </dgm:spPr>
      <dgm:t>
        <a:bodyPr anchor="ctr"/>
        <a:lstStyle/>
        <a:p>
          <a:pPr algn="ctr">
            <a:buClrTx/>
            <a:buSzTx/>
            <a:buFontTx/>
            <a:buNone/>
          </a:pPr>
          <a:r>
            <a:rPr kumimoji="0" lang="en-US" altLang="en-US" sz="1600" b="0" i="0" u="none" strike="noStrike" cap="none" normalizeH="0" baseline="0" dirty="0">
              <a:ln>
                <a:noFill/>
              </a:ln>
              <a:solidFill>
                <a:schemeClr val="tx1"/>
              </a:solidFill>
              <a:effectLst/>
              <a:latin typeface="Arial Unicode MS"/>
            </a:rPr>
            <a:t>${p:version/</a:t>
          </a:r>
          <a:r>
            <a:rPr kumimoji="0" lang="en-US" altLang="en-US" sz="1600" b="0" i="1" u="none" strike="noStrike" cap="none" normalizeH="0" baseline="0" dirty="0">
              <a:ln>
                <a:noFill/>
              </a:ln>
              <a:solidFill>
                <a:schemeClr val="tx1"/>
              </a:solidFill>
              <a:effectLst/>
              <a:latin typeface="Arial Unicode MS"/>
            </a:rPr>
            <a:t>propertyName</a:t>
          </a:r>
          <a:r>
            <a:rPr kumimoji="0" lang="en-US" altLang="en-US" sz="1600" b="0" i="0" u="none" strike="noStrike" cap="none" normalizeH="0" baseline="0" dirty="0">
              <a:ln>
                <a:noFill/>
              </a:ln>
              <a:solidFill>
                <a:schemeClr val="tx1"/>
              </a:solidFill>
              <a:effectLst/>
              <a:latin typeface="Arial Unicode MS"/>
            </a:rPr>
            <a:t>}</a:t>
          </a:r>
          <a:r>
            <a:rPr kumimoji="0" lang="en-US" altLang="en-US" sz="1600" b="0" i="0" u="none" strike="noStrike" cap="none" normalizeH="0" baseline="0" dirty="0">
              <a:ln>
                <a:noFill/>
              </a:ln>
              <a:solidFill>
                <a:schemeClr val="tx1"/>
              </a:solidFill>
              <a:effectLst/>
            </a:rPr>
            <a:t> </a:t>
          </a:r>
          <a:endParaRPr lang="en-US" sz="1600" dirty="0"/>
        </a:p>
      </dgm:t>
    </dgm:pt>
    <dgm:pt modelId="{BD5299AA-7ABF-4CB4-A285-1B15AE7D6B9D}" type="parTrans" cxnId="{7DD6B5E8-2EF5-4384-B83E-D45A7CBC5498}">
      <dgm:prSet/>
      <dgm:spPr/>
      <dgm:t>
        <a:bodyPr/>
        <a:lstStyle/>
        <a:p>
          <a:endParaRPr lang="en-US"/>
        </a:p>
      </dgm:t>
    </dgm:pt>
    <dgm:pt modelId="{2303816C-4E3F-441A-ABCC-DE7D44F881D6}" type="sibTrans" cxnId="{7DD6B5E8-2EF5-4384-B83E-D45A7CBC5498}">
      <dgm:prSet/>
      <dgm:spPr/>
      <dgm:t>
        <a:bodyPr/>
        <a:lstStyle/>
        <a:p>
          <a:endParaRPr lang="en-US"/>
        </a:p>
      </dgm:t>
    </dgm:pt>
    <dgm:pt modelId="{9D11152E-70CF-496C-A10B-6ADD48DB13C1}">
      <dgm:prSet phldrT="[Text]" custT="1"/>
      <dgm:spPr>
        <a:solidFill>
          <a:schemeClr val="accent6">
            <a:lumMod val="75000"/>
            <a:alpha val="90000"/>
          </a:schemeClr>
        </a:solidFill>
      </dgm:spPr>
      <dgm:t>
        <a:bodyPr anchor="ctr"/>
        <a:lstStyle/>
        <a:p>
          <a:pPr algn="ctr">
            <a:buNone/>
          </a:pPr>
          <a:r>
            <a:rPr lang="en-US" sz="1600" dirty="0">
              <a:latin typeface="Arial Unicode MS"/>
            </a:rPr>
            <a:t>${p:resource/</a:t>
          </a:r>
          <a:r>
            <a:rPr lang="en-US" sz="1600" i="1" dirty="0">
              <a:latin typeface="Arial Unicode MS"/>
            </a:rPr>
            <a:t>propertyName</a:t>
          </a:r>
          <a:r>
            <a:rPr lang="en-US" sz="1600" dirty="0">
              <a:latin typeface="Arial Unicode MS"/>
            </a:rPr>
            <a:t>}</a:t>
          </a:r>
          <a:endParaRPr lang="en-US" sz="1600" dirty="0"/>
        </a:p>
      </dgm:t>
    </dgm:pt>
    <dgm:pt modelId="{20322AFA-B6C8-4FE4-936F-A4D309FD7184}" type="parTrans" cxnId="{223E90C6-623A-46F8-87D7-16FF409EC686}">
      <dgm:prSet/>
      <dgm:spPr/>
      <dgm:t>
        <a:bodyPr/>
        <a:lstStyle/>
        <a:p>
          <a:endParaRPr lang="en-US"/>
        </a:p>
      </dgm:t>
    </dgm:pt>
    <dgm:pt modelId="{0A2B3F0B-9B5B-41D8-9B9F-022B0923E80F}" type="sibTrans" cxnId="{223E90C6-623A-46F8-87D7-16FF409EC686}">
      <dgm:prSet/>
      <dgm:spPr/>
      <dgm:t>
        <a:bodyPr/>
        <a:lstStyle/>
        <a:p>
          <a:endParaRPr lang="en-US"/>
        </a:p>
      </dgm:t>
    </dgm:pt>
    <dgm:pt modelId="{99500AC9-1D25-49CD-B2A9-C91724D05158}" type="pres">
      <dgm:prSet presAssocID="{16473D86-A0A6-4CAA-AD0F-26274161B32A}" presName="Name0" presStyleCnt="0">
        <dgm:presLayoutVars>
          <dgm:dir/>
          <dgm:animLvl val="lvl"/>
          <dgm:resizeHandles/>
        </dgm:presLayoutVars>
      </dgm:prSet>
      <dgm:spPr/>
    </dgm:pt>
    <dgm:pt modelId="{165B30E2-16F8-44AB-ABBC-0E958C7CAAC7}" type="pres">
      <dgm:prSet presAssocID="{FF229728-DD68-4FFA-B820-49D93222A207}" presName="linNode" presStyleCnt="0"/>
      <dgm:spPr/>
    </dgm:pt>
    <dgm:pt modelId="{97855BE7-8924-40F2-A700-2DAA49729934}" type="pres">
      <dgm:prSet presAssocID="{FF229728-DD68-4FFA-B820-49D93222A207}" presName="parentShp" presStyleLbl="node1" presStyleIdx="0" presStyleCnt="4">
        <dgm:presLayoutVars>
          <dgm:bulletEnabled val="1"/>
        </dgm:presLayoutVars>
      </dgm:prSet>
      <dgm:spPr/>
    </dgm:pt>
    <dgm:pt modelId="{C4C3B4EB-CC65-4234-8751-BB833311EE1D}" type="pres">
      <dgm:prSet presAssocID="{FF229728-DD68-4FFA-B820-49D93222A207}" presName="childShp" presStyleLbl="bgAccFollowNode1" presStyleIdx="0" presStyleCnt="4" custLinFactNeighborX="186" custLinFactNeighborY="-34015">
        <dgm:presLayoutVars>
          <dgm:bulletEnabled val="1"/>
        </dgm:presLayoutVars>
      </dgm:prSet>
      <dgm:spPr/>
    </dgm:pt>
    <dgm:pt modelId="{51AE4600-037F-4F68-901A-8E8DAA44287D}" type="pres">
      <dgm:prSet presAssocID="{97B61F5D-9FE6-4D09-8852-E86B0F9DF8B9}" presName="spacing" presStyleCnt="0"/>
      <dgm:spPr/>
    </dgm:pt>
    <dgm:pt modelId="{9338F474-A878-4559-8055-DF3902395769}" type="pres">
      <dgm:prSet presAssocID="{71B02482-FC93-4C8E-AB89-618482056A09}" presName="linNode" presStyleCnt="0"/>
      <dgm:spPr/>
    </dgm:pt>
    <dgm:pt modelId="{1094E255-5704-44BC-83F2-83A1D14562A6}" type="pres">
      <dgm:prSet presAssocID="{71B02482-FC93-4C8E-AB89-618482056A09}" presName="parentShp" presStyleLbl="node1" presStyleIdx="1" presStyleCnt="4">
        <dgm:presLayoutVars>
          <dgm:bulletEnabled val="1"/>
        </dgm:presLayoutVars>
      </dgm:prSet>
      <dgm:spPr/>
    </dgm:pt>
    <dgm:pt modelId="{C20CB879-1CFB-4182-9A58-C747FF5874DE}" type="pres">
      <dgm:prSet presAssocID="{71B02482-FC93-4C8E-AB89-618482056A09}" presName="childShp" presStyleLbl="bgAccFollowNode1" presStyleIdx="1" presStyleCnt="4">
        <dgm:presLayoutVars>
          <dgm:bulletEnabled val="1"/>
        </dgm:presLayoutVars>
      </dgm:prSet>
      <dgm:spPr/>
    </dgm:pt>
    <dgm:pt modelId="{66882B40-5586-4E88-BEE2-89EA75547A0E}" type="pres">
      <dgm:prSet presAssocID="{5155518C-07E0-4F68-B01B-4C8DBC17D4F4}" presName="spacing" presStyleCnt="0"/>
      <dgm:spPr/>
    </dgm:pt>
    <dgm:pt modelId="{30604603-2C8B-408D-9C56-6AAC1FF1977B}" type="pres">
      <dgm:prSet presAssocID="{B9EB7883-D07B-4B93-A21D-E5326A163CC6}" presName="linNode" presStyleCnt="0"/>
      <dgm:spPr/>
    </dgm:pt>
    <dgm:pt modelId="{671CC3FE-42F9-49FF-8DDA-7227EA8874B7}" type="pres">
      <dgm:prSet presAssocID="{B9EB7883-D07B-4B93-A21D-E5326A163CC6}" presName="parentShp" presStyleLbl="node1" presStyleIdx="2" presStyleCnt="4">
        <dgm:presLayoutVars>
          <dgm:bulletEnabled val="1"/>
        </dgm:presLayoutVars>
      </dgm:prSet>
      <dgm:spPr/>
    </dgm:pt>
    <dgm:pt modelId="{41EDDC57-CBBF-470D-BE16-DE6529952D4B}" type="pres">
      <dgm:prSet presAssocID="{B9EB7883-D07B-4B93-A21D-E5326A163CC6}" presName="childShp" presStyleLbl="bgAccFollowNode1" presStyleIdx="2" presStyleCnt="4">
        <dgm:presLayoutVars>
          <dgm:bulletEnabled val="1"/>
        </dgm:presLayoutVars>
      </dgm:prSet>
      <dgm:spPr/>
    </dgm:pt>
    <dgm:pt modelId="{0F597402-025C-4E54-B43E-97D8261D5D6B}" type="pres">
      <dgm:prSet presAssocID="{A46BD8EB-554D-4D57-80AF-584CC3C3B108}" presName="spacing" presStyleCnt="0"/>
      <dgm:spPr/>
    </dgm:pt>
    <dgm:pt modelId="{CD3FEC66-4D99-4221-AB96-33C18E14B032}" type="pres">
      <dgm:prSet presAssocID="{BAB338E6-9BE9-43D5-ADBA-16FE4899087A}" presName="linNode" presStyleCnt="0"/>
      <dgm:spPr/>
    </dgm:pt>
    <dgm:pt modelId="{5DF7091D-8015-4EC2-9ECF-E6D6C5A72430}" type="pres">
      <dgm:prSet presAssocID="{BAB338E6-9BE9-43D5-ADBA-16FE4899087A}" presName="parentShp" presStyleLbl="node1" presStyleIdx="3" presStyleCnt="4">
        <dgm:presLayoutVars>
          <dgm:bulletEnabled val="1"/>
        </dgm:presLayoutVars>
      </dgm:prSet>
      <dgm:spPr/>
    </dgm:pt>
    <dgm:pt modelId="{F831484D-6F4A-4384-B4C9-BAE68F974114}" type="pres">
      <dgm:prSet presAssocID="{BAB338E6-9BE9-43D5-ADBA-16FE4899087A}" presName="childShp" presStyleLbl="bgAccFollowNode1" presStyleIdx="3" presStyleCnt="4">
        <dgm:presLayoutVars>
          <dgm:bulletEnabled val="1"/>
        </dgm:presLayoutVars>
      </dgm:prSet>
      <dgm:spPr/>
    </dgm:pt>
  </dgm:ptLst>
  <dgm:cxnLst>
    <dgm:cxn modelId="{DE3DFA1B-3D6F-4B30-9CF7-D4CB13BE5393}" srcId="{16473D86-A0A6-4CAA-AD0F-26274161B32A}" destId="{B9EB7883-D07B-4B93-A21D-E5326A163CC6}" srcOrd="2" destOrd="0" parTransId="{A702DD0A-C1EF-41B2-A4B8-A071D263B458}" sibTransId="{A46BD8EB-554D-4D57-80AF-584CC3C3B108}"/>
    <dgm:cxn modelId="{3F823724-8D9B-4D33-A4A8-7F792E5764E2}" srcId="{16473D86-A0A6-4CAA-AD0F-26274161B32A}" destId="{BAB338E6-9BE9-43D5-ADBA-16FE4899087A}" srcOrd="3" destOrd="0" parTransId="{5A787064-E153-4DDA-9431-82E07E0EDE71}" sibTransId="{1EFFE132-44DA-4D23-B36B-D2CC600ED785}"/>
    <dgm:cxn modelId="{0732F22F-213F-4B50-A6DA-1D1C613AE2B2}" type="presOf" srcId="{A612643F-6074-466E-B07F-34C0B73D1938}" destId="{41EDDC57-CBBF-470D-BE16-DE6529952D4B}" srcOrd="0" destOrd="0" presId="urn:microsoft.com/office/officeart/2005/8/layout/vList6"/>
    <dgm:cxn modelId="{3B882836-A00B-4A05-B843-CB42EB262214}" srcId="{16473D86-A0A6-4CAA-AD0F-26274161B32A}" destId="{FF229728-DD68-4FFA-B820-49D93222A207}" srcOrd="0" destOrd="0" parTransId="{AFD54356-FB76-4C39-988B-2DED997EB879}" sibTransId="{97B61F5D-9FE6-4D09-8852-E86B0F9DF8B9}"/>
    <dgm:cxn modelId="{89DDDB64-1BCA-4BB0-8625-883C19E52FDB}" type="presOf" srcId="{BAB338E6-9BE9-43D5-ADBA-16FE4899087A}" destId="{5DF7091D-8015-4EC2-9ECF-E6D6C5A72430}" srcOrd="0" destOrd="0" presId="urn:microsoft.com/office/officeart/2005/8/layout/vList6"/>
    <dgm:cxn modelId="{28E7396D-D887-4E54-AA2B-4C4CA0D29959}" type="presOf" srcId="{77755C52-1C14-489E-944E-979EC2E00920}" destId="{C4C3B4EB-CC65-4234-8751-BB833311EE1D}" srcOrd="0" destOrd="0" presId="urn:microsoft.com/office/officeart/2005/8/layout/vList6"/>
    <dgm:cxn modelId="{47C52772-8D7F-469A-9F67-B09F8751CC62}" type="presOf" srcId="{B9EB7883-D07B-4B93-A21D-E5326A163CC6}" destId="{671CC3FE-42F9-49FF-8DDA-7227EA8874B7}" srcOrd="0" destOrd="0" presId="urn:microsoft.com/office/officeart/2005/8/layout/vList6"/>
    <dgm:cxn modelId="{2502BF52-BD70-40CE-ADC5-B887B43E6FCF}" srcId="{FF229728-DD68-4FFA-B820-49D93222A207}" destId="{77755C52-1C14-489E-944E-979EC2E00920}" srcOrd="0" destOrd="0" parTransId="{955F4B0F-5DD2-4031-9A39-54E2B021EFCB}" sibTransId="{0854AAAF-44E7-4694-BE59-724085CB3947}"/>
    <dgm:cxn modelId="{BCB96857-14ED-4172-B82D-45BFF9A444DD}" type="presOf" srcId="{16473D86-A0A6-4CAA-AD0F-26274161B32A}" destId="{99500AC9-1D25-49CD-B2A9-C91724D05158}" srcOrd="0" destOrd="0" presId="urn:microsoft.com/office/officeart/2005/8/layout/vList6"/>
    <dgm:cxn modelId="{DD504BB8-A1FE-47E4-9428-CBA9D4A0D904}" type="presOf" srcId="{71B02482-FC93-4C8E-AB89-618482056A09}" destId="{1094E255-5704-44BC-83F2-83A1D14562A6}" srcOrd="0" destOrd="0" presId="urn:microsoft.com/office/officeart/2005/8/layout/vList6"/>
    <dgm:cxn modelId="{9FF251BF-AE8D-461E-8276-0CFEE68C8C43}" srcId="{71B02482-FC93-4C8E-AB89-618482056A09}" destId="{AF911955-5165-4C0C-9C8C-2C77EA35199C}" srcOrd="0" destOrd="0" parTransId="{0357E610-C646-4C81-AE0C-F2A35C310FEF}" sibTransId="{B53B4048-2B57-41FB-97E7-0A0608277628}"/>
    <dgm:cxn modelId="{223E90C6-623A-46F8-87D7-16FF409EC686}" srcId="{BAB338E6-9BE9-43D5-ADBA-16FE4899087A}" destId="{9D11152E-70CF-496C-A10B-6ADD48DB13C1}" srcOrd="0" destOrd="0" parTransId="{20322AFA-B6C8-4FE4-936F-A4D309FD7184}" sibTransId="{0A2B3F0B-9B5B-41D8-9B9F-022B0923E80F}"/>
    <dgm:cxn modelId="{EAFDE8D3-01FB-4E83-9F56-1F52D36566AC}" type="presOf" srcId="{AF911955-5165-4C0C-9C8C-2C77EA35199C}" destId="{C20CB879-1CFB-4182-9A58-C747FF5874DE}" srcOrd="0" destOrd="0" presId="urn:microsoft.com/office/officeart/2005/8/layout/vList6"/>
    <dgm:cxn modelId="{7DD6B5E8-2EF5-4384-B83E-D45A7CBC5498}" srcId="{B9EB7883-D07B-4B93-A21D-E5326A163CC6}" destId="{A612643F-6074-466E-B07F-34C0B73D1938}" srcOrd="0" destOrd="0" parTransId="{BD5299AA-7ABF-4CB4-A285-1B15AE7D6B9D}" sibTransId="{2303816C-4E3F-441A-ABCC-DE7D44F881D6}"/>
    <dgm:cxn modelId="{F1A101EC-4D24-4DE3-AD3B-A135E8A340BC}" srcId="{16473D86-A0A6-4CAA-AD0F-26274161B32A}" destId="{71B02482-FC93-4C8E-AB89-618482056A09}" srcOrd="1" destOrd="0" parTransId="{66CFD3F7-9EDF-435E-A9C9-8EFCCDFC9A23}" sibTransId="{5155518C-07E0-4F68-B01B-4C8DBC17D4F4}"/>
    <dgm:cxn modelId="{5CD680ED-CCBF-4A13-9250-B443C22BB6AA}" type="presOf" srcId="{9D11152E-70CF-496C-A10B-6ADD48DB13C1}" destId="{F831484D-6F4A-4384-B4C9-BAE68F974114}" srcOrd="0" destOrd="0" presId="urn:microsoft.com/office/officeart/2005/8/layout/vList6"/>
    <dgm:cxn modelId="{FC78B2ED-5DFE-44F1-9A7B-5F5BB177E067}" type="presOf" srcId="{FF229728-DD68-4FFA-B820-49D93222A207}" destId="{97855BE7-8924-40F2-A700-2DAA49729934}" srcOrd="0" destOrd="0" presId="urn:microsoft.com/office/officeart/2005/8/layout/vList6"/>
    <dgm:cxn modelId="{32C05DEA-4AAB-416E-B4CC-B9170C6ECF9D}" type="presParOf" srcId="{99500AC9-1D25-49CD-B2A9-C91724D05158}" destId="{165B30E2-16F8-44AB-ABBC-0E958C7CAAC7}" srcOrd="0" destOrd="0" presId="urn:microsoft.com/office/officeart/2005/8/layout/vList6"/>
    <dgm:cxn modelId="{7C9D841F-CDFC-4417-AEBE-94AF768F231D}" type="presParOf" srcId="{165B30E2-16F8-44AB-ABBC-0E958C7CAAC7}" destId="{97855BE7-8924-40F2-A700-2DAA49729934}" srcOrd="0" destOrd="0" presId="urn:microsoft.com/office/officeart/2005/8/layout/vList6"/>
    <dgm:cxn modelId="{CC1DBD29-AE78-4C04-AE05-29E49909BAB7}" type="presParOf" srcId="{165B30E2-16F8-44AB-ABBC-0E958C7CAAC7}" destId="{C4C3B4EB-CC65-4234-8751-BB833311EE1D}" srcOrd="1" destOrd="0" presId="urn:microsoft.com/office/officeart/2005/8/layout/vList6"/>
    <dgm:cxn modelId="{D8C0E8F3-30EF-4332-8FA4-31B19BCDBC24}" type="presParOf" srcId="{99500AC9-1D25-49CD-B2A9-C91724D05158}" destId="{51AE4600-037F-4F68-901A-8E8DAA44287D}" srcOrd="1" destOrd="0" presId="urn:microsoft.com/office/officeart/2005/8/layout/vList6"/>
    <dgm:cxn modelId="{65A9FF0D-365E-4141-9ED0-76DE82F650D4}" type="presParOf" srcId="{99500AC9-1D25-49CD-B2A9-C91724D05158}" destId="{9338F474-A878-4559-8055-DF3902395769}" srcOrd="2" destOrd="0" presId="urn:microsoft.com/office/officeart/2005/8/layout/vList6"/>
    <dgm:cxn modelId="{EA928A0E-0D58-4A83-AB7D-C714E52204CD}" type="presParOf" srcId="{9338F474-A878-4559-8055-DF3902395769}" destId="{1094E255-5704-44BC-83F2-83A1D14562A6}" srcOrd="0" destOrd="0" presId="urn:microsoft.com/office/officeart/2005/8/layout/vList6"/>
    <dgm:cxn modelId="{47725D0F-F3BD-4EF8-9BDF-FF5F2D7CB74C}" type="presParOf" srcId="{9338F474-A878-4559-8055-DF3902395769}" destId="{C20CB879-1CFB-4182-9A58-C747FF5874DE}" srcOrd="1" destOrd="0" presId="urn:microsoft.com/office/officeart/2005/8/layout/vList6"/>
    <dgm:cxn modelId="{C7D3D5CA-711E-4AC1-BC16-94825D21C04F}" type="presParOf" srcId="{99500AC9-1D25-49CD-B2A9-C91724D05158}" destId="{66882B40-5586-4E88-BEE2-89EA75547A0E}" srcOrd="3" destOrd="0" presId="urn:microsoft.com/office/officeart/2005/8/layout/vList6"/>
    <dgm:cxn modelId="{8F8C0D19-0565-40B2-8158-D60B8CC15097}" type="presParOf" srcId="{99500AC9-1D25-49CD-B2A9-C91724D05158}" destId="{30604603-2C8B-408D-9C56-6AAC1FF1977B}" srcOrd="4" destOrd="0" presId="urn:microsoft.com/office/officeart/2005/8/layout/vList6"/>
    <dgm:cxn modelId="{01FA37D1-335A-46C5-9F40-18D607C56DBB}" type="presParOf" srcId="{30604603-2C8B-408D-9C56-6AAC1FF1977B}" destId="{671CC3FE-42F9-49FF-8DDA-7227EA8874B7}" srcOrd="0" destOrd="0" presId="urn:microsoft.com/office/officeart/2005/8/layout/vList6"/>
    <dgm:cxn modelId="{DDE397E8-8367-4373-8932-2B4AEC0314B7}" type="presParOf" srcId="{30604603-2C8B-408D-9C56-6AAC1FF1977B}" destId="{41EDDC57-CBBF-470D-BE16-DE6529952D4B}" srcOrd="1" destOrd="0" presId="urn:microsoft.com/office/officeart/2005/8/layout/vList6"/>
    <dgm:cxn modelId="{7C73B206-7CCA-4C0F-945C-E3A276EFA534}" type="presParOf" srcId="{99500AC9-1D25-49CD-B2A9-C91724D05158}" destId="{0F597402-025C-4E54-B43E-97D8261D5D6B}" srcOrd="5" destOrd="0" presId="urn:microsoft.com/office/officeart/2005/8/layout/vList6"/>
    <dgm:cxn modelId="{EB0CBF9B-A5BD-4DD0-A868-F3CE875D65D4}" type="presParOf" srcId="{99500AC9-1D25-49CD-B2A9-C91724D05158}" destId="{CD3FEC66-4D99-4221-AB96-33C18E14B032}" srcOrd="6" destOrd="0" presId="urn:microsoft.com/office/officeart/2005/8/layout/vList6"/>
    <dgm:cxn modelId="{6A707704-273D-4DAC-BC2A-2A2E3693BE76}" type="presParOf" srcId="{CD3FEC66-4D99-4221-AB96-33C18E14B032}" destId="{5DF7091D-8015-4EC2-9ECF-E6D6C5A72430}" srcOrd="0" destOrd="0" presId="urn:microsoft.com/office/officeart/2005/8/layout/vList6"/>
    <dgm:cxn modelId="{46D08ECC-DB9C-4F1E-9004-82EBD4F21CEB}" type="presParOf" srcId="{CD3FEC66-4D99-4221-AB96-33C18E14B032}" destId="{F831484D-6F4A-4384-B4C9-BAE68F974114}"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7B30202-FACC-477A-80D4-0DF571997D21}"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0C4888CE-2C79-4B28-95A7-12FFC270C0BE}">
      <dgm:prSet phldrT="[Text]" custT="1"/>
      <dgm:spPr>
        <a:solidFill>
          <a:schemeClr val="accent3"/>
        </a:solidFill>
      </dgm:spPr>
      <dgm:t>
        <a:bodyPr/>
        <a:lstStyle/>
        <a:p>
          <a:pPr algn="ctr"/>
          <a:r>
            <a:rPr lang="en-US" sz="1400" dirty="0"/>
            <a:t>Processes</a:t>
          </a:r>
        </a:p>
      </dgm:t>
    </dgm:pt>
    <dgm:pt modelId="{FBB2214B-4A20-48ED-937D-F0D04F16B17D}" type="parTrans" cxnId="{0DD90393-0314-448D-99C1-6B08B5EC5D09}">
      <dgm:prSet/>
      <dgm:spPr>
        <a:solidFill>
          <a:schemeClr val="accent3"/>
        </a:solidFill>
      </dgm:spPr>
      <dgm:t>
        <a:bodyPr/>
        <a:lstStyle/>
        <a:p>
          <a:endParaRPr lang="en-US"/>
        </a:p>
      </dgm:t>
    </dgm:pt>
    <dgm:pt modelId="{8C3D771F-6D22-4943-8DF9-C156D77F531C}" type="sibTrans" cxnId="{0DD90393-0314-448D-99C1-6B08B5EC5D09}">
      <dgm:prSet/>
      <dgm:spPr/>
      <dgm:t>
        <a:bodyPr/>
        <a:lstStyle/>
        <a:p>
          <a:endParaRPr lang="en-US"/>
        </a:p>
      </dgm:t>
    </dgm:pt>
    <dgm:pt modelId="{E3F0DFF0-337C-4AD6-A86E-9C4505DA2DFE}">
      <dgm:prSet phldrT="[Text]" custT="1"/>
      <dgm:spPr>
        <a:solidFill>
          <a:schemeClr val="accent3"/>
        </a:solidFill>
      </dgm:spPr>
      <dgm:t>
        <a:bodyPr/>
        <a:lstStyle/>
        <a:p>
          <a:pPr algn="ctr"/>
          <a:r>
            <a:rPr lang="en-US" sz="1400" dirty="0"/>
            <a:t> Component version</a:t>
          </a:r>
        </a:p>
      </dgm:t>
    </dgm:pt>
    <dgm:pt modelId="{63C61FA7-A760-4D09-ADCE-F0B0BB3B47E1}" type="parTrans" cxnId="{C2403121-1CF9-49F5-9DD5-8B6EC67C8188}">
      <dgm:prSet/>
      <dgm:spPr>
        <a:solidFill>
          <a:schemeClr val="accent3"/>
        </a:solidFill>
      </dgm:spPr>
      <dgm:t>
        <a:bodyPr/>
        <a:lstStyle/>
        <a:p>
          <a:endParaRPr lang="en-US"/>
        </a:p>
      </dgm:t>
    </dgm:pt>
    <dgm:pt modelId="{895B9A9A-4560-4213-8D8F-59FFB1F47F3B}" type="sibTrans" cxnId="{C2403121-1CF9-49F5-9DD5-8B6EC67C8188}">
      <dgm:prSet/>
      <dgm:spPr/>
      <dgm:t>
        <a:bodyPr/>
        <a:lstStyle/>
        <a:p>
          <a:endParaRPr lang="en-US"/>
        </a:p>
      </dgm:t>
    </dgm:pt>
    <dgm:pt modelId="{7D151A36-7F4D-45F3-A1B6-C6832C09AC07}">
      <dgm:prSet phldrT="[Text]" custT="1"/>
      <dgm:spPr>
        <a:solidFill>
          <a:schemeClr val="accent3"/>
        </a:solidFill>
      </dgm:spPr>
      <dgm:t>
        <a:bodyPr/>
        <a:lstStyle/>
        <a:p>
          <a:pPr algn="ctr"/>
          <a:r>
            <a:rPr lang="en-US" sz="1400" dirty="0"/>
            <a:t>Resource</a:t>
          </a:r>
        </a:p>
      </dgm:t>
    </dgm:pt>
    <dgm:pt modelId="{2A4CD648-1541-4668-95B5-8C7C53E3214F}" type="parTrans" cxnId="{7F81E68F-C48F-427E-8F75-B330CE984447}">
      <dgm:prSet/>
      <dgm:spPr>
        <a:solidFill>
          <a:schemeClr val="accent3"/>
        </a:solidFill>
      </dgm:spPr>
      <dgm:t>
        <a:bodyPr/>
        <a:lstStyle/>
        <a:p>
          <a:endParaRPr lang="en-US"/>
        </a:p>
      </dgm:t>
    </dgm:pt>
    <dgm:pt modelId="{0CA433CC-2AAF-4C76-A754-9D290685C37A}" type="sibTrans" cxnId="{7F81E68F-C48F-427E-8F75-B330CE984447}">
      <dgm:prSet/>
      <dgm:spPr/>
      <dgm:t>
        <a:bodyPr/>
        <a:lstStyle/>
        <a:p>
          <a:endParaRPr lang="en-US"/>
        </a:p>
      </dgm:t>
    </dgm:pt>
    <dgm:pt modelId="{39AB7D97-E6BD-4811-952A-6B053212D124}">
      <dgm:prSet phldrT="[Text]" custT="1"/>
      <dgm:spPr>
        <a:solidFill>
          <a:schemeClr val="accent3"/>
        </a:solidFill>
      </dgm:spPr>
      <dgm:t>
        <a:bodyPr/>
        <a:lstStyle/>
        <a:p>
          <a:pPr algn="ctr"/>
          <a:r>
            <a:rPr lang="en-US" sz="1400" dirty="0"/>
            <a:t>Agent</a:t>
          </a:r>
        </a:p>
      </dgm:t>
    </dgm:pt>
    <dgm:pt modelId="{27057B5E-1EA9-42E4-BA58-A00C26FAE1BE}" type="parTrans" cxnId="{A3589204-04A5-4884-8A45-FFEB690C82A3}">
      <dgm:prSet/>
      <dgm:spPr>
        <a:solidFill>
          <a:schemeClr val="accent3"/>
        </a:solidFill>
      </dgm:spPr>
      <dgm:t>
        <a:bodyPr/>
        <a:lstStyle/>
        <a:p>
          <a:endParaRPr lang="en-US"/>
        </a:p>
      </dgm:t>
    </dgm:pt>
    <dgm:pt modelId="{A4A8D2F0-C1CC-485A-8D9A-ED8B378780D1}" type="sibTrans" cxnId="{A3589204-04A5-4884-8A45-FFEB690C82A3}">
      <dgm:prSet/>
      <dgm:spPr/>
      <dgm:t>
        <a:bodyPr/>
        <a:lstStyle/>
        <a:p>
          <a:endParaRPr lang="en-US"/>
        </a:p>
      </dgm:t>
    </dgm:pt>
    <dgm:pt modelId="{7B36EB2B-E149-4B9E-9F7B-216F31FAEF88}">
      <dgm:prSet phldrT="[Text]" custT="1"/>
      <dgm:spPr>
        <a:solidFill>
          <a:schemeClr val="accent3"/>
        </a:solidFill>
      </dgm:spPr>
      <dgm:t>
        <a:bodyPr/>
        <a:lstStyle/>
        <a:p>
          <a:pPr algn="ctr"/>
          <a:r>
            <a:rPr lang="en-US" sz="1400" dirty="0"/>
            <a:t> Environment</a:t>
          </a:r>
        </a:p>
      </dgm:t>
    </dgm:pt>
    <dgm:pt modelId="{C38D6085-4249-4F3F-BC40-7D5867898839}" type="parTrans" cxnId="{2698203B-7C58-4293-A7DB-889973CC8AB8}">
      <dgm:prSet/>
      <dgm:spPr>
        <a:solidFill>
          <a:schemeClr val="accent3"/>
        </a:solidFill>
      </dgm:spPr>
      <dgm:t>
        <a:bodyPr/>
        <a:lstStyle/>
        <a:p>
          <a:endParaRPr lang="en-US"/>
        </a:p>
      </dgm:t>
    </dgm:pt>
    <dgm:pt modelId="{9B612719-7D1A-4E59-B00E-D413F6B36B52}" type="sibTrans" cxnId="{2698203B-7C58-4293-A7DB-889973CC8AB8}">
      <dgm:prSet/>
      <dgm:spPr/>
      <dgm:t>
        <a:bodyPr/>
        <a:lstStyle/>
        <a:p>
          <a:endParaRPr lang="en-US"/>
        </a:p>
      </dgm:t>
    </dgm:pt>
    <dgm:pt modelId="{5F1F56EE-0406-47C8-BEDF-7562A66B00DD}">
      <dgm:prSet phldrT="[Text]" custT="1"/>
      <dgm:spPr>
        <a:solidFill>
          <a:schemeClr val="accent3"/>
        </a:solidFill>
      </dgm:spPr>
      <dgm:t>
        <a:bodyPr/>
        <a:lstStyle/>
        <a:p>
          <a:pPr algn="ctr"/>
          <a:r>
            <a:rPr lang="en-US" sz="1400" dirty="0"/>
            <a:t> Component</a:t>
          </a:r>
        </a:p>
      </dgm:t>
    </dgm:pt>
    <dgm:pt modelId="{1E0999F8-120D-4722-BC5C-40DD91C0AF65}" type="parTrans" cxnId="{43904FEE-B43B-4090-B3C2-7FB2A58D34DA}">
      <dgm:prSet/>
      <dgm:spPr>
        <a:solidFill>
          <a:schemeClr val="accent3"/>
        </a:solidFill>
      </dgm:spPr>
      <dgm:t>
        <a:bodyPr/>
        <a:lstStyle/>
        <a:p>
          <a:endParaRPr lang="en-US"/>
        </a:p>
      </dgm:t>
    </dgm:pt>
    <dgm:pt modelId="{A48EA33E-7C39-4681-A802-78DFADA664BA}" type="sibTrans" cxnId="{43904FEE-B43B-4090-B3C2-7FB2A58D34DA}">
      <dgm:prSet/>
      <dgm:spPr/>
      <dgm:t>
        <a:bodyPr/>
        <a:lstStyle/>
        <a:p>
          <a:endParaRPr lang="en-US"/>
        </a:p>
      </dgm:t>
    </dgm:pt>
    <dgm:pt modelId="{02401D85-87E1-49A3-903C-2B6DBD775730}">
      <dgm:prSet phldrT="[Text]" custT="1"/>
      <dgm:spPr>
        <a:solidFill>
          <a:schemeClr val="accent3"/>
        </a:solidFill>
      </dgm:spPr>
      <dgm:t>
        <a:bodyPr/>
        <a:lstStyle/>
        <a:p>
          <a:pPr algn="ctr"/>
          <a:r>
            <a:rPr lang="en-US" sz="1400" dirty="0"/>
            <a:t>Application</a:t>
          </a:r>
        </a:p>
      </dgm:t>
    </dgm:pt>
    <dgm:pt modelId="{B6AF1F2C-8101-4847-8203-F28491468D94}" type="parTrans" cxnId="{09C3D63D-0E7C-4DAC-959F-58A3DD17A27F}">
      <dgm:prSet/>
      <dgm:spPr>
        <a:solidFill>
          <a:schemeClr val="accent3"/>
        </a:solidFill>
      </dgm:spPr>
      <dgm:t>
        <a:bodyPr/>
        <a:lstStyle/>
        <a:p>
          <a:endParaRPr lang="en-US"/>
        </a:p>
      </dgm:t>
    </dgm:pt>
    <dgm:pt modelId="{02592D19-9AE8-4F94-9B34-A565DE9DD626}" type="sibTrans" cxnId="{09C3D63D-0E7C-4DAC-959F-58A3DD17A27F}">
      <dgm:prSet/>
      <dgm:spPr/>
      <dgm:t>
        <a:bodyPr/>
        <a:lstStyle/>
        <a:p>
          <a:endParaRPr lang="en-US"/>
        </a:p>
      </dgm:t>
    </dgm:pt>
    <dgm:pt modelId="{1BC54807-B078-47D7-A8C5-F9B5C6983A4F}">
      <dgm:prSet phldrT="[Text]" custT="1"/>
      <dgm:spPr>
        <a:solidFill>
          <a:schemeClr val="accent3"/>
        </a:solidFill>
      </dgm:spPr>
      <dgm:t>
        <a:bodyPr/>
        <a:lstStyle/>
        <a:p>
          <a:pPr algn="ctr"/>
          <a:r>
            <a:rPr lang="en-US" sz="1400" dirty="0"/>
            <a:t>System</a:t>
          </a:r>
        </a:p>
      </dgm:t>
    </dgm:pt>
    <dgm:pt modelId="{AF541D45-26AC-4A67-AEEE-4CE0CE01AAF4}" type="parTrans" cxnId="{3282EB50-A69C-4B83-8090-EAA852D10A8A}">
      <dgm:prSet/>
      <dgm:spPr>
        <a:solidFill>
          <a:schemeClr val="accent3"/>
        </a:solidFill>
      </dgm:spPr>
      <dgm:t>
        <a:bodyPr/>
        <a:lstStyle/>
        <a:p>
          <a:endParaRPr lang="en-US"/>
        </a:p>
      </dgm:t>
    </dgm:pt>
    <dgm:pt modelId="{A4330444-48D9-474A-B148-AE05120B085A}" type="sibTrans" cxnId="{3282EB50-A69C-4B83-8090-EAA852D10A8A}">
      <dgm:prSet/>
      <dgm:spPr/>
      <dgm:t>
        <a:bodyPr/>
        <a:lstStyle/>
        <a:p>
          <a:endParaRPr lang="en-US"/>
        </a:p>
      </dgm:t>
    </dgm:pt>
    <dgm:pt modelId="{F5710E34-CF56-4300-839F-B61EF2BE05FF}">
      <dgm:prSet phldrT="[Text]"/>
      <dgm:spPr>
        <a:solidFill>
          <a:schemeClr val="accent3"/>
        </a:solidFill>
      </dgm:spPr>
      <dgm:t>
        <a:bodyPr/>
        <a:lstStyle/>
        <a:p>
          <a:r>
            <a:rPr lang="en-US" dirty="0"/>
            <a:t>Scope</a:t>
          </a:r>
        </a:p>
      </dgm:t>
    </dgm:pt>
    <dgm:pt modelId="{00C3017F-13B2-4BEB-B3C1-4E94F9E0F4A1}" type="parTrans" cxnId="{BB98BA83-4950-40FA-8110-ECE695A5E95B}">
      <dgm:prSet/>
      <dgm:spPr/>
      <dgm:t>
        <a:bodyPr/>
        <a:lstStyle/>
        <a:p>
          <a:endParaRPr lang="en-US"/>
        </a:p>
      </dgm:t>
    </dgm:pt>
    <dgm:pt modelId="{2E86051F-BAF2-4748-AE16-5B2885F3F65A}" type="sibTrans" cxnId="{BB98BA83-4950-40FA-8110-ECE695A5E95B}">
      <dgm:prSet/>
      <dgm:spPr/>
      <dgm:t>
        <a:bodyPr/>
        <a:lstStyle/>
        <a:p>
          <a:endParaRPr lang="en-US"/>
        </a:p>
      </dgm:t>
    </dgm:pt>
    <dgm:pt modelId="{162DACD9-C021-4C6D-A95E-9810CE5F99A4}" type="pres">
      <dgm:prSet presAssocID="{F7B30202-FACC-477A-80D4-0DF571997D21}" presName="cycle" presStyleCnt="0">
        <dgm:presLayoutVars>
          <dgm:chMax val="1"/>
          <dgm:dir/>
          <dgm:animLvl val="ctr"/>
          <dgm:resizeHandles val="exact"/>
        </dgm:presLayoutVars>
      </dgm:prSet>
      <dgm:spPr/>
    </dgm:pt>
    <dgm:pt modelId="{A4F2AB06-EEA5-46B6-8FC8-FF6203C13E58}" type="pres">
      <dgm:prSet presAssocID="{F5710E34-CF56-4300-839F-B61EF2BE05FF}" presName="centerShape" presStyleLbl="node0" presStyleIdx="0" presStyleCnt="1"/>
      <dgm:spPr/>
    </dgm:pt>
    <dgm:pt modelId="{B3E2F3E1-CB26-4239-9478-0CE6163D8496}" type="pres">
      <dgm:prSet presAssocID="{FBB2214B-4A20-48ED-937D-F0D04F16B17D}" presName="parTrans" presStyleLbl="bgSibTrans2D1" presStyleIdx="0" presStyleCnt="8"/>
      <dgm:spPr/>
    </dgm:pt>
    <dgm:pt modelId="{FDAFB0BF-D62C-4D3E-84BF-71E6B6C1580C}" type="pres">
      <dgm:prSet presAssocID="{0C4888CE-2C79-4B28-95A7-12FFC270C0BE}" presName="node" presStyleLbl="node1" presStyleIdx="0" presStyleCnt="8">
        <dgm:presLayoutVars>
          <dgm:bulletEnabled val="1"/>
        </dgm:presLayoutVars>
      </dgm:prSet>
      <dgm:spPr/>
    </dgm:pt>
    <dgm:pt modelId="{02AB83C7-FD14-4BD3-A952-ECC438889DBA}" type="pres">
      <dgm:prSet presAssocID="{63C61FA7-A760-4D09-ADCE-F0B0BB3B47E1}" presName="parTrans" presStyleLbl="bgSibTrans2D1" presStyleIdx="1" presStyleCnt="8"/>
      <dgm:spPr/>
    </dgm:pt>
    <dgm:pt modelId="{230602D0-6526-4976-BE8B-38E74192A75F}" type="pres">
      <dgm:prSet presAssocID="{E3F0DFF0-337C-4AD6-A86E-9C4505DA2DFE}" presName="node" presStyleLbl="node1" presStyleIdx="1" presStyleCnt="8">
        <dgm:presLayoutVars>
          <dgm:bulletEnabled val="1"/>
        </dgm:presLayoutVars>
      </dgm:prSet>
      <dgm:spPr/>
    </dgm:pt>
    <dgm:pt modelId="{FCC32BF4-6A5C-42D7-80FF-2E4451572ADE}" type="pres">
      <dgm:prSet presAssocID="{2A4CD648-1541-4668-95B5-8C7C53E3214F}" presName="parTrans" presStyleLbl="bgSibTrans2D1" presStyleIdx="2" presStyleCnt="8"/>
      <dgm:spPr/>
    </dgm:pt>
    <dgm:pt modelId="{377EFB0E-A0A6-41DA-8329-2E08849AD3CB}" type="pres">
      <dgm:prSet presAssocID="{7D151A36-7F4D-45F3-A1B6-C6832C09AC07}" presName="node" presStyleLbl="node1" presStyleIdx="2" presStyleCnt="8">
        <dgm:presLayoutVars>
          <dgm:bulletEnabled val="1"/>
        </dgm:presLayoutVars>
      </dgm:prSet>
      <dgm:spPr/>
    </dgm:pt>
    <dgm:pt modelId="{632D29D5-7FA6-4AD0-9943-2545B586D35E}" type="pres">
      <dgm:prSet presAssocID="{27057B5E-1EA9-42E4-BA58-A00C26FAE1BE}" presName="parTrans" presStyleLbl="bgSibTrans2D1" presStyleIdx="3" presStyleCnt="8"/>
      <dgm:spPr/>
    </dgm:pt>
    <dgm:pt modelId="{23E96941-D2FB-4F83-89D5-45333AD212DC}" type="pres">
      <dgm:prSet presAssocID="{39AB7D97-E6BD-4811-952A-6B053212D124}" presName="node" presStyleLbl="node1" presStyleIdx="3" presStyleCnt="8">
        <dgm:presLayoutVars>
          <dgm:bulletEnabled val="1"/>
        </dgm:presLayoutVars>
      </dgm:prSet>
      <dgm:spPr/>
    </dgm:pt>
    <dgm:pt modelId="{192F73C2-802B-40C4-ACCE-A79CC7E2CBA5}" type="pres">
      <dgm:prSet presAssocID="{C38D6085-4249-4F3F-BC40-7D5867898839}" presName="parTrans" presStyleLbl="bgSibTrans2D1" presStyleIdx="4" presStyleCnt="8"/>
      <dgm:spPr/>
    </dgm:pt>
    <dgm:pt modelId="{530DDA33-F321-415B-BE56-64D3CBD4EFC8}" type="pres">
      <dgm:prSet presAssocID="{7B36EB2B-E149-4B9E-9F7B-216F31FAEF88}" presName="node" presStyleLbl="node1" presStyleIdx="4" presStyleCnt="8">
        <dgm:presLayoutVars>
          <dgm:bulletEnabled val="1"/>
        </dgm:presLayoutVars>
      </dgm:prSet>
      <dgm:spPr/>
    </dgm:pt>
    <dgm:pt modelId="{A83CE6B0-89B4-4256-A0B3-298FB5AED2D4}" type="pres">
      <dgm:prSet presAssocID="{1E0999F8-120D-4722-BC5C-40DD91C0AF65}" presName="parTrans" presStyleLbl="bgSibTrans2D1" presStyleIdx="5" presStyleCnt="8"/>
      <dgm:spPr/>
    </dgm:pt>
    <dgm:pt modelId="{3C725C6B-2BBD-4475-9D13-93531555153A}" type="pres">
      <dgm:prSet presAssocID="{5F1F56EE-0406-47C8-BEDF-7562A66B00DD}" presName="node" presStyleLbl="node1" presStyleIdx="5" presStyleCnt="8">
        <dgm:presLayoutVars>
          <dgm:bulletEnabled val="1"/>
        </dgm:presLayoutVars>
      </dgm:prSet>
      <dgm:spPr/>
    </dgm:pt>
    <dgm:pt modelId="{E0228388-A85B-49A2-A5C3-1D7CB273A997}" type="pres">
      <dgm:prSet presAssocID="{B6AF1F2C-8101-4847-8203-F28491468D94}" presName="parTrans" presStyleLbl="bgSibTrans2D1" presStyleIdx="6" presStyleCnt="8"/>
      <dgm:spPr/>
    </dgm:pt>
    <dgm:pt modelId="{D721E8BD-1B40-40AD-894F-4B3969198E42}" type="pres">
      <dgm:prSet presAssocID="{02401D85-87E1-49A3-903C-2B6DBD775730}" presName="node" presStyleLbl="node1" presStyleIdx="6" presStyleCnt="8">
        <dgm:presLayoutVars>
          <dgm:bulletEnabled val="1"/>
        </dgm:presLayoutVars>
      </dgm:prSet>
      <dgm:spPr/>
    </dgm:pt>
    <dgm:pt modelId="{CB9B6FAF-FCF4-4213-AA6A-4530391C3423}" type="pres">
      <dgm:prSet presAssocID="{AF541D45-26AC-4A67-AEEE-4CE0CE01AAF4}" presName="parTrans" presStyleLbl="bgSibTrans2D1" presStyleIdx="7" presStyleCnt="8"/>
      <dgm:spPr/>
    </dgm:pt>
    <dgm:pt modelId="{F17FE1A1-5B9A-4820-B2BC-026E4D956F7A}" type="pres">
      <dgm:prSet presAssocID="{1BC54807-B078-47D7-A8C5-F9B5C6983A4F}" presName="node" presStyleLbl="node1" presStyleIdx="7" presStyleCnt="8">
        <dgm:presLayoutVars>
          <dgm:bulletEnabled val="1"/>
        </dgm:presLayoutVars>
      </dgm:prSet>
      <dgm:spPr/>
    </dgm:pt>
  </dgm:ptLst>
  <dgm:cxnLst>
    <dgm:cxn modelId="{A3589204-04A5-4884-8A45-FFEB690C82A3}" srcId="{F5710E34-CF56-4300-839F-B61EF2BE05FF}" destId="{39AB7D97-E6BD-4811-952A-6B053212D124}" srcOrd="3" destOrd="0" parTransId="{27057B5E-1EA9-42E4-BA58-A00C26FAE1BE}" sibTransId="{A4A8D2F0-C1CC-485A-8D9A-ED8B378780D1}"/>
    <dgm:cxn modelId="{818DD10A-68DF-4187-B588-D02AC2AB0BD0}" type="presOf" srcId="{1E0999F8-120D-4722-BC5C-40DD91C0AF65}" destId="{A83CE6B0-89B4-4256-A0B3-298FB5AED2D4}" srcOrd="0" destOrd="0" presId="urn:microsoft.com/office/officeart/2005/8/layout/radial4"/>
    <dgm:cxn modelId="{8B921610-6956-4F56-B120-D09FB671B526}" type="presOf" srcId="{B6AF1F2C-8101-4847-8203-F28491468D94}" destId="{E0228388-A85B-49A2-A5C3-1D7CB273A997}" srcOrd="0" destOrd="0" presId="urn:microsoft.com/office/officeart/2005/8/layout/radial4"/>
    <dgm:cxn modelId="{25663916-8C95-4A0F-96EF-9A1E71E5C979}" type="presOf" srcId="{39AB7D97-E6BD-4811-952A-6B053212D124}" destId="{23E96941-D2FB-4F83-89D5-45333AD212DC}" srcOrd="0" destOrd="0" presId="urn:microsoft.com/office/officeart/2005/8/layout/radial4"/>
    <dgm:cxn modelId="{C2403121-1CF9-49F5-9DD5-8B6EC67C8188}" srcId="{F5710E34-CF56-4300-839F-B61EF2BE05FF}" destId="{E3F0DFF0-337C-4AD6-A86E-9C4505DA2DFE}" srcOrd="1" destOrd="0" parTransId="{63C61FA7-A760-4D09-ADCE-F0B0BB3B47E1}" sibTransId="{895B9A9A-4560-4213-8D8F-59FFB1F47F3B}"/>
    <dgm:cxn modelId="{0CA9B821-0A69-4D7C-AE9D-0CC7673322BD}" type="presOf" srcId="{1BC54807-B078-47D7-A8C5-F9B5C6983A4F}" destId="{F17FE1A1-5B9A-4820-B2BC-026E4D956F7A}" srcOrd="0" destOrd="0" presId="urn:microsoft.com/office/officeart/2005/8/layout/radial4"/>
    <dgm:cxn modelId="{76B9BD39-86FD-469D-9575-07A53A03C530}" type="presOf" srcId="{7B36EB2B-E149-4B9E-9F7B-216F31FAEF88}" destId="{530DDA33-F321-415B-BE56-64D3CBD4EFC8}" srcOrd="0" destOrd="0" presId="urn:microsoft.com/office/officeart/2005/8/layout/radial4"/>
    <dgm:cxn modelId="{2698203B-7C58-4293-A7DB-889973CC8AB8}" srcId="{F5710E34-CF56-4300-839F-B61EF2BE05FF}" destId="{7B36EB2B-E149-4B9E-9F7B-216F31FAEF88}" srcOrd="4" destOrd="0" parTransId="{C38D6085-4249-4F3F-BC40-7D5867898839}" sibTransId="{9B612719-7D1A-4E59-B00E-D413F6B36B52}"/>
    <dgm:cxn modelId="{09C3D63D-0E7C-4DAC-959F-58A3DD17A27F}" srcId="{F5710E34-CF56-4300-839F-B61EF2BE05FF}" destId="{02401D85-87E1-49A3-903C-2B6DBD775730}" srcOrd="6" destOrd="0" parTransId="{B6AF1F2C-8101-4847-8203-F28491468D94}" sibTransId="{02592D19-9AE8-4F94-9B34-A565DE9DD626}"/>
    <dgm:cxn modelId="{A71F5C48-6A3A-4EF2-BC9C-D2E21B52B925}" type="presOf" srcId="{F7B30202-FACC-477A-80D4-0DF571997D21}" destId="{162DACD9-C021-4C6D-A95E-9810CE5F99A4}" srcOrd="0" destOrd="0" presId="urn:microsoft.com/office/officeart/2005/8/layout/radial4"/>
    <dgm:cxn modelId="{D732974B-D5D5-4BE3-9F0E-89B780E6DC04}" type="presOf" srcId="{27057B5E-1EA9-42E4-BA58-A00C26FAE1BE}" destId="{632D29D5-7FA6-4AD0-9943-2545B586D35E}" srcOrd="0" destOrd="0" presId="urn:microsoft.com/office/officeart/2005/8/layout/radial4"/>
    <dgm:cxn modelId="{3282EB50-A69C-4B83-8090-EAA852D10A8A}" srcId="{F5710E34-CF56-4300-839F-B61EF2BE05FF}" destId="{1BC54807-B078-47D7-A8C5-F9B5C6983A4F}" srcOrd="7" destOrd="0" parTransId="{AF541D45-26AC-4A67-AEEE-4CE0CE01AAF4}" sibTransId="{A4330444-48D9-474A-B148-AE05120B085A}"/>
    <dgm:cxn modelId="{9F63837B-B28B-4108-AC8F-98591F4375AF}" type="presOf" srcId="{C38D6085-4249-4F3F-BC40-7D5867898839}" destId="{192F73C2-802B-40C4-ACCE-A79CC7E2CBA5}" srcOrd="0" destOrd="0" presId="urn:microsoft.com/office/officeart/2005/8/layout/radial4"/>
    <dgm:cxn modelId="{49A32A80-2208-4D4E-9350-017A7B8C052A}" type="presOf" srcId="{02401D85-87E1-49A3-903C-2B6DBD775730}" destId="{D721E8BD-1B40-40AD-894F-4B3969198E42}" srcOrd="0" destOrd="0" presId="urn:microsoft.com/office/officeart/2005/8/layout/radial4"/>
    <dgm:cxn modelId="{BB98BA83-4950-40FA-8110-ECE695A5E95B}" srcId="{F7B30202-FACC-477A-80D4-0DF571997D21}" destId="{F5710E34-CF56-4300-839F-B61EF2BE05FF}" srcOrd="0" destOrd="0" parTransId="{00C3017F-13B2-4BEB-B3C1-4E94F9E0F4A1}" sibTransId="{2E86051F-BAF2-4748-AE16-5B2885F3F65A}"/>
    <dgm:cxn modelId="{1B903489-DDDC-4AD0-8D4A-326C013EBC7E}" type="presOf" srcId="{7D151A36-7F4D-45F3-A1B6-C6832C09AC07}" destId="{377EFB0E-A0A6-41DA-8329-2E08849AD3CB}" srcOrd="0" destOrd="0" presId="urn:microsoft.com/office/officeart/2005/8/layout/radial4"/>
    <dgm:cxn modelId="{7F81E68F-C48F-427E-8F75-B330CE984447}" srcId="{F5710E34-CF56-4300-839F-B61EF2BE05FF}" destId="{7D151A36-7F4D-45F3-A1B6-C6832C09AC07}" srcOrd="2" destOrd="0" parTransId="{2A4CD648-1541-4668-95B5-8C7C53E3214F}" sibTransId="{0CA433CC-2AAF-4C76-A754-9D290685C37A}"/>
    <dgm:cxn modelId="{0DD90393-0314-448D-99C1-6B08B5EC5D09}" srcId="{F5710E34-CF56-4300-839F-B61EF2BE05FF}" destId="{0C4888CE-2C79-4B28-95A7-12FFC270C0BE}" srcOrd="0" destOrd="0" parTransId="{FBB2214B-4A20-48ED-937D-F0D04F16B17D}" sibTransId="{8C3D771F-6D22-4943-8DF9-C156D77F531C}"/>
    <dgm:cxn modelId="{7CB7F495-8CDB-471C-AEE1-8C51FBA9412B}" type="presOf" srcId="{F5710E34-CF56-4300-839F-B61EF2BE05FF}" destId="{A4F2AB06-EEA5-46B6-8FC8-FF6203C13E58}" srcOrd="0" destOrd="0" presId="urn:microsoft.com/office/officeart/2005/8/layout/radial4"/>
    <dgm:cxn modelId="{7F5246A6-57A5-4078-B2A1-FE79A71C55D2}" type="presOf" srcId="{63C61FA7-A760-4D09-ADCE-F0B0BB3B47E1}" destId="{02AB83C7-FD14-4BD3-A952-ECC438889DBA}" srcOrd="0" destOrd="0" presId="urn:microsoft.com/office/officeart/2005/8/layout/radial4"/>
    <dgm:cxn modelId="{10B42CBC-0426-4BCA-9373-17866C20CB4F}" type="presOf" srcId="{2A4CD648-1541-4668-95B5-8C7C53E3214F}" destId="{FCC32BF4-6A5C-42D7-80FF-2E4451572ADE}" srcOrd="0" destOrd="0" presId="urn:microsoft.com/office/officeart/2005/8/layout/radial4"/>
    <dgm:cxn modelId="{E2C1C4E6-9326-4919-A1B4-1FDA91BE6DBC}" type="presOf" srcId="{E3F0DFF0-337C-4AD6-A86E-9C4505DA2DFE}" destId="{230602D0-6526-4976-BE8B-38E74192A75F}" srcOrd="0" destOrd="0" presId="urn:microsoft.com/office/officeart/2005/8/layout/radial4"/>
    <dgm:cxn modelId="{F616D9E6-53EF-4425-B0D6-EAECBBCA5294}" type="presOf" srcId="{5F1F56EE-0406-47C8-BEDF-7562A66B00DD}" destId="{3C725C6B-2BBD-4475-9D13-93531555153A}" srcOrd="0" destOrd="0" presId="urn:microsoft.com/office/officeart/2005/8/layout/radial4"/>
    <dgm:cxn modelId="{43904FEE-B43B-4090-B3C2-7FB2A58D34DA}" srcId="{F5710E34-CF56-4300-839F-B61EF2BE05FF}" destId="{5F1F56EE-0406-47C8-BEDF-7562A66B00DD}" srcOrd="5" destOrd="0" parTransId="{1E0999F8-120D-4722-BC5C-40DD91C0AF65}" sibTransId="{A48EA33E-7C39-4681-A802-78DFADA664BA}"/>
    <dgm:cxn modelId="{F6F2B6EE-A927-4132-A49C-81C5F723E267}" type="presOf" srcId="{FBB2214B-4A20-48ED-937D-F0D04F16B17D}" destId="{B3E2F3E1-CB26-4239-9478-0CE6163D8496}" srcOrd="0" destOrd="0" presId="urn:microsoft.com/office/officeart/2005/8/layout/radial4"/>
    <dgm:cxn modelId="{ED905AF3-E295-454E-9FDA-89C93EC6BA88}" type="presOf" srcId="{0C4888CE-2C79-4B28-95A7-12FFC270C0BE}" destId="{FDAFB0BF-D62C-4D3E-84BF-71E6B6C1580C}" srcOrd="0" destOrd="0" presId="urn:microsoft.com/office/officeart/2005/8/layout/radial4"/>
    <dgm:cxn modelId="{23F8AFF8-88EE-4D31-83DB-A380E0D4EF3E}" type="presOf" srcId="{AF541D45-26AC-4A67-AEEE-4CE0CE01AAF4}" destId="{CB9B6FAF-FCF4-4213-AA6A-4530391C3423}" srcOrd="0" destOrd="0" presId="urn:microsoft.com/office/officeart/2005/8/layout/radial4"/>
    <dgm:cxn modelId="{CC5F7F15-6D29-4A3B-9123-8719B62F0A0D}" type="presParOf" srcId="{162DACD9-C021-4C6D-A95E-9810CE5F99A4}" destId="{A4F2AB06-EEA5-46B6-8FC8-FF6203C13E58}" srcOrd="0" destOrd="0" presId="urn:microsoft.com/office/officeart/2005/8/layout/radial4"/>
    <dgm:cxn modelId="{303DE3B0-0907-4ADD-83E3-56B9900CEA2E}" type="presParOf" srcId="{162DACD9-C021-4C6D-A95E-9810CE5F99A4}" destId="{B3E2F3E1-CB26-4239-9478-0CE6163D8496}" srcOrd="1" destOrd="0" presId="urn:microsoft.com/office/officeart/2005/8/layout/radial4"/>
    <dgm:cxn modelId="{F1BC3527-F6EB-4526-B79E-AB52BD1706F9}" type="presParOf" srcId="{162DACD9-C021-4C6D-A95E-9810CE5F99A4}" destId="{FDAFB0BF-D62C-4D3E-84BF-71E6B6C1580C}" srcOrd="2" destOrd="0" presId="urn:microsoft.com/office/officeart/2005/8/layout/radial4"/>
    <dgm:cxn modelId="{C7946160-466A-4AF1-8477-9327017044F8}" type="presParOf" srcId="{162DACD9-C021-4C6D-A95E-9810CE5F99A4}" destId="{02AB83C7-FD14-4BD3-A952-ECC438889DBA}" srcOrd="3" destOrd="0" presId="urn:microsoft.com/office/officeart/2005/8/layout/radial4"/>
    <dgm:cxn modelId="{8694AF30-91E9-4AFD-A017-E0BB10DDE233}" type="presParOf" srcId="{162DACD9-C021-4C6D-A95E-9810CE5F99A4}" destId="{230602D0-6526-4976-BE8B-38E74192A75F}" srcOrd="4" destOrd="0" presId="urn:microsoft.com/office/officeart/2005/8/layout/radial4"/>
    <dgm:cxn modelId="{7504BEC3-077C-4764-BF87-2ACA9BFDDC88}" type="presParOf" srcId="{162DACD9-C021-4C6D-A95E-9810CE5F99A4}" destId="{FCC32BF4-6A5C-42D7-80FF-2E4451572ADE}" srcOrd="5" destOrd="0" presId="urn:microsoft.com/office/officeart/2005/8/layout/radial4"/>
    <dgm:cxn modelId="{5235A606-9F8B-494A-B44F-DDE0F13D2E3A}" type="presParOf" srcId="{162DACD9-C021-4C6D-A95E-9810CE5F99A4}" destId="{377EFB0E-A0A6-41DA-8329-2E08849AD3CB}" srcOrd="6" destOrd="0" presId="urn:microsoft.com/office/officeart/2005/8/layout/radial4"/>
    <dgm:cxn modelId="{59862BBC-4678-4B58-B0D4-5B769D019492}" type="presParOf" srcId="{162DACD9-C021-4C6D-A95E-9810CE5F99A4}" destId="{632D29D5-7FA6-4AD0-9943-2545B586D35E}" srcOrd="7" destOrd="0" presId="urn:microsoft.com/office/officeart/2005/8/layout/radial4"/>
    <dgm:cxn modelId="{CEBE1DB7-C0E2-4FFE-B69E-9C69A7C7207B}" type="presParOf" srcId="{162DACD9-C021-4C6D-A95E-9810CE5F99A4}" destId="{23E96941-D2FB-4F83-89D5-45333AD212DC}" srcOrd="8" destOrd="0" presId="urn:microsoft.com/office/officeart/2005/8/layout/radial4"/>
    <dgm:cxn modelId="{A2DEAAE8-47F5-4D24-9EB3-CB95AD17D524}" type="presParOf" srcId="{162DACD9-C021-4C6D-A95E-9810CE5F99A4}" destId="{192F73C2-802B-40C4-ACCE-A79CC7E2CBA5}" srcOrd="9" destOrd="0" presId="urn:microsoft.com/office/officeart/2005/8/layout/radial4"/>
    <dgm:cxn modelId="{27587824-8DBA-479E-A8C0-610F3CE2F7B9}" type="presParOf" srcId="{162DACD9-C021-4C6D-A95E-9810CE5F99A4}" destId="{530DDA33-F321-415B-BE56-64D3CBD4EFC8}" srcOrd="10" destOrd="0" presId="urn:microsoft.com/office/officeart/2005/8/layout/radial4"/>
    <dgm:cxn modelId="{4903AE07-D82B-4206-BA5A-788EEAA1E6AD}" type="presParOf" srcId="{162DACD9-C021-4C6D-A95E-9810CE5F99A4}" destId="{A83CE6B0-89B4-4256-A0B3-298FB5AED2D4}" srcOrd="11" destOrd="0" presId="urn:microsoft.com/office/officeart/2005/8/layout/radial4"/>
    <dgm:cxn modelId="{DE11182B-DEF4-41C9-B762-DDA25BC1D691}" type="presParOf" srcId="{162DACD9-C021-4C6D-A95E-9810CE5F99A4}" destId="{3C725C6B-2BBD-4475-9D13-93531555153A}" srcOrd="12" destOrd="0" presId="urn:microsoft.com/office/officeart/2005/8/layout/radial4"/>
    <dgm:cxn modelId="{BF23DC51-C03D-4B43-A803-BCC5251D4ED1}" type="presParOf" srcId="{162DACD9-C021-4C6D-A95E-9810CE5F99A4}" destId="{E0228388-A85B-49A2-A5C3-1D7CB273A997}" srcOrd="13" destOrd="0" presId="urn:microsoft.com/office/officeart/2005/8/layout/radial4"/>
    <dgm:cxn modelId="{8A7D35B2-E723-4F53-B1D3-55B5006D558A}" type="presParOf" srcId="{162DACD9-C021-4C6D-A95E-9810CE5F99A4}" destId="{D721E8BD-1B40-40AD-894F-4B3969198E42}" srcOrd="14" destOrd="0" presId="urn:microsoft.com/office/officeart/2005/8/layout/radial4"/>
    <dgm:cxn modelId="{39CC963F-BFED-4335-9E98-6E33191483BD}" type="presParOf" srcId="{162DACD9-C021-4C6D-A95E-9810CE5F99A4}" destId="{CB9B6FAF-FCF4-4213-AA6A-4530391C3423}" srcOrd="15" destOrd="0" presId="urn:microsoft.com/office/officeart/2005/8/layout/radial4"/>
    <dgm:cxn modelId="{423F4BD9-187D-4ECE-B3AD-3D2261CAFF3C}" type="presParOf" srcId="{162DACD9-C021-4C6D-A95E-9810CE5F99A4}" destId="{F17FE1A1-5B9A-4820-B2BC-026E4D956F7A}" srcOrd="1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84E8C8-763C-42CC-948B-C34C6E92AEB8}">
      <dsp:nvSpPr>
        <dsp:cNvPr id="0" name=""/>
        <dsp:cNvSpPr/>
      </dsp:nvSpPr>
      <dsp:spPr>
        <a:xfrm>
          <a:off x="2936974" y="1593731"/>
          <a:ext cx="1136451" cy="1136451"/>
        </a:xfrm>
        <a:prstGeom prst="ellipse">
          <a:avLst/>
        </a:prstGeom>
        <a:solidFill>
          <a:schemeClr val="accent2">
            <a:lumMod val="50000"/>
            <a:lumOff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Component property types</a:t>
          </a:r>
        </a:p>
      </dsp:txBody>
      <dsp:txXfrm>
        <a:off x="3103403" y="1760160"/>
        <a:ext cx="803593" cy="803593"/>
      </dsp:txXfrm>
    </dsp:sp>
    <dsp:sp modelId="{CFEF62FA-4D98-4F93-B900-06A8BD84DEDD}">
      <dsp:nvSpPr>
        <dsp:cNvPr id="0" name=""/>
        <dsp:cNvSpPr/>
      </dsp:nvSpPr>
      <dsp:spPr>
        <a:xfrm rot="16200000">
          <a:off x="3384620" y="1179851"/>
          <a:ext cx="241158" cy="386393"/>
        </a:xfrm>
        <a:prstGeom prst="rightArrow">
          <a:avLst>
            <a:gd name="adj1" fmla="val 60000"/>
            <a:gd name="adj2" fmla="val 50000"/>
          </a:avLst>
        </a:prstGeom>
        <a:solidFill>
          <a:srgbClr val="9CCE5A"/>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dirty="0"/>
        </a:p>
      </dsp:txBody>
      <dsp:txXfrm>
        <a:off x="3420794" y="1293304"/>
        <a:ext cx="168811" cy="231835"/>
      </dsp:txXfrm>
    </dsp:sp>
    <dsp:sp modelId="{0370F1F1-32DF-4405-AB90-1A1A49019079}">
      <dsp:nvSpPr>
        <dsp:cNvPr id="0" name=""/>
        <dsp:cNvSpPr/>
      </dsp:nvSpPr>
      <dsp:spPr>
        <a:xfrm>
          <a:off x="2936974" y="2263"/>
          <a:ext cx="1136451" cy="1136451"/>
        </a:xfrm>
        <a:prstGeom prst="ellipse">
          <a:avLst/>
        </a:prstGeom>
        <a:solidFill>
          <a:schemeClr val="accent2">
            <a:lumMod val="50000"/>
            <a:lumOff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t>Component</a:t>
          </a:r>
        </a:p>
      </dsp:txBody>
      <dsp:txXfrm>
        <a:off x="3103403" y="168692"/>
        <a:ext cx="803593" cy="803593"/>
      </dsp:txXfrm>
    </dsp:sp>
    <dsp:sp modelId="{7F4DE783-5915-4353-9113-92AEE586B992}">
      <dsp:nvSpPr>
        <dsp:cNvPr id="0" name=""/>
        <dsp:cNvSpPr/>
      </dsp:nvSpPr>
      <dsp:spPr>
        <a:xfrm>
          <a:off x="4173529" y="1968760"/>
          <a:ext cx="241158" cy="386393"/>
        </a:xfrm>
        <a:prstGeom prst="rightArrow">
          <a:avLst>
            <a:gd name="adj1" fmla="val 60000"/>
            <a:gd name="adj2" fmla="val 50000"/>
          </a:avLst>
        </a:prstGeom>
        <a:solidFill>
          <a:srgbClr val="9CCE5A"/>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dirty="0"/>
        </a:p>
      </dsp:txBody>
      <dsp:txXfrm>
        <a:off x="4173529" y="2046039"/>
        <a:ext cx="168811" cy="231835"/>
      </dsp:txXfrm>
    </dsp:sp>
    <dsp:sp modelId="{D2785300-230D-47E3-B9CE-5FC11FF5E09E}">
      <dsp:nvSpPr>
        <dsp:cNvPr id="0" name=""/>
        <dsp:cNvSpPr/>
      </dsp:nvSpPr>
      <dsp:spPr>
        <a:xfrm>
          <a:off x="4528442" y="1593731"/>
          <a:ext cx="1136451" cy="1136451"/>
        </a:xfrm>
        <a:prstGeom prst="ellipse">
          <a:avLst/>
        </a:prstGeom>
        <a:solidFill>
          <a:schemeClr val="accent2">
            <a:lumMod val="50000"/>
            <a:lumOff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t>Environment</a:t>
          </a:r>
        </a:p>
      </dsp:txBody>
      <dsp:txXfrm>
        <a:off x="4694871" y="1760160"/>
        <a:ext cx="803593" cy="803593"/>
      </dsp:txXfrm>
    </dsp:sp>
    <dsp:sp modelId="{19B73CDB-5B2A-48A9-9CA0-C27299A0510E}">
      <dsp:nvSpPr>
        <dsp:cNvPr id="0" name=""/>
        <dsp:cNvSpPr/>
      </dsp:nvSpPr>
      <dsp:spPr>
        <a:xfrm rot="5400000">
          <a:off x="3384620" y="2757669"/>
          <a:ext cx="241158" cy="386393"/>
        </a:xfrm>
        <a:prstGeom prst="rightArrow">
          <a:avLst>
            <a:gd name="adj1" fmla="val 60000"/>
            <a:gd name="adj2" fmla="val 50000"/>
          </a:avLst>
        </a:prstGeom>
        <a:solidFill>
          <a:srgbClr val="9CCE5A"/>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dirty="0"/>
        </a:p>
      </dsp:txBody>
      <dsp:txXfrm>
        <a:off x="3420794" y="2798775"/>
        <a:ext cx="168811" cy="231835"/>
      </dsp:txXfrm>
    </dsp:sp>
    <dsp:sp modelId="{787A4A19-64B0-4506-A32D-E4AE02D8267B}">
      <dsp:nvSpPr>
        <dsp:cNvPr id="0" name=""/>
        <dsp:cNvSpPr/>
      </dsp:nvSpPr>
      <dsp:spPr>
        <a:xfrm>
          <a:off x="2936974" y="3185199"/>
          <a:ext cx="1136451" cy="1136451"/>
        </a:xfrm>
        <a:prstGeom prst="ellipse">
          <a:avLst/>
        </a:prstGeom>
        <a:solidFill>
          <a:schemeClr val="accent2">
            <a:lumMod val="50000"/>
            <a:lumOff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t>Version</a:t>
          </a:r>
        </a:p>
      </dsp:txBody>
      <dsp:txXfrm>
        <a:off x="3103403" y="3351628"/>
        <a:ext cx="803593" cy="803593"/>
      </dsp:txXfrm>
    </dsp:sp>
    <dsp:sp modelId="{31F1D344-F085-428A-982F-275D2ECAD2BF}">
      <dsp:nvSpPr>
        <dsp:cNvPr id="0" name=""/>
        <dsp:cNvSpPr/>
      </dsp:nvSpPr>
      <dsp:spPr>
        <a:xfrm rot="10800000">
          <a:off x="2595711" y="1968760"/>
          <a:ext cx="241158" cy="386393"/>
        </a:xfrm>
        <a:prstGeom prst="rightArrow">
          <a:avLst>
            <a:gd name="adj1" fmla="val 60000"/>
            <a:gd name="adj2" fmla="val 50000"/>
          </a:avLst>
        </a:prstGeom>
        <a:solidFill>
          <a:srgbClr val="9CCE5A"/>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dirty="0"/>
        </a:p>
      </dsp:txBody>
      <dsp:txXfrm rot="10800000">
        <a:off x="2668058" y="2046039"/>
        <a:ext cx="168811" cy="231835"/>
      </dsp:txXfrm>
    </dsp:sp>
    <dsp:sp modelId="{0DC267D6-FB00-429B-911C-7D429B765DDF}">
      <dsp:nvSpPr>
        <dsp:cNvPr id="0" name=""/>
        <dsp:cNvSpPr/>
      </dsp:nvSpPr>
      <dsp:spPr>
        <a:xfrm>
          <a:off x="1345505" y="1593731"/>
          <a:ext cx="1136451" cy="1136451"/>
        </a:xfrm>
        <a:prstGeom prst="ellipse">
          <a:avLst/>
        </a:prstGeom>
        <a:solidFill>
          <a:schemeClr val="accent2">
            <a:lumMod val="50000"/>
            <a:lumOff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kern="1200" dirty="0"/>
            <a:t>Resource</a:t>
          </a:r>
        </a:p>
      </dsp:txBody>
      <dsp:txXfrm>
        <a:off x="1511934" y="1760160"/>
        <a:ext cx="803593" cy="8035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C3B4EB-CC65-4234-8751-BB833311EE1D}">
      <dsp:nvSpPr>
        <dsp:cNvPr id="0" name=""/>
        <dsp:cNvSpPr/>
      </dsp:nvSpPr>
      <dsp:spPr>
        <a:xfrm>
          <a:off x="2651759" y="0"/>
          <a:ext cx="3977640" cy="956369"/>
        </a:xfrm>
        <a:prstGeom prst="rightArrow">
          <a:avLst>
            <a:gd name="adj1" fmla="val 75000"/>
            <a:gd name="adj2" fmla="val 50000"/>
          </a:avLst>
        </a:prstGeom>
        <a:solidFill>
          <a:schemeClr val="accent6">
            <a:lumMod val="75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marL="171450" lvl="1" indent="-171450" algn="ctr" defTabSz="711200">
            <a:lnSpc>
              <a:spcPct val="90000"/>
            </a:lnSpc>
            <a:spcBef>
              <a:spcPct val="0"/>
            </a:spcBef>
            <a:spcAft>
              <a:spcPct val="15000"/>
            </a:spcAft>
            <a:buClrTx/>
            <a:buSzTx/>
            <a:buFontTx/>
            <a:buNone/>
          </a:pPr>
          <a:r>
            <a:rPr kumimoji="0" lang="en-US" altLang="en-US" sz="1600" b="0" i="0" u="none" strike="noStrike" kern="1200" cap="none" normalizeH="0" baseline="0" dirty="0">
              <a:ln>
                <a:noFill/>
              </a:ln>
              <a:solidFill>
                <a:schemeClr val="tx1"/>
              </a:solidFill>
              <a:effectLst/>
              <a:latin typeface="Arial Unicode MS"/>
            </a:rPr>
            <a:t>${p:component/</a:t>
          </a:r>
          <a:r>
            <a:rPr kumimoji="0" lang="en-US" altLang="en-US" sz="1600" b="0" i="1" u="none" strike="noStrike" kern="1200" cap="none" normalizeH="0" baseline="0" dirty="0">
              <a:ln>
                <a:noFill/>
              </a:ln>
              <a:solidFill>
                <a:schemeClr val="tx1"/>
              </a:solidFill>
              <a:effectLst/>
              <a:latin typeface="Arial Unicode MS"/>
            </a:rPr>
            <a:t>propertyName</a:t>
          </a:r>
          <a:r>
            <a:rPr kumimoji="0" lang="en-US" altLang="en-US" sz="1600" b="0" i="0" u="none" strike="noStrike" kern="1200" cap="none" normalizeH="0" baseline="0" dirty="0">
              <a:ln>
                <a:noFill/>
              </a:ln>
              <a:solidFill>
                <a:schemeClr val="tx1"/>
              </a:solidFill>
              <a:effectLst/>
              <a:latin typeface="Arial Unicode MS"/>
            </a:rPr>
            <a:t>}</a:t>
          </a:r>
          <a:r>
            <a:rPr kumimoji="0" lang="en-US" altLang="en-US" sz="1600" b="0" i="0" u="none" strike="noStrike" kern="1200" cap="none" normalizeH="0" baseline="0" dirty="0">
              <a:ln>
                <a:noFill/>
              </a:ln>
              <a:solidFill>
                <a:schemeClr val="tx1"/>
              </a:solidFill>
              <a:effectLst/>
            </a:rPr>
            <a:t> </a:t>
          </a:r>
          <a:endParaRPr lang="en-US" sz="1600" kern="1200" dirty="0"/>
        </a:p>
      </dsp:txBody>
      <dsp:txXfrm>
        <a:off x="2651759" y="119546"/>
        <a:ext cx="3619002" cy="717277"/>
      </dsp:txXfrm>
    </dsp:sp>
    <dsp:sp modelId="{97855BE7-8924-40F2-A700-2DAA49729934}">
      <dsp:nvSpPr>
        <dsp:cNvPr id="0" name=""/>
        <dsp:cNvSpPr/>
      </dsp:nvSpPr>
      <dsp:spPr>
        <a:xfrm>
          <a:off x="0" y="1205"/>
          <a:ext cx="2651760" cy="956369"/>
        </a:xfrm>
        <a:prstGeom prst="roundRect">
          <a:avLst/>
        </a:prstGeom>
        <a:solidFill>
          <a:schemeClr val="accent3">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Component</a:t>
          </a:r>
        </a:p>
      </dsp:txBody>
      <dsp:txXfrm>
        <a:off x="46686" y="47891"/>
        <a:ext cx="2558388" cy="862997"/>
      </dsp:txXfrm>
    </dsp:sp>
    <dsp:sp modelId="{C20CB879-1CFB-4182-9A58-C747FF5874DE}">
      <dsp:nvSpPr>
        <dsp:cNvPr id="0" name=""/>
        <dsp:cNvSpPr/>
      </dsp:nvSpPr>
      <dsp:spPr>
        <a:xfrm>
          <a:off x="2651760" y="1053211"/>
          <a:ext cx="3977640" cy="956369"/>
        </a:xfrm>
        <a:prstGeom prst="rightArrow">
          <a:avLst>
            <a:gd name="adj1" fmla="val 75000"/>
            <a:gd name="adj2" fmla="val 50000"/>
          </a:avLst>
        </a:prstGeom>
        <a:solidFill>
          <a:schemeClr val="accent6">
            <a:lumMod val="75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marL="171450" lvl="1" indent="-171450" algn="ctr" defTabSz="711200">
            <a:lnSpc>
              <a:spcPct val="90000"/>
            </a:lnSpc>
            <a:spcBef>
              <a:spcPct val="0"/>
            </a:spcBef>
            <a:spcAft>
              <a:spcPct val="15000"/>
            </a:spcAft>
            <a:buClrTx/>
            <a:buSzTx/>
            <a:buFontTx/>
            <a:buNone/>
          </a:pPr>
          <a:r>
            <a:rPr kumimoji="0" lang="en-US" altLang="en-US" sz="1600" b="0" i="0" u="none" strike="noStrike" kern="1200" cap="none" normalizeH="0" baseline="0" dirty="0">
              <a:ln>
                <a:noFill/>
              </a:ln>
              <a:solidFill>
                <a:schemeClr val="tx1"/>
              </a:solidFill>
              <a:effectLst/>
              <a:latin typeface="Arial Unicode MS"/>
            </a:rPr>
            <a:t>${p:environment/</a:t>
          </a:r>
          <a:r>
            <a:rPr kumimoji="0" lang="en-US" altLang="en-US" sz="1600" b="0" i="1" u="none" strike="noStrike" kern="1200" cap="none" normalizeH="0" baseline="0" dirty="0">
              <a:ln>
                <a:noFill/>
              </a:ln>
              <a:solidFill>
                <a:schemeClr val="tx1"/>
              </a:solidFill>
              <a:effectLst/>
              <a:latin typeface="Arial Unicode MS"/>
            </a:rPr>
            <a:t>propertyName</a:t>
          </a:r>
          <a:r>
            <a:rPr kumimoji="0" lang="en-US" altLang="en-US" sz="1600" b="0" i="0" u="none" strike="noStrike" kern="1200" cap="none" normalizeH="0" baseline="0" dirty="0">
              <a:ln>
                <a:noFill/>
              </a:ln>
              <a:solidFill>
                <a:schemeClr val="tx1"/>
              </a:solidFill>
              <a:effectLst/>
              <a:latin typeface="Arial Unicode MS"/>
            </a:rPr>
            <a:t>}</a:t>
          </a:r>
          <a:r>
            <a:rPr kumimoji="0" lang="en-US" altLang="en-US" sz="1600" b="0" i="0" u="none" strike="noStrike" kern="1200" cap="none" normalizeH="0" baseline="0" dirty="0">
              <a:ln>
                <a:noFill/>
              </a:ln>
              <a:solidFill>
                <a:schemeClr val="tx1"/>
              </a:solidFill>
              <a:effectLst/>
            </a:rPr>
            <a:t> </a:t>
          </a:r>
          <a:endParaRPr lang="en-US" sz="1600" kern="1200" dirty="0"/>
        </a:p>
      </dsp:txBody>
      <dsp:txXfrm>
        <a:off x="2651760" y="1172757"/>
        <a:ext cx="3619002" cy="717277"/>
      </dsp:txXfrm>
    </dsp:sp>
    <dsp:sp modelId="{1094E255-5704-44BC-83F2-83A1D14562A6}">
      <dsp:nvSpPr>
        <dsp:cNvPr id="0" name=""/>
        <dsp:cNvSpPr/>
      </dsp:nvSpPr>
      <dsp:spPr>
        <a:xfrm>
          <a:off x="0" y="1053211"/>
          <a:ext cx="2651760" cy="956369"/>
        </a:xfrm>
        <a:prstGeom prst="roundRect">
          <a:avLst/>
        </a:prstGeom>
        <a:solidFill>
          <a:schemeClr val="accent3">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ClrTx/>
            <a:buSzTx/>
            <a:buFontTx/>
            <a:buNone/>
          </a:pPr>
          <a:r>
            <a:rPr lang="en-US" sz="2400" kern="1200" dirty="0"/>
            <a:t>Environment</a:t>
          </a:r>
        </a:p>
      </dsp:txBody>
      <dsp:txXfrm>
        <a:off x="46686" y="1099897"/>
        <a:ext cx="2558388" cy="862997"/>
      </dsp:txXfrm>
    </dsp:sp>
    <dsp:sp modelId="{41EDDC57-CBBF-470D-BE16-DE6529952D4B}">
      <dsp:nvSpPr>
        <dsp:cNvPr id="0" name=""/>
        <dsp:cNvSpPr/>
      </dsp:nvSpPr>
      <dsp:spPr>
        <a:xfrm>
          <a:off x="2651760" y="2105218"/>
          <a:ext cx="3977640" cy="956369"/>
        </a:xfrm>
        <a:prstGeom prst="rightArrow">
          <a:avLst>
            <a:gd name="adj1" fmla="val 75000"/>
            <a:gd name="adj2" fmla="val 50000"/>
          </a:avLst>
        </a:prstGeom>
        <a:solidFill>
          <a:schemeClr val="accent6">
            <a:lumMod val="75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marL="171450" lvl="1" indent="-171450" algn="ctr" defTabSz="711200">
            <a:lnSpc>
              <a:spcPct val="90000"/>
            </a:lnSpc>
            <a:spcBef>
              <a:spcPct val="0"/>
            </a:spcBef>
            <a:spcAft>
              <a:spcPct val="15000"/>
            </a:spcAft>
            <a:buClrTx/>
            <a:buSzTx/>
            <a:buFontTx/>
            <a:buNone/>
          </a:pPr>
          <a:r>
            <a:rPr kumimoji="0" lang="en-US" altLang="en-US" sz="1600" b="0" i="0" u="none" strike="noStrike" kern="1200" cap="none" normalizeH="0" baseline="0" dirty="0">
              <a:ln>
                <a:noFill/>
              </a:ln>
              <a:solidFill>
                <a:schemeClr val="tx1"/>
              </a:solidFill>
              <a:effectLst/>
              <a:latin typeface="Arial Unicode MS"/>
            </a:rPr>
            <a:t>${p:version/</a:t>
          </a:r>
          <a:r>
            <a:rPr kumimoji="0" lang="en-US" altLang="en-US" sz="1600" b="0" i="1" u="none" strike="noStrike" kern="1200" cap="none" normalizeH="0" baseline="0" dirty="0">
              <a:ln>
                <a:noFill/>
              </a:ln>
              <a:solidFill>
                <a:schemeClr val="tx1"/>
              </a:solidFill>
              <a:effectLst/>
              <a:latin typeface="Arial Unicode MS"/>
            </a:rPr>
            <a:t>propertyName</a:t>
          </a:r>
          <a:r>
            <a:rPr kumimoji="0" lang="en-US" altLang="en-US" sz="1600" b="0" i="0" u="none" strike="noStrike" kern="1200" cap="none" normalizeH="0" baseline="0" dirty="0">
              <a:ln>
                <a:noFill/>
              </a:ln>
              <a:solidFill>
                <a:schemeClr val="tx1"/>
              </a:solidFill>
              <a:effectLst/>
              <a:latin typeface="Arial Unicode MS"/>
            </a:rPr>
            <a:t>}</a:t>
          </a:r>
          <a:r>
            <a:rPr kumimoji="0" lang="en-US" altLang="en-US" sz="1600" b="0" i="0" u="none" strike="noStrike" kern="1200" cap="none" normalizeH="0" baseline="0" dirty="0">
              <a:ln>
                <a:noFill/>
              </a:ln>
              <a:solidFill>
                <a:schemeClr val="tx1"/>
              </a:solidFill>
              <a:effectLst/>
            </a:rPr>
            <a:t> </a:t>
          </a:r>
          <a:endParaRPr lang="en-US" sz="1600" kern="1200" dirty="0"/>
        </a:p>
      </dsp:txBody>
      <dsp:txXfrm>
        <a:off x="2651760" y="2224764"/>
        <a:ext cx="3619002" cy="717277"/>
      </dsp:txXfrm>
    </dsp:sp>
    <dsp:sp modelId="{671CC3FE-42F9-49FF-8DDA-7227EA8874B7}">
      <dsp:nvSpPr>
        <dsp:cNvPr id="0" name=""/>
        <dsp:cNvSpPr/>
      </dsp:nvSpPr>
      <dsp:spPr>
        <a:xfrm>
          <a:off x="0" y="2105218"/>
          <a:ext cx="2651760" cy="956369"/>
        </a:xfrm>
        <a:prstGeom prst="roundRect">
          <a:avLst/>
        </a:prstGeom>
        <a:solidFill>
          <a:schemeClr val="accent3">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Version</a:t>
          </a:r>
        </a:p>
      </dsp:txBody>
      <dsp:txXfrm>
        <a:off x="46686" y="2151904"/>
        <a:ext cx="2558388" cy="862997"/>
      </dsp:txXfrm>
    </dsp:sp>
    <dsp:sp modelId="{F831484D-6F4A-4384-B4C9-BAE68F974114}">
      <dsp:nvSpPr>
        <dsp:cNvPr id="0" name=""/>
        <dsp:cNvSpPr/>
      </dsp:nvSpPr>
      <dsp:spPr>
        <a:xfrm>
          <a:off x="2651760" y="3157224"/>
          <a:ext cx="3977640" cy="956369"/>
        </a:xfrm>
        <a:prstGeom prst="rightArrow">
          <a:avLst>
            <a:gd name="adj1" fmla="val 75000"/>
            <a:gd name="adj2" fmla="val 50000"/>
          </a:avLst>
        </a:prstGeom>
        <a:solidFill>
          <a:schemeClr val="accent6">
            <a:lumMod val="75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marL="171450" lvl="1" indent="-171450" algn="ctr" defTabSz="711200">
            <a:lnSpc>
              <a:spcPct val="90000"/>
            </a:lnSpc>
            <a:spcBef>
              <a:spcPct val="0"/>
            </a:spcBef>
            <a:spcAft>
              <a:spcPct val="15000"/>
            </a:spcAft>
            <a:buNone/>
          </a:pPr>
          <a:r>
            <a:rPr lang="en-US" sz="1600" kern="1200" dirty="0">
              <a:latin typeface="Arial Unicode MS"/>
            </a:rPr>
            <a:t>${p:resource/</a:t>
          </a:r>
          <a:r>
            <a:rPr lang="en-US" sz="1600" i="1" kern="1200" dirty="0">
              <a:latin typeface="Arial Unicode MS"/>
            </a:rPr>
            <a:t>propertyName</a:t>
          </a:r>
          <a:r>
            <a:rPr lang="en-US" sz="1600" kern="1200" dirty="0">
              <a:latin typeface="Arial Unicode MS"/>
            </a:rPr>
            <a:t>}</a:t>
          </a:r>
          <a:endParaRPr lang="en-US" sz="1600" kern="1200" dirty="0"/>
        </a:p>
      </dsp:txBody>
      <dsp:txXfrm>
        <a:off x="2651760" y="3276770"/>
        <a:ext cx="3619002" cy="717277"/>
      </dsp:txXfrm>
    </dsp:sp>
    <dsp:sp modelId="{5DF7091D-8015-4EC2-9ECF-E6D6C5A72430}">
      <dsp:nvSpPr>
        <dsp:cNvPr id="0" name=""/>
        <dsp:cNvSpPr/>
      </dsp:nvSpPr>
      <dsp:spPr>
        <a:xfrm>
          <a:off x="0" y="3157224"/>
          <a:ext cx="2651760" cy="956369"/>
        </a:xfrm>
        <a:prstGeom prst="roundRect">
          <a:avLst/>
        </a:prstGeom>
        <a:solidFill>
          <a:schemeClr val="accent3">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Resource</a:t>
          </a:r>
        </a:p>
      </dsp:txBody>
      <dsp:txXfrm>
        <a:off x="46686" y="3203910"/>
        <a:ext cx="2558388" cy="8629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F2AB06-EEA5-46B6-8FC8-FF6203C13E58}">
      <dsp:nvSpPr>
        <dsp:cNvPr id="0" name=""/>
        <dsp:cNvSpPr/>
      </dsp:nvSpPr>
      <dsp:spPr>
        <a:xfrm>
          <a:off x="2925771" y="2815229"/>
          <a:ext cx="1664739" cy="1664739"/>
        </a:xfrm>
        <a:prstGeom prst="ellipse">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US" sz="3600" kern="1200" dirty="0"/>
            <a:t>Scope</a:t>
          </a:r>
        </a:p>
      </dsp:txBody>
      <dsp:txXfrm>
        <a:off x="3169566" y="3059024"/>
        <a:ext cx="1177149" cy="1177149"/>
      </dsp:txXfrm>
    </dsp:sp>
    <dsp:sp modelId="{B3E2F3E1-CB26-4239-9478-0CE6163D8496}">
      <dsp:nvSpPr>
        <dsp:cNvPr id="0" name=""/>
        <dsp:cNvSpPr/>
      </dsp:nvSpPr>
      <dsp:spPr>
        <a:xfrm rot="10800000">
          <a:off x="585675" y="3410373"/>
          <a:ext cx="2211391" cy="474450"/>
        </a:xfrm>
        <a:prstGeom prst="leftArrow">
          <a:avLst>
            <a:gd name="adj1" fmla="val 60000"/>
            <a:gd name="adj2" fmla="val 50000"/>
          </a:avLst>
        </a:prstGeom>
        <a:solidFill>
          <a:schemeClr val="accent3"/>
        </a:solidFill>
        <a:ln>
          <a:noFill/>
        </a:ln>
        <a:effectLst/>
      </dsp:spPr>
      <dsp:style>
        <a:lnRef idx="0">
          <a:scrgbClr r="0" g="0" b="0"/>
        </a:lnRef>
        <a:fillRef idx="1">
          <a:scrgbClr r="0" g="0" b="0"/>
        </a:fillRef>
        <a:effectRef idx="0">
          <a:scrgbClr r="0" g="0" b="0"/>
        </a:effectRef>
        <a:fontRef idx="minor">
          <a:schemeClr val="lt1"/>
        </a:fontRef>
      </dsp:style>
    </dsp:sp>
    <dsp:sp modelId="{FDAFB0BF-D62C-4D3E-84BF-71E6B6C1580C}">
      <dsp:nvSpPr>
        <dsp:cNvPr id="0" name=""/>
        <dsp:cNvSpPr/>
      </dsp:nvSpPr>
      <dsp:spPr>
        <a:xfrm>
          <a:off x="3016" y="3181471"/>
          <a:ext cx="1165317" cy="932253"/>
        </a:xfrm>
        <a:prstGeom prst="roundRect">
          <a:avLst>
            <a:gd name="adj" fmla="val 10000"/>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622300">
            <a:lnSpc>
              <a:spcPct val="90000"/>
            </a:lnSpc>
            <a:spcBef>
              <a:spcPct val="0"/>
            </a:spcBef>
            <a:spcAft>
              <a:spcPct val="35000"/>
            </a:spcAft>
            <a:buNone/>
          </a:pPr>
          <a:r>
            <a:rPr lang="en-US" sz="1400" kern="1200" dirty="0"/>
            <a:t>Processes</a:t>
          </a:r>
        </a:p>
      </dsp:txBody>
      <dsp:txXfrm>
        <a:off x="30321" y="3208776"/>
        <a:ext cx="1110707" cy="877643"/>
      </dsp:txXfrm>
    </dsp:sp>
    <dsp:sp modelId="{02AB83C7-FD14-4BD3-A952-ECC438889DBA}">
      <dsp:nvSpPr>
        <dsp:cNvPr id="0" name=""/>
        <dsp:cNvSpPr/>
      </dsp:nvSpPr>
      <dsp:spPr>
        <a:xfrm rot="12342857">
          <a:off x="790349" y="2513635"/>
          <a:ext cx="2211391" cy="474450"/>
        </a:xfrm>
        <a:prstGeom prst="leftArrow">
          <a:avLst>
            <a:gd name="adj1" fmla="val 60000"/>
            <a:gd name="adj2" fmla="val 50000"/>
          </a:avLst>
        </a:prstGeom>
        <a:solidFill>
          <a:schemeClr val="accent3"/>
        </a:solidFill>
        <a:ln>
          <a:noFill/>
        </a:ln>
        <a:effectLst/>
      </dsp:spPr>
      <dsp:style>
        <a:lnRef idx="0">
          <a:scrgbClr r="0" g="0" b="0"/>
        </a:lnRef>
        <a:fillRef idx="1">
          <a:scrgbClr r="0" g="0" b="0"/>
        </a:fillRef>
        <a:effectRef idx="0">
          <a:scrgbClr r="0" g="0" b="0"/>
        </a:effectRef>
        <a:fontRef idx="minor">
          <a:schemeClr val="lt1"/>
        </a:fontRef>
      </dsp:style>
    </dsp:sp>
    <dsp:sp modelId="{230602D0-6526-4976-BE8B-38E74192A75F}">
      <dsp:nvSpPr>
        <dsp:cNvPr id="0" name=""/>
        <dsp:cNvSpPr/>
      </dsp:nvSpPr>
      <dsp:spPr>
        <a:xfrm>
          <a:off x="317189" y="1804990"/>
          <a:ext cx="1165317" cy="932253"/>
        </a:xfrm>
        <a:prstGeom prst="roundRect">
          <a:avLst>
            <a:gd name="adj" fmla="val 10000"/>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622300">
            <a:lnSpc>
              <a:spcPct val="90000"/>
            </a:lnSpc>
            <a:spcBef>
              <a:spcPct val="0"/>
            </a:spcBef>
            <a:spcAft>
              <a:spcPct val="35000"/>
            </a:spcAft>
            <a:buNone/>
          </a:pPr>
          <a:r>
            <a:rPr lang="en-US" sz="1400" kern="1200" dirty="0"/>
            <a:t> Component version</a:t>
          </a:r>
        </a:p>
      </dsp:txBody>
      <dsp:txXfrm>
        <a:off x="344494" y="1832295"/>
        <a:ext cx="1110707" cy="877643"/>
      </dsp:txXfrm>
    </dsp:sp>
    <dsp:sp modelId="{FCC32BF4-6A5C-42D7-80FF-2E4451572ADE}">
      <dsp:nvSpPr>
        <dsp:cNvPr id="0" name=""/>
        <dsp:cNvSpPr/>
      </dsp:nvSpPr>
      <dsp:spPr>
        <a:xfrm rot="13885714">
          <a:off x="1363835" y="1794506"/>
          <a:ext cx="2211391" cy="474450"/>
        </a:xfrm>
        <a:prstGeom prst="leftArrow">
          <a:avLst>
            <a:gd name="adj1" fmla="val 60000"/>
            <a:gd name="adj2" fmla="val 50000"/>
          </a:avLst>
        </a:prstGeom>
        <a:solidFill>
          <a:schemeClr val="accent3"/>
        </a:solidFill>
        <a:ln>
          <a:noFill/>
        </a:ln>
        <a:effectLst/>
      </dsp:spPr>
      <dsp:style>
        <a:lnRef idx="0">
          <a:scrgbClr r="0" g="0" b="0"/>
        </a:lnRef>
        <a:fillRef idx="1">
          <a:scrgbClr r="0" g="0" b="0"/>
        </a:fillRef>
        <a:effectRef idx="0">
          <a:scrgbClr r="0" g="0" b="0"/>
        </a:effectRef>
        <a:fontRef idx="minor">
          <a:schemeClr val="lt1"/>
        </a:fontRef>
      </dsp:style>
    </dsp:sp>
    <dsp:sp modelId="{377EFB0E-A0A6-41DA-8329-2E08849AD3CB}">
      <dsp:nvSpPr>
        <dsp:cNvPr id="0" name=""/>
        <dsp:cNvSpPr/>
      </dsp:nvSpPr>
      <dsp:spPr>
        <a:xfrm>
          <a:off x="1197482" y="701137"/>
          <a:ext cx="1165317" cy="932253"/>
        </a:xfrm>
        <a:prstGeom prst="roundRect">
          <a:avLst>
            <a:gd name="adj" fmla="val 10000"/>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622300">
            <a:lnSpc>
              <a:spcPct val="90000"/>
            </a:lnSpc>
            <a:spcBef>
              <a:spcPct val="0"/>
            </a:spcBef>
            <a:spcAft>
              <a:spcPct val="35000"/>
            </a:spcAft>
            <a:buNone/>
          </a:pPr>
          <a:r>
            <a:rPr lang="en-US" sz="1400" kern="1200" dirty="0"/>
            <a:t>Resource</a:t>
          </a:r>
        </a:p>
      </dsp:txBody>
      <dsp:txXfrm>
        <a:off x="1224787" y="728442"/>
        <a:ext cx="1110707" cy="877643"/>
      </dsp:txXfrm>
    </dsp:sp>
    <dsp:sp modelId="{632D29D5-7FA6-4AD0-9943-2545B586D35E}">
      <dsp:nvSpPr>
        <dsp:cNvPr id="0" name=""/>
        <dsp:cNvSpPr/>
      </dsp:nvSpPr>
      <dsp:spPr>
        <a:xfrm rot="15428571">
          <a:off x="2192545" y="1395420"/>
          <a:ext cx="2211391" cy="474450"/>
        </a:xfrm>
        <a:prstGeom prst="leftArrow">
          <a:avLst>
            <a:gd name="adj1" fmla="val 60000"/>
            <a:gd name="adj2" fmla="val 50000"/>
          </a:avLst>
        </a:prstGeom>
        <a:solidFill>
          <a:schemeClr val="accent3"/>
        </a:solidFill>
        <a:ln>
          <a:noFill/>
        </a:ln>
        <a:effectLst/>
      </dsp:spPr>
      <dsp:style>
        <a:lnRef idx="0">
          <a:scrgbClr r="0" g="0" b="0"/>
        </a:lnRef>
        <a:fillRef idx="1">
          <a:scrgbClr r="0" g="0" b="0"/>
        </a:fillRef>
        <a:effectRef idx="0">
          <a:scrgbClr r="0" g="0" b="0"/>
        </a:effectRef>
        <a:fontRef idx="minor">
          <a:schemeClr val="lt1"/>
        </a:fontRef>
      </dsp:style>
    </dsp:sp>
    <dsp:sp modelId="{23E96941-D2FB-4F83-89D5-45333AD212DC}">
      <dsp:nvSpPr>
        <dsp:cNvPr id="0" name=""/>
        <dsp:cNvSpPr/>
      </dsp:nvSpPr>
      <dsp:spPr>
        <a:xfrm>
          <a:off x="2469542" y="88545"/>
          <a:ext cx="1165317" cy="932253"/>
        </a:xfrm>
        <a:prstGeom prst="roundRect">
          <a:avLst>
            <a:gd name="adj" fmla="val 10000"/>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622300">
            <a:lnSpc>
              <a:spcPct val="90000"/>
            </a:lnSpc>
            <a:spcBef>
              <a:spcPct val="0"/>
            </a:spcBef>
            <a:spcAft>
              <a:spcPct val="35000"/>
            </a:spcAft>
            <a:buNone/>
          </a:pPr>
          <a:r>
            <a:rPr lang="en-US" sz="1400" kern="1200" dirty="0"/>
            <a:t>Agent</a:t>
          </a:r>
        </a:p>
      </dsp:txBody>
      <dsp:txXfrm>
        <a:off x="2496847" y="115850"/>
        <a:ext cx="1110707" cy="877643"/>
      </dsp:txXfrm>
    </dsp:sp>
    <dsp:sp modelId="{192F73C2-802B-40C4-ACCE-A79CC7E2CBA5}">
      <dsp:nvSpPr>
        <dsp:cNvPr id="0" name=""/>
        <dsp:cNvSpPr/>
      </dsp:nvSpPr>
      <dsp:spPr>
        <a:xfrm rot="16971429">
          <a:off x="3112345" y="1395420"/>
          <a:ext cx="2211391" cy="474450"/>
        </a:xfrm>
        <a:prstGeom prst="leftArrow">
          <a:avLst>
            <a:gd name="adj1" fmla="val 60000"/>
            <a:gd name="adj2" fmla="val 50000"/>
          </a:avLst>
        </a:prstGeom>
        <a:solidFill>
          <a:schemeClr val="accent3"/>
        </a:solidFill>
        <a:ln>
          <a:noFill/>
        </a:ln>
        <a:effectLst/>
      </dsp:spPr>
      <dsp:style>
        <a:lnRef idx="0">
          <a:scrgbClr r="0" g="0" b="0"/>
        </a:lnRef>
        <a:fillRef idx="1">
          <a:scrgbClr r="0" g="0" b="0"/>
        </a:fillRef>
        <a:effectRef idx="0">
          <a:scrgbClr r="0" g="0" b="0"/>
        </a:effectRef>
        <a:fontRef idx="minor">
          <a:schemeClr val="lt1"/>
        </a:fontRef>
      </dsp:style>
    </dsp:sp>
    <dsp:sp modelId="{530DDA33-F321-415B-BE56-64D3CBD4EFC8}">
      <dsp:nvSpPr>
        <dsp:cNvPr id="0" name=""/>
        <dsp:cNvSpPr/>
      </dsp:nvSpPr>
      <dsp:spPr>
        <a:xfrm>
          <a:off x="3881422" y="88545"/>
          <a:ext cx="1165317" cy="932253"/>
        </a:xfrm>
        <a:prstGeom prst="roundRect">
          <a:avLst>
            <a:gd name="adj" fmla="val 10000"/>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622300">
            <a:lnSpc>
              <a:spcPct val="90000"/>
            </a:lnSpc>
            <a:spcBef>
              <a:spcPct val="0"/>
            </a:spcBef>
            <a:spcAft>
              <a:spcPct val="35000"/>
            </a:spcAft>
            <a:buNone/>
          </a:pPr>
          <a:r>
            <a:rPr lang="en-US" sz="1400" kern="1200" dirty="0"/>
            <a:t> Environment</a:t>
          </a:r>
        </a:p>
      </dsp:txBody>
      <dsp:txXfrm>
        <a:off x="3908727" y="115850"/>
        <a:ext cx="1110707" cy="877643"/>
      </dsp:txXfrm>
    </dsp:sp>
    <dsp:sp modelId="{A83CE6B0-89B4-4256-A0B3-298FB5AED2D4}">
      <dsp:nvSpPr>
        <dsp:cNvPr id="0" name=""/>
        <dsp:cNvSpPr/>
      </dsp:nvSpPr>
      <dsp:spPr>
        <a:xfrm rot="18514286">
          <a:off x="3941056" y="1794506"/>
          <a:ext cx="2211391" cy="474450"/>
        </a:xfrm>
        <a:prstGeom prst="leftArrow">
          <a:avLst>
            <a:gd name="adj1" fmla="val 60000"/>
            <a:gd name="adj2" fmla="val 50000"/>
          </a:avLst>
        </a:prstGeom>
        <a:solidFill>
          <a:schemeClr val="accent3"/>
        </a:solidFill>
        <a:ln>
          <a:noFill/>
        </a:ln>
        <a:effectLst/>
      </dsp:spPr>
      <dsp:style>
        <a:lnRef idx="0">
          <a:scrgbClr r="0" g="0" b="0"/>
        </a:lnRef>
        <a:fillRef idx="1">
          <a:scrgbClr r="0" g="0" b="0"/>
        </a:fillRef>
        <a:effectRef idx="0">
          <a:scrgbClr r="0" g="0" b="0"/>
        </a:effectRef>
        <a:fontRef idx="minor">
          <a:schemeClr val="lt1"/>
        </a:fontRef>
      </dsp:style>
    </dsp:sp>
    <dsp:sp modelId="{3C725C6B-2BBD-4475-9D13-93531555153A}">
      <dsp:nvSpPr>
        <dsp:cNvPr id="0" name=""/>
        <dsp:cNvSpPr/>
      </dsp:nvSpPr>
      <dsp:spPr>
        <a:xfrm>
          <a:off x="5153483" y="701137"/>
          <a:ext cx="1165317" cy="932253"/>
        </a:xfrm>
        <a:prstGeom prst="roundRect">
          <a:avLst>
            <a:gd name="adj" fmla="val 10000"/>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622300">
            <a:lnSpc>
              <a:spcPct val="90000"/>
            </a:lnSpc>
            <a:spcBef>
              <a:spcPct val="0"/>
            </a:spcBef>
            <a:spcAft>
              <a:spcPct val="35000"/>
            </a:spcAft>
            <a:buNone/>
          </a:pPr>
          <a:r>
            <a:rPr lang="en-US" sz="1400" kern="1200" dirty="0"/>
            <a:t> Component</a:t>
          </a:r>
        </a:p>
      </dsp:txBody>
      <dsp:txXfrm>
        <a:off x="5180788" y="728442"/>
        <a:ext cx="1110707" cy="877643"/>
      </dsp:txXfrm>
    </dsp:sp>
    <dsp:sp modelId="{E0228388-A85B-49A2-A5C3-1D7CB273A997}">
      <dsp:nvSpPr>
        <dsp:cNvPr id="0" name=""/>
        <dsp:cNvSpPr/>
      </dsp:nvSpPr>
      <dsp:spPr>
        <a:xfrm rot="20057143">
          <a:off x="4514541" y="2513635"/>
          <a:ext cx="2211391" cy="474450"/>
        </a:xfrm>
        <a:prstGeom prst="leftArrow">
          <a:avLst>
            <a:gd name="adj1" fmla="val 60000"/>
            <a:gd name="adj2" fmla="val 50000"/>
          </a:avLst>
        </a:prstGeom>
        <a:solidFill>
          <a:schemeClr val="accent3"/>
        </a:solidFill>
        <a:ln>
          <a:noFill/>
        </a:ln>
        <a:effectLst/>
      </dsp:spPr>
      <dsp:style>
        <a:lnRef idx="0">
          <a:scrgbClr r="0" g="0" b="0"/>
        </a:lnRef>
        <a:fillRef idx="1">
          <a:scrgbClr r="0" g="0" b="0"/>
        </a:fillRef>
        <a:effectRef idx="0">
          <a:scrgbClr r="0" g="0" b="0"/>
        </a:effectRef>
        <a:fontRef idx="minor">
          <a:schemeClr val="lt1"/>
        </a:fontRef>
      </dsp:style>
    </dsp:sp>
    <dsp:sp modelId="{D721E8BD-1B40-40AD-894F-4B3969198E42}">
      <dsp:nvSpPr>
        <dsp:cNvPr id="0" name=""/>
        <dsp:cNvSpPr/>
      </dsp:nvSpPr>
      <dsp:spPr>
        <a:xfrm>
          <a:off x="6033776" y="1804990"/>
          <a:ext cx="1165317" cy="932253"/>
        </a:xfrm>
        <a:prstGeom prst="roundRect">
          <a:avLst>
            <a:gd name="adj" fmla="val 10000"/>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622300">
            <a:lnSpc>
              <a:spcPct val="90000"/>
            </a:lnSpc>
            <a:spcBef>
              <a:spcPct val="0"/>
            </a:spcBef>
            <a:spcAft>
              <a:spcPct val="35000"/>
            </a:spcAft>
            <a:buNone/>
          </a:pPr>
          <a:r>
            <a:rPr lang="en-US" sz="1400" kern="1200" dirty="0"/>
            <a:t>Application</a:t>
          </a:r>
        </a:p>
      </dsp:txBody>
      <dsp:txXfrm>
        <a:off x="6061081" y="1832295"/>
        <a:ext cx="1110707" cy="877643"/>
      </dsp:txXfrm>
    </dsp:sp>
    <dsp:sp modelId="{CB9B6FAF-FCF4-4213-AA6A-4530391C3423}">
      <dsp:nvSpPr>
        <dsp:cNvPr id="0" name=""/>
        <dsp:cNvSpPr/>
      </dsp:nvSpPr>
      <dsp:spPr>
        <a:xfrm>
          <a:off x="4719216" y="3410373"/>
          <a:ext cx="2211391" cy="474450"/>
        </a:xfrm>
        <a:prstGeom prst="leftArrow">
          <a:avLst>
            <a:gd name="adj1" fmla="val 60000"/>
            <a:gd name="adj2" fmla="val 50000"/>
          </a:avLst>
        </a:prstGeom>
        <a:solidFill>
          <a:schemeClr val="accent3"/>
        </a:solidFill>
        <a:ln>
          <a:noFill/>
        </a:ln>
        <a:effectLst/>
      </dsp:spPr>
      <dsp:style>
        <a:lnRef idx="0">
          <a:scrgbClr r="0" g="0" b="0"/>
        </a:lnRef>
        <a:fillRef idx="1">
          <a:scrgbClr r="0" g="0" b="0"/>
        </a:fillRef>
        <a:effectRef idx="0">
          <a:scrgbClr r="0" g="0" b="0"/>
        </a:effectRef>
        <a:fontRef idx="minor">
          <a:schemeClr val="lt1"/>
        </a:fontRef>
      </dsp:style>
    </dsp:sp>
    <dsp:sp modelId="{F17FE1A1-5B9A-4820-B2BC-026E4D956F7A}">
      <dsp:nvSpPr>
        <dsp:cNvPr id="0" name=""/>
        <dsp:cNvSpPr/>
      </dsp:nvSpPr>
      <dsp:spPr>
        <a:xfrm>
          <a:off x="6347949" y="3181471"/>
          <a:ext cx="1165317" cy="932253"/>
        </a:xfrm>
        <a:prstGeom prst="roundRect">
          <a:avLst>
            <a:gd name="adj" fmla="val 10000"/>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622300">
            <a:lnSpc>
              <a:spcPct val="90000"/>
            </a:lnSpc>
            <a:spcBef>
              <a:spcPct val="0"/>
            </a:spcBef>
            <a:spcAft>
              <a:spcPct val="35000"/>
            </a:spcAft>
            <a:buNone/>
          </a:pPr>
          <a:r>
            <a:rPr lang="en-US" sz="1400" kern="1200" dirty="0"/>
            <a:t>System</a:t>
          </a:r>
        </a:p>
      </dsp:txBody>
      <dsp:txXfrm>
        <a:off x="6375254" y="3208776"/>
        <a:ext cx="1110707" cy="877643"/>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37B4CA-97D7-4C53-BD81-156ADD2B1F96}" type="datetimeFigureOut">
              <a:rPr lang="en-IN" smtClean="0"/>
              <a:t>26-06-2022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184E62-AC35-42F8-9022-D07D0FE9A1D3}" type="slidenum">
              <a:rPr lang="en-IN" smtClean="0"/>
              <a:t>‹#›</a:t>
            </a:fld>
            <a:endParaRPr lang="en-IN"/>
          </a:p>
        </p:txBody>
      </p:sp>
    </p:spTree>
    <p:extLst>
      <p:ext uri="{BB962C8B-B14F-4D97-AF65-F5344CB8AC3E}">
        <p14:creationId xmlns:p14="http://schemas.microsoft.com/office/powerpoint/2010/main" val="3524487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latin typeface="+mn-lt"/>
                <a:ea typeface="+mn-ea"/>
                <a:cs typeface="+mn-cs"/>
              </a:rPr>
              <a:t>Properties are pointers to values. They store information about components, environments, processes, applications, and global properties for the system. In this example of a component step, the URL field points to a value that is defined for the environment. At run time, the environment property, in this case the db.url value, will be substituted here. </a:t>
            </a:r>
          </a:p>
          <a:p>
            <a:endParaRPr lang="en-US" dirty="0"/>
          </a:p>
        </p:txBody>
      </p:sp>
      <p:sp>
        <p:nvSpPr>
          <p:cNvPr id="5" name="Footer Placeholder 4"/>
          <p:cNvSpPr>
            <a:spLocks noGrp="1"/>
          </p:cNvSpPr>
          <p:nvPr>
            <p:ph type="ftr" sz="quarter" idx="11"/>
          </p:nvPr>
        </p:nvSpPr>
        <p:spPr/>
        <p:txBody>
          <a:bodyPr/>
          <a:lstStyle/>
          <a:p>
            <a:pPr marL="0" marR="0" lvl="0" indent="0" algn="l" defTabSz="1218835"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prstClr val="black"/>
                </a:solidFill>
                <a:effectLst/>
                <a:uLnTx/>
                <a:uFillTx/>
                <a:latin typeface="Calibri"/>
                <a:ea typeface="+mn-ea"/>
                <a:cs typeface="+mn-cs"/>
              </a:rPr>
              <a:t>© Copyright IBM Corporation 2017</a:t>
            </a:r>
          </a:p>
        </p:txBody>
      </p:sp>
      <p:sp>
        <p:nvSpPr>
          <p:cNvPr id="6" name="Slide Number Placeholder 5"/>
          <p:cNvSpPr>
            <a:spLocks noGrp="1"/>
          </p:cNvSpPr>
          <p:nvPr>
            <p:ph type="sldNum" sz="quarter" idx="12"/>
          </p:nvPr>
        </p:nvSpPr>
        <p:spPr/>
        <p:txBody>
          <a:bodyPr/>
          <a:lstStyle/>
          <a:p>
            <a:pPr marL="0" marR="0" lvl="0" indent="0" algn="r" defTabSz="1218835" rtl="0" eaLnBrk="1" fontAlgn="auto" latinLnBrk="0" hangingPunct="1">
              <a:lnSpc>
                <a:spcPct val="100000"/>
              </a:lnSpc>
              <a:spcBef>
                <a:spcPts val="0"/>
              </a:spcBef>
              <a:spcAft>
                <a:spcPts val="0"/>
              </a:spcAft>
              <a:buClrTx/>
              <a:buSzTx/>
              <a:buFontTx/>
              <a:buNone/>
              <a:tabLst/>
              <a:defRPr/>
            </a:pPr>
            <a:fld id="{87D4ED49-6B14-47B2-ADE8-B409E50FE394}"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8835" rtl="0" eaLnBrk="1" fontAlgn="auto" latinLnBrk="0" hangingPunct="1">
                <a:lnSpc>
                  <a:spcPct val="100000"/>
                </a:lnSpc>
                <a:spcBef>
                  <a:spcPts val="0"/>
                </a:spcBef>
                <a:spcAft>
                  <a:spcPts val="0"/>
                </a:spcAft>
                <a:buClrTx/>
                <a:buSzTx/>
                <a:buFontTx/>
                <a:buNone/>
                <a:tabLst/>
                <a:defRPr/>
              </a:pPr>
              <a:t>1</a:t>
            </a:fld>
            <a:endParaRPr kumimoji="0" lang="en-US" sz="13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Rectangle 2"/>
          <p:cNvSpPr>
            <a:spLocks noGrp="1" noChangeArrowheads="1"/>
          </p:cNvSpPr>
          <p:nvPr>
            <p:ph type="hdr" sz="quarter"/>
          </p:nvPr>
        </p:nvSpPr>
        <p:spPr>
          <a:xfrm>
            <a:off x="0" y="0"/>
            <a:ext cx="7010400" cy="464820"/>
          </a:xfrm>
          <a:noFill/>
        </p:spPr>
        <p:txBody>
          <a:bodyPr/>
          <a:lstStyle>
            <a:lvl1pPr algn="l" defTabSz="901952" eaLnBrk="0" hangingPunct="0">
              <a:spcBef>
                <a:spcPct val="30000"/>
              </a:spcBef>
              <a:defRPr sz="1600">
                <a:solidFill>
                  <a:srgbClr val="000000"/>
                </a:solidFill>
                <a:latin typeface="Arial" charset="0"/>
                <a:cs typeface="Times New Roman" pitchFamily="18" charset="0"/>
              </a:defRPr>
            </a:lvl1pPr>
            <a:lvl2pPr marL="1248857" indent="-480330" algn="l" defTabSz="901952" eaLnBrk="0" hangingPunct="0">
              <a:spcBef>
                <a:spcPct val="30000"/>
              </a:spcBef>
              <a:defRPr sz="1600">
                <a:solidFill>
                  <a:schemeClr val="tx1"/>
                </a:solidFill>
                <a:latin typeface="Arial" charset="0"/>
                <a:cs typeface="Times New Roman" pitchFamily="18" charset="0"/>
              </a:defRPr>
            </a:lvl2pPr>
            <a:lvl3pPr marL="1921318" indent="-384264" algn="l" defTabSz="901952" eaLnBrk="0" hangingPunct="0">
              <a:spcBef>
                <a:spcPct val="30000"/>
              </a:spcBef>
              <a:defRPr sz="1600">
                <a:solidFill>
                  <a:schemeClr val="tx1"/>
                </a:solidFill>
                <a:latin typeface="Arial" charset="0"/>
                <a:cs typeface="Times New Roman" pitchFamily="18" charset="0"/>
              </a:defRPr>
            </a:lvl3pPr>
            <a:lvl4pPr marL="2689845" indent="-384264" algn="l" defTabSz="901952" eaLnBrk="0" hangingPunct="0">
              <a:spcBef>
                <a:spcPct val="30000"/>
              </a:spcBef>
              <a:defRPr sz="1600">
                <a:solidFill>
                  <a:schemeClr val="tx1"/>
                </a:solidFill>
                <a:latin typeface="Arial" charset="0"/>
                <a:cs typeface="Times New Roman" pitchFamily="18" charset="0"/>
              </a:defRPr>
            </a:lvl4pPr>
            <a:lvl5pPr marL="3458373" indent="-384264" algn="l" defTabSz="901952" eaLnBrk="0" hangingPunct="0">
              <a:spcBef>
                <a:spcPct val="30000"/>
              </a:spcBef>
              <a:defRPr sz="1600">
                <a:solidFill>
                  <a:schemeClr val="tx1"/>
                </a:solidFill>
                <a:latin typeface="Arial" charset="0"/>
                <a:cs typeface="Times New Roman" pitchFamily="18" charset="0"/>
              </a:defRPr>
            </a:lvl5pPr>
            <a:lvl6pPr marL="4226900" indent="-384264" defTabSz="901952" eaLnBrk="0" fontAlgn="base" hangingPunct="0">
              <a:spcBef>
                <a:spcPct val="30000"/>
              </a:spcBef>
              <a:spcAft>
                <a:spcPct val="0"/>
              </a:spcAft>
              <a:defRPr sz="1600">
                <a:solidFill>
                  <a:schemeClr val="tx1"/>
                </a:solidFill>
                <a:latin typeface="Arial" charset="0"/>
                <a:cs typeface="Times New Roman" pitchFamily="18" charset="0"/>
              </a:defRPr>
            </a:lvl6pPr>
            <a:lvl7pPr marL="4995426" indent="-384264" defTabSz="901952" eaLnBrk="0" fontAlgn="base" hangingPunct="0">
              <a:spcBef>
                <a:spcPct val="30000"/>
              </a:spcBef>
              <a:spcAft>
                <a:spcPct val="0"/>
              </a:spcAft>
              <a:defRPr sz="1600">
                <a:solidFill>
                  <a:schemeClr val="tx1"/>
                </a:solidFill>
                <a:latin typeface="Arial" charset="0"/>
                <a:cs typeface="Times New Roman" pitchFamily="18" charset="0"/>
              </a:defRPr>
            </a:lvl7pPr>
            <a:lvl8pPr marL="5763953" indent="-384264" defTabSz="901952" eaLnBrk="0" fontAlgn="base" hangingPunct="0">
              <a:spcBef>
                <a:spcPct val="30000"/>
              </a:spcBef>
              <a:spcAft>
                <a:spcPct val="0"/>
              </a:spcAft>
              <a:defRPr sz="1600">
                <a:solidFill>
                  <a:schemeClr val="tx1"/>
                </a:solidFill>
                <a:latin typeface="Arial" charset="0"/>
                <a:cs typeface="Times New Roman" pitchFamily="18" charset="0"/>
              </a:defRPr>
            </a:lvl8pPr>
            <a:lvl9pPr marL="6532481" indent="-384264" defTabSz="901952" eaLnBrk="0" fontAlgn="base" hangingPunct="0">
              <a:spcBef>
                <a:spcPct val="30000"/>
              </a:spcBef>
              <a:spcAft>
                <a:spcPct val="0"/>
              </a:spcAft>
              <a:defRPr sz="1600">
                <a:solidFill>
                  <a:schemeClr val="tx1"/>
                </a:solidFill>
                <a:latin typeface="Arial" charset="0"/>
                <a:cs typeface="Times New Roman" pitchFamily="18" charset="0"/>
              </a:defRPr>
            </a:lvl9pPr>
          </a:lstStyle>
          <a:p>
            <a:pPr marL="0" marR="0" lvl="0" indent="0" algn="l" defTabSz="901952" rtl="0" eaLnBrk="1" fontAlgn="auto" latinLnBrk="0" hangingPunct="1">
              <a:lnSpc>
                <a:spcPct val="100000"/>
              </a:lnSpc>
              <a:spcBef>
                <a:spcPct val="0"/>
              </a:spcBef>
              <a:spcAft>
                <a:spcPts val="0"/>
              </a:spcAft>
              <a:buClrTx/>
              <a:buSzTx/>
              <a:buFontTx/>
              <a:buNone/>
              <a:tabLst/>
              <a:defRPr/>
            </a:pPr>
            <a:r>
              <a:rPr kumimoji="0" lang="en-US" altLang="en-US" sz="800" b="0" i="0" u="none" strike="noStrike" kern="1200" cap="none" spc="0" normalizeH="0" baseline="0" noProof="0" dirty="0">
                <a:ln>
                  <a:noFill/>
                </a:ln>
                <a:solidFill>
                  <a:prstClr val="black"/>
                </a:solidFill>
                <a:effectLst/>
                <a:uLnTx/>
                <a:uFillTx/>
                <a:latin typeface="Arial" charset="0"/>
                <a:ea typeface="+mn-ea"/>
                <a:cs typeface="Times New Roman" pitchFamily="18" charset="0"/>
              </a:rPr>
              <a:t>Design Software Deployment and Deploy Applications with IBM UrbanCode Deploy</a:t>
            </a:r>
          </a:p>
        </p:txBody>
      </p:sp>
    </p:spTree>
    <p:extLst>
      <p:ext uri="{BB962C8B-B14F-4D97-AF65-F5344CB8AC3E}">
        <p14:creationId xmlns:p14="http://schemas.microsoft.com/office/powerpoint/2010/main" val="2355651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1" kern="1200" dirty="0">
                <a:solidFill>
                  <a:schemeClr val="tx1"/>
                </a:solidFill>
                <a:effectLst/>
                <a:latin typeface="+mn-lt"/>
                <a:ea typeface="+mn-ea"/>
                <a:cs typeface="+mn-cs"/>
              </a:rPr>
              <a:t>Component properties</a:t>
            </a:r>
            <a:r>
              <a:rPr lang="en-US" sz="1600" kern="1200" dirty="0">
                <a:solidFill>
                  <a:schemeClr val="tx1"/>
                </a:solidFill>
                <a:effectLst/>
                <a:latin typeface="+mn-lt"/>
                <a:ea typeface="+mn-ea"/>
                <a:cs typeface="+mn-cs"/>
              </a:rPr>
              <a:t>: Component properties are values defined and set directly on the component. They stay the same for all versions of the component. So, any time you import a new version, the properties are already set.</a:t>
            </a:r>
          </a:p>
          <a:p>
            <a:r>
              <a:rPr lang="en-US" sz="1600" kern="1200" dirty="0">
                <a:solidFill>
                  <a:schemeClr val="tx1"/>
                </a:solidFill>
                <a:effectLst/>
                <a:latin typeface="+mn-lt"/>
                <a:ea typeface="+mn-ea"/>
                <a:cs typeface="+mn-cs"/>
              </a:rPr>
              <a:t> </a:t>
            </a:r>
          </a:p>
          <a:p>
            <a:r>
              <a:rPr lang="en-US" sz="1600" b="1" kern="1200" dirty="0">
                <a:solidFill>
                  <a:schemeClr val="tx1"/>
                </a:solidFill>
                <a:effectLst/>
                <a:latin typeface="+mn-lt"/>
                <a:ea typeface="+mn-ea"/>
                <a:cs typeface="+mn-cs"/>
              </a:rPr>
              <a:t>Property definitions</a:t>
            </a:r>
            <a:r>
              <a:rPr lang="en-US" sz="1600" kern="1200" dirty="0">
                <a:solidFill>
                  <a:schemeClr val="tx1"/>
                </a:solidFill>
                <a:effectLst/>
                <a:latin typeface="+mn-lt"/>
                <a:ea typeface="+mn-ea"/>
                <a:cs typeface="+mn-cs"/>
              </a:rPr>
              <a:t>: Components have a special type of property called property definitions. Component property definitions can be used for environments, versions, and resources. You use definitions when you have a value that the component uses that needs to change each time you use that component. These properties are defined on the component, but their values are set in other places. For example, </a:t>
            </a:r>
            <a:r>
              <a:rPr lang="en-US" sz="1600" i="1" kern="1200" dirty="0">
                <a:solidFill>
                  <a:schemeClr val="tx1"/>
                </a:solidFill>
                <a:effectLst/>
                <a:latin typeface="+mn-lt"/>
                <a:ea typeface="+mn-ea"/>
                <a:cs typeface="+mn-cs"/>
              </a:rPr>
              <a:t>Component environment properties</a:t>
            </a:r>
            <a:r>
              <a:rPr lang="en-US" sz="1600" kern="1200" dirty="0">
                <a:solidFill>
                  <a:schemeClr val="tx1"/>
                </a:solidFill>
                <a:effectLst/>
                <a:latin typeface="+mn-lt"/>
                <a:ea typeface="+mn-ea"/>
                <a:cs typeface="+mn-cs"/>
              </a:rPr>
              <a:t> are defined on a component, but the values are not specified until the component is deployed to an environment. In the previous slide, the URL field pointed to a predefined environment property called db.url. This allows you to assign a different database URL to each environment. You might want to do this if you have a test database at one URL for your development environment and a production database at another.</a:t>
            </a:r>
          </a:p>
          <a:p>
            <a:r>
              <a:rPr lang="en-US" sz="1600" kern="1200" dirty="0">
                <a:solidFill>
                  <a:schemeClr val="tx1"/>
                </a:solidFill>
                <a:effectLst/>
                <a:latin typeface="+mn-lt"/>
                <a:ea typeface="+mn-ea"/>
                <a:cs typeface="+mn-cs"/>
              </a:rPr>
              <a:t>  </a:t>
            </a:r>
          </a:p>
          <a:p>
            <a:pPr lvl="0"/>
            <a:r>
              <a:rPr lang="en-US" sz="1600" kern="1200" dirty="0">
                <a:solidFill>
                  <a:schemeClr val="tx1"/>
                </a:solidFill>
                <a:effectLst/>
                <a:latin typeface="+mn-lt"/>
                <a:ea typeface="+mn-ea"/>
                <a:cs typeface="+mn-cs"/>
              </a:rPr>
              <a:t>For example, if different database users have access to the development and test databases, you can set the database user name and password in each environment. Then, you use a component environment property to point the correct database URL for each environment. is different in every environment (DEV, QA, SIT, etc.)</a:t>
            </a:r>
          </a:p>
          <a:p>
            <a:r>
              <a:rPr lang="en-US" sz="1600" kern="1200" dirty="0">
                <a:solidFill>
                  <a:schemeClr val="tx1"/>
                </a:solidFill>
                <a:effectLst/>
                <a:latin typeface="+mn-lt"/>
                <a:ea typeface="+mn-ea"/>
                <a:cs typeface="+mn-cs"/>
              </a:rPr>
              <a:t> </a:t>
            </a:r>
          </a:p>
          <a:p>
            <a:pPr marL="285750" lvl="0" indent="-285750">
              <a:buFont typeface="Arial" panose="020B0604020202020204" pitchFamily="34" charset="0"/>
              <a:buChar char="•"/>
            </a:pPr>
            <a:r>
              <a:rPr lang="en-US" sz="1600" i="1" kern="1200" dirty="0">
                <a:solidFill>
                  <a:schemeClr val="tx1"/>
                </a:solidFill>
                <a:effectLst/>
                <a:latin typeface="+mn-lt"/>
                <a:ea typeface="+mn-ea"/>
                <a:cs typeface="+mn-cs"/>
              </a:rPr>
              <a:t>Component version properties</a:t>
            </a:r>
            <a:r>
              <a:rPr lang="en-US" sz="1600" kern="1200" dirty="0">
                <a:solidFill>
                  <a:schemeClr val="tx1"/>
                </a:solidFill>
                <a:effectLst/>
                <a:latin typeface="+mn-lt"/>
                <a:ea typeface="+mn-ea"/>
                <a:cs typeface="+mn-cs"/>
              </a:rPr>
              <a:t> are defined on a component, but the values are specified on component versions. This type of property stores information that changes with each version of the component, such as a version number. Each component version can have a different value for its component version property.  </a:t>
            </a:r>
          </a:p>
          <a:p>
            <a:pPr marL="285750" lvl="0" indent="-285750">
              <a:buFont typeface="Arial" panose="020B0604020202020204" pitchFamily="34" charset="0"/>
              <a:buChar char="•"/>
            </a:pPr>
            <a:r>
              <a:rPr lang="en-US" sz="1600" i="1" kern="1200" dirty="0">
                <a:solidFill>
                  <a:schemeClr val="tx1"/>
                </a:solidFill>
                <a:effectLst/>
                <a:latin typeface="+mn-lt"/>
                <a:ea typeface="+mn-ea"/>
                <a:cs typeface="+mn-cs"/>
              </a:rPr>
              <a:t>Component resource properties</a:t>
            </a:r>
            <a:r>
              <a:rPr lang="en-US" sz="1600" kern="1200" dirty="0">
                <a:solidFill>
                  <a:schemeClr val="tx1"/>
                </a:solidFill>
                <a:effectLst/>
                <a:latin typeface="+mn-lt"/>
                <a:ea typeface="+mn-ea"/>
                <a:cs typeface="+mn-cs"/>
              </a:rPr>
              <a:t> are defined on components, but they are not given a value until the component is added to an environment as a resource. Then, the property behaves much like a resource property. Because a component can be added to an environment multiple times, each instance of the component can have a different value for the component resource property. If you need to use two copies of a component in the same environment but use a different value between them, use a resource property definition. </a:t>
            </a:r>
          </a:p>
          <a:p>
            <a:endParaRPr lang="en-US" dirty="0"/>
          </a:p>
        </p:txBody>
      </p:sp>
      <p:sp>
        <p:nvSpPr>
          <p:cNvPr id="5" name="Footer Placeholder 4"/>
          <p:cNvSpPr>
            <a:spLocks noGrp="1"/>
          </p:cNvSpPr>
          <p:nvPr>
            <p:ph type="ftr" sz="quarter" idx="11"/>
          </p:nvPr>
        </p:nvSpPr>
        <p:spPr/>
        <p:txBody>
          <a:bodyPr/>
          <a:lstStyle/>
          <a:p>
            <a:pPr marL="0" marR="0" lvl="0" indent="0" algn="l" defTabSz="1218835"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prstClr val="black"/>
                </a:solidFill>
                <a:effectLst/>
                <a:uLnTx/>
                <a:uFillTx/>
                <a:latin typeface="Calibri"/>
                <a:ea typeface="+mn-ea"/>
                <a:cs typeface="+mn-cs"/>
              </a:rPr>
              <a:t>© Copyright IBM Corporation 2017</a:t>
            </a:r>
          </a:p>
        </p:txBody>
      </p:sp>
      <p:sp>
        <p:nvSpPr>
          <p:cNvPr id="6" name="Slide Number Placeholder 5"/>
          <p:cNvSpPr>
            <a:spLocks noGrp="1"/>
          </p:cNvSpPr>
          <p:nvPr>
            <p:ph type="sldNum" sz="quarter" idx="12"/>
          </p:nvPr>
        </p:nvSpPr>
        <p:spPr/>
        <p:txBody>
          <a:bodyPr/>
          <a:lstStyle/>
          <a:p>
            <a:pPr marL="0" marR="0" lvl="0" indent="0" algn="r" defTabSz="1218835" rtl="0" eaLnBrk="1" fontAlgn="auto" latinLnBrk="0" hangingPunct="1">
              <a:lnSpc>
                <a:spcPct val="100000"/>
              </a:lnSpc>
              <a:spcBef>
                <a:spcPts val="0"/>
              </a:spcBef>
              <a:spcAft>
                <a:spcPts val="0"/>
              </a:spcAft>
              <a:buClrTx/>
              <a:buSzTx/>
              <a:buFontTx/>
              <a:buNone/>
              <a:tabLst/>
              <a:defRPr/>
            </a:pPr>
            <a:fld id="{87D4ED49-6B14-47B2-ADE8-B409E50FE394}"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8835" rtl="0" eaLnBrk="1" fontAlgn="auto" latinLnBrk="0" hangingPunct="1">
                <a:lnSpc>
                  <a:spcPct val="100000"/>
                </a:lnSpc>
                <a:spcBef>
                  <a:spcPts val="0"/>
                </a:spcBef>
                <a:spcAft>
                  <a:spcPts val="0"/>
                </a:spcAft>
                <a:buClrTx/>
                <a:buSzTx/>
                <a:buFontTx/>
                <a:buNone/>
                <a:tabLst/>
                <a:defRPr/>
              </a:pPr>
              <a:t>2</a:t>
            </a:fld>
            <a:endParaRPr kumimoji="0" lang="en-US" sz="13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Rectangle 2"/>
          <p:cNvSpPr>
            <a:spLocks noGrp="1" noChangeArrowheads="1"/>
          </p:cNvSpPr>
          <p:nvPr>
            <p:ph type="hdr" sz="quarter"/>
          </p:nvPr>
        </p:nvSpPr>
        <p:spPr>
          <a:xfrm>
            <a:off x="0" y="0"/>
            <a:ext cx="7010400" cy="464820"/>
          </a:xfrm>
          <a:noFill/>
        </p:spPr>
        <p:txBody>
          <a:bodyPr/>
          <a:lstStyle>
            <a:lvl1pPr algn="l" defTabSz="901952" eaLnBrk="0" hangingPunct="0">
              <a:spcBef>
                <a:spcPct val="30000"/>
              </a:spcBef>
              <a:defRPr sz="1600">
                <a:solidFill>
                  <a:srgbClr val="000000"/>
                </a:solidFill>
                <a:latin typeface="Arial" charset="0"/>
                <a:cs typeface="Times New Roman" pitchFamily="18" charset="0"/>
              </a:defRPr>
            </a:lvl1pPr>
            <a:lvl2pPr marL="1248857" indent="-480330" algn="l" defTabSz="901952" eaLnBrk="0" hangingPunct="0">
              <a:spcBef>
                <a:spcPct val="30000"/>
              </a:spcBef>
              <a:defRPr sz="1600">
                <a:solidFill>
                  <a:schemeClr val="tx1"/>
                </a:solidFill>
                <a:latin typeface="Arial" charset="0"/>
                <a:cs typeface="Times New Roman" pitchFamily="18" charset="0"/>
              </a:defRPr>
            </a:lvl2pPr>
            <a:lvl3pPr marL="1921318" indent="-384264" algn="l" defTabSz="901952" eaLnBrk="0" hangingPunct="0">
              <a:spcBef>
                <a:spcPct val="30000"/>
              </a:spcBef>
              <a:defRPr sz="1600">
                <a:solidFill>
                  <a:schemeClr val="tx1"/>
                </a:solidFill>
                <a:latin typeface="Arial" charset="0"/>
                <a:cs typeface="Times New Roman" pitchFamily="18" charset="0"/>
              </a:defRPr>
            </a:lvl3pPr>
            <a:lvl4pPr marL="2689845" indent="-384264" algn="l" defTabSz="901952" eaLnBrk="0" hangingPunct="0">
              <a:spcBef>
                <a:spcPct val="30000"/>
              </a:spcBef>
              <a:defRPr sz="1600">
                <a:solidFill>
                  <a:schemeClr val="tx1"/>
                </a:solidFill>
                <a:latin typeface="Arial" charset="0"/>
                <a:cs typeface="Times New Roman" pitchFamily="18" charset="0"/>
              </a:defRPr>
            </a:lvl4pPr>
            <a:lvl5pPr marL="3458373" indent="-384264" algn="l" defTabSz="901952" eaLnBrk="0" hangingPunct="0">
              <a:spcBef>
                <a:spcPct val="30000"/>
              </a:spcBef>
              <a:defRPr sz="1600">
                <a:solidFill>
                  <a:schemeClr val="tx1"/>
                </a:solidFill>
                <a:latin typeface="Arial" charset="0"/>
                <a:cs typeface="Times New Roman" pitchFamily="18" charset="0"/>
              </a:defRPr>
            </a:lvl5pPr>
            <a:lvl6pPr marL="4226900" indent="-384264" defTabSz="901952" eaLnBrk="0" fontAlgn="base" hangingPunct="0">
              <a:spcBef>
                <a:spcPct val="30000"/>
              </a:spcBef>
              <a:spcAft>
                <a:spcPct val="0"/>
              </a:spcAft>
              <a:defRPr sz="1600">
                <a:solidFill>
                  <a:schemeClr val="tx1"/>
                </a:solidFill>
                <a:latin typeface="Arial" charset="0"/>
                <a:cs typeface="Times New Roman" pitchFamily="18" charset="0"/>
              </a:defRPr>
            </a:lvl6pPr>
            <a:lvl7pPr marL="4995426" indent="-384264" defTabSz="901952" eaLnBrk="0" fontAlgn="base" hangingPunct="0">
              <a:spcBef>
                <a:spcPct val="30000"/>
              </a:spcBef>
              <a:spcAft>
                <a:spcPct val="0"/>
              </a:spcAft>
              <a:defRPr sz="1600">
                <a:solidFill>
                  <a:schemeClr val="tx1"/>
                </a:solidFill>
                <a:latin typeface="Arial" charset="0"/>
                <a:cs typeface="Times New Roman" pitchFamily="18" charset="0"/>
              </a:defRPr>
            </a:lvl7pPr>
            <a:lvl8pPr marL="5763953" indent="-384264" defTabSz="901952" eaLnBrk="0" fontAlgn="base" hangingPunct="0">
              <a:spcBef>
                <a:spcPct val="30000"/>
              </a:spcBef>
              <a:spcAft>
                <a:spcPct val="0"/>
              </a:spcAft>
              <a:defRPr sz="1600">
                <a:solidFill>
                  <a:schemeClr val="tx1"/>
                </a:solidFill>
                <a:latin typeface="Arial" charset="0"/>
                <a:cs typeface="Times New Roman" pitchFamily="18" charset="0"/>
              </a:defRPr>
            </a:lvl8pPr>
            <a:lvl9pPr marL="6532481" indent="-384264" defTabSz="901952" eaLnBrk="0" fontAlgn="base" hangingPunct="0">
              <a:spcBef>
                <a:spcPct val="30000"/>
              </a:spcBef>
              <a:spcAft>
                <a:spcPct val="0"/>
              </a:spcAft>
              <a:defRPr sz="1600">
                <a:solidFill>
                  <a:schemeClr val="tx1"/>
                </a:solidFill>
                <a:latin typeface="Arial" charset="0"/>
                <a:cs typeface="Times New Roman" pitchFamily="18" charset="0"/>
              </a:defRPr>
            </a:lvl9pPr>
          </a:lstStyle>
          <a:p>
            <a:pPr marL="0" marR="0" lvl="0" indent="0" algn="l" defTabSz="901952" rtl="0" eaLnBrk="1" fontAlgn="auto" latinLnBrk="0" hangingPunct="1">
              <a:lnSpc>
                <a:spcPct val="100000"/>
              </a:lnSpc>
              <a:spcBef>
                <a:spcPct val="0"/>
              </a:spcBef>
              <a:spcAft>
                <a:spcPts val="0"/>
              </a:spcAft>
              <a:buClrTx/>
              <a:buSzTx/>
              <a:buFontTx/>
              <a:buNone/>
              <a:tabLst/>
              <a:defRPr/>
            </a:pPr>
            <a:r>
              <a:rPr kumimoji="0" lang="en-US" altLang="en-US" sz="800" b="0" i="0" u="none" strike="noStrike" kern="1200" cap="none" spc="0" normalizeH="0" baseline="0" noProof="0" dirty="0">
                <a:ln>
                  <a:noFill/>
                </a:ln>
                <a:solidFill>
                  <a:prstClr val="black"/>
                </a:solidFill>
                <a:effectLst/>
                <a:uLnTx/>
                <a:uFillTx/>
                <a:latin typeface="Arial" charset="0"/>
                <a:ea typeface="+mn-ea"/>
                <a:cs typeface="Times New Roman" pitchFamily="18" charset="0"/>
              </a:rPr>
              <a:t>Design Software Deployment and Deploy Applications with IBM UrbanCode Deploy</a:t>
            </a:r>
          </a:p>
        </p:txBody>
      </p:sp>
    </p:spTree>
    <p:extLst>
      <p:ext uri="{BB962C8B-B14F-4D97-AF65-F5344CB8AC3E}">
        <p14:creationId xmlns:p14="http://schemas.microsoft.com/office/powerpoint/2010/main" val="12204314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latin typeface="+mn-lt"/>
                <a:ea typeface="+mn-ea"/>
                <a:cs typeface="+mn-cs"/>
              </a:rPr>
              <a:t>Properties are referred to by scope. Scope is the type of artifact that contains the property, such as the environment or component. When you refer to a property, you use the notation that starts with a dollar sign, open curly brace, p, which stands for property, and then a colon. Then you identify the artifact, followed by a slash, the property name, and a closed curly brace.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a:t>
            </a:r>
            <a:r>
              <a:rPr lang="en-US" sz="1600" kern="1200" dirty="0" err="1">
                <a:solidFill>
                  <a:schemeClr val="tx1"/>
                </a:solidFill>
                <a:effectLst/>
                <a:latin typeface="+mn-lt"/>
                <a:ea typeface="+mn-ea"/>
                <a:cs typeface="+mn-cs"/>
              </a:rPr>
              <a:t>p:component</a:t>
            </a:r>
            <a:r>
              <a:rPr lang="en-US" sz="1600" kern="1200" dirty="0">
                <a:solidFill>
                  <a:schemeClr val="tx1"/>
                </a:solidFill>
                <a:effectLst/>
                <a:latin typeface="+mn-lt"/>
                <a:ea typeface="+mn-ea"/>
                <a:cs typeface="+mn-cs"/>
              </a:rPr>
              <a:t>/prop.name}, where the “p” stands for “property.” It  says to look in this location with this name.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Keep in consideration where values change; that is where you want to set the properties. </a:t>
            </a:r>
          </a:p>
          <a:p>
            <a:r>
              <a:rPr lang="en-US" sz="1600" kern="1200" dirty="0">
                <a:solidFill>
                  <a:schemeClr val="tx1"/>
                </a:solidFill>
                <a:effectLst/>
                <a:latin typeface="+mn-lt"/>
                <a:ea typeface="+mn-ea"/>
                <a:cs typeface="+mn-cs"/>
              </a:rPr>
              <a:t> </a:t>
            </a:r>
          </a:p>
          <a:p>
            <a:pPr marL="285750" indent="-285750">
              <a:buFont typeface="Arial" panose="020B0604020202020204" pitchFamily="34" charset="0"/>
              <a:buChar char="•"/>
            </a:pPr>
            <a:endParaRPr lang="en-US" dirty="0"/>
          </a:p>
        </p:txBody>
      </p:sp>
      <p:sp>
        <p:nvSpPr>
          <p:cNvPr id="5" name="Footer Placeholder 4"/>
          <p:cNvSpPr>
            <a:spLocks noGrp="1"/>
          </p:cNvSpPr>
          <p:nvPr>
            <p:ph type="ftr" sz="quarter" idx="11"/>
          </p:nvPr>
        </p:nvSpPr>
        <p:spPr/>
        <p:txBody>
          <a:bodyPr/>
          <a:lstStyle/>
          <a:p>
            <a:pPr marL="0" marR="0" lvl="0" indent="0" algn="l" defTabSz="1218835"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prstClr val="black"/>
                </a:solidFill>
                <a:effectLst/>
                <a:uLnTx/>
                <a:uFillTx/>
                <a:latin typeface="Calibri"/>
                <a:ea typeface="+mn-ea"/>
                <a:cs typeface="+mn-cs"/>
              </a:rPr>
              <a:t>© Copyright IBM Corporation 2017</a:t>
            </a:r>
          </a:p>
        </p:txBody>
      </p:sp>
      <p:sp>
        <p:nvSpPr>
          <p:cNvPr id="6" name="Slide Number Placeholder 5"/>
          <p:cNvSpPr>
            <a:spLocks noGrp="1"/>
          </p:cNvSpPr>
          <p:nvPr>
            <p:ph type="sldNum" sz="quarter" idx="12"/>
          </p:nvPr>
        </p:nvSpPr>
        <p:spPr/>
        <p:txBody>
          <a:bodyPr/>
          <a:lstStyle/>
          <a:p>
            <a:pPr marL="0" marR="0" lvl="0" indent="0" algn="r" defTabSz="1218835" rtl="0" eaLnBrk="1" fontAlgn="auto" latinLnBrk="0" hangingPunct="1">
              <a:lnSpc>
                <a:spcPct val="100000"/>
              </a:lnSpc>
              <a:spcBef>
                <a:spcPts val="0"/>
              </a:spcBef>
              <a:spcAft>
                <a:spcPts val="0"/>
              </a:spcAft>
              <a:buClrTx/>
              <a:buSzTx/>
              <a:buFontTx/>
              <a:buNone/>
              <a:tabLst/>
              <a:defRPr/>
            </a:pPr>
            <a:fld id="{87D4ED49-6B14-47B2-ADE8-B409E50FE394}"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8835" rtl="0" eaLnBrk="1" fontAlgn="auto" latinLnBrk="0" hangingPunct="1">
                <a:lnSpc>
                  <a:spcPct val="100000"/>
                </a:lnSpc>
                <a:spcBef>
                  <a:spcPts val="0"/>
                </a:spcBef>
                <a:spcAft>
                  <a:spcPts val="0"/>
                </a:spcAft>
                <a:buClrTx/>
                <a:buSzTx/>
                <a:buFontTx/>
                <a:buNone/>
                <a:tabLst/>
                <a:defRPr/>
              </a:pPr>
              <a:t>3</a:t>
            </a:fld>
            <a:endParaRPr kumimoji="0" lang="en-US" sz="13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Rectangle 2"/>
          <p:cNvSpPr>
            <a:spLocks noGrp="1" noChangeArrowheads="1"/>
          </p:cNvSpPr>
          <p:nvPr>
            <p:ph type="hdr" sz="quarter"/>
          </p:nvPr>
        </p:nvSpPr>
        <p:spPr>
          <a:xfrm>
            <a:off x="0" y="0"/>
            <a:ext cx="7010400" cy="464820"/>
          </a:xfrm>
          <a:noFill/>
        </p:spPr>
        <p:txBody>
          <a:bodyPr/>
          <a:lstStyle>
            <a:lvl1pPr algn="l" defTabSz="901952" eaLnBrk="0" hangingPunct="0">
              <a:spcBef>
                <a:spcPct val="30000"/>
              </a:spcBef>
              <a:defRPr sz="1600">
                <a:solidFill>
                  <a:srgbClr val="000000"/>
                </a:solidFill>
                <a:latin typeface="Arial" charset="0"/>
                <a:cs typeface="Times New Roman" pitchFamily="18" charset="0"/>
              </a:defRPr>
            </a:lvl1pPr>
            <a:lvl2pPr marL="1248857" indent="-480330" algn="l" defTabSz="901952" eaLnBrk="0" hangingPunct="0">
              <a:spcBef>
                <a:spcPct val="30000"/>
              </a:spcBef>
              <a:defRPr sz="1600">
                <a:solidFill>
                  <a:schemeClr val="tx1"/>
                </a:solidFill>
                <a:latin typeface="Arial" charset="0"/>
                <a:cs typeface="Times New Roman" pitchFamily="18" charset="0"/>
              </a:defRPr>
            </a:lvl2pPr>
            <a:lvl3pPr marL="1921318" indent="-384264" algn="l" defTabSz="901952" eaLnBrk="0" hangingPunct="0">
              <a:spcBef>
                <a:spcPct val="30000"/>
              </a:spcBef>
              <a:defRPr sz="1600">
                <a:solidFill>
                  <a:schemeClr val="tx1"/>
                </a:solidFill>
                <a:latin typeface="Arial" charset="0"/>
                <a:cs typeface="Times New Roman" pitchFamily="18" charset="0"/>
              </a:defRPr>
            </a:lvl3pPr>
            <a:lvl4pPr marL="2689845" indent="-384264" algn="l" defTabSz="901952" eaLnBrk="0" hangingPunct="0">
              <a:spcBef>
                <a:spcPct val="30000"/>
              </a:spcBef>
              <a:defRPr sz="1600">
                <a:solidFill>
                  <a:schemeClr val="tx1"/>
                </a:solidFill>
                <a:latin typeface="Arial" charset="0"/>
                <a:cs typeface="Times New Roman" pitchFamily="18" charset="0"/>
              </a:defRPr>
            </a:lvl4pPr>
            <a:lvl5pPr marL="3458373" indent="-384264" algn="l" defTabSz="901952" eaLnBrk="0" hangingPunct="0">
              <a:spcBef>
                <a:spcPct val="30000"/>
              </a:spcBef>
              <a:defRPr sz="1600">
                <a:solidFill>
                  <a:schemeClr val="tx1"/>
                </a:solidFill>
                <a:latin typeface="Arial" charset="0"/>
                <a:cs typeface="Times New Roman" pitchFamily="18" charset="0"/>
              </a:defRPr>
            </a:lvl5pPr>
            <a:lvl6pPr marL="4226900" indent="-384264" defTabSz="901952" eaLnBrk="0" fontAlgn="base" hangingPunct="0">
              <a:spcBef>
                <a:spcPct val="30000"/>
              </a:spcBef>
              <a:spcAft>
                <a:spcPct val="0"/>
              </a:spcAft>
              <a:defRPr sz="1600">
                <a:solidFill>
                  <a:schemeClr val="tx1"/>
                </a:solidFill>
                <a:latin typeface="Arial" charset="0"/>
                <a:cs typeface="Times New Roman" pitchFamily="18" charset="0"/>
              </a:defRPr>
            </a:lvl6pPr>
            <a:lvl7pPr marL="4995426" indent="-384264" defTabSz="901952" eaLnBrk="0" fontAlgn="base" hangingPunct="0">
              <a:spcBef>
                <a:spcPct val="30000"/>
              </a:spcBef>
              <a:spcAft>
                <a:spcPct val="0"/>
              </a:spcAft>
              <a:defRPr sz="1600">
                <a:solidFill>
                  <a:schemeClr val="tx1"/>
                </a:solidFill>
                <a:latin typeface="Arial" charset="0"/>
                <a:cs typeface="Times New Roman" pitchFamily="18" charset="0"/>
              </a:defRPr>
            </a:lvl7pPr>
            <a:lvl8pPr marL="5763953" indent="-384264" defTabSz="901952" eaLnBrk="0" fontAlgn="base" hangingPunct="0">
              <a:spcBef>
                <a:spcPct val="30000"/>
              </a:spcBef>
              <a:spcAft>
                <a:spcPct val="0"/>
              </a:spcAft>
              <a:defRPr sz="1600">
                <a:solidFill>
                  <a:schemeClr val="tx1"/>
                </a:solidFill>
                <a:latin typeface="Arial" charset="0"/>
                <a:cs typeface="Times New Roman" pitchFamily="18" charset="0"/>
              </a:defRPr>
            </a:lvl8pPr>
            <a:lvl9pPr marL="6532481" indent="-384264" defTabSz="901952" eaLnBrk="0" fontAlgn="base" hangingPunct="0">
              <a:spcBef>
                <a:spcPct val="30000"/>
              </a:spcBef>
              <a:spcAft>
                <a:spcPct val="0"/>
              </a:spcAft>
              <a:defRPr sz="1600">
                <a:solidFill>
                  <a:schemeClr val="tx1"/>
                </a:solidFill>
                <a:latin typeface="Arial" charset="0"/>
                <a:cs typeface="Times New Roman" pitchFamily="18" charset="0"/>
              </a:defRPr>
            </a:lvl9pPr>
          </a:lstStyle>
          <a:p>
            <a:pPr marL="0" marR="0" lvl="0" indent="0" algn="l" defTabSz="901952" rtl="0" eaLnBrk="1" fontAlgn="auto" latinLnBrk="0" hangingPunct="1">
              <a:lnSpc>
                <a:spcPct val="100000"/>
              </a:lnSpc>
              <a:spcBef>
                <a:spcPct val="0"/>
              </a:spcBef>
              <a:spcAft>
                <a:spcPts val="0"/>
              </a:spcAft>
              <a:buClrTx/>
              <a:buSzTx/>
              <a:buFontTx/>
              <a:buNone/>
              <a:tabLst/>
              <a:defRPr/>
            </a:pPr>
            <a:r>
              <a:rPr kumimoji="0" lang="en-US" altLang="en-US" sz="800" b="0" i="0" u="none" strike="noStrike" kern="1200" cap="none" spc="0" normalizeH="0" baseline="0" noProof="0" dirty="0">
                <a:ln>
                  <a:noFill/>
                </a:ln>
                <a:solidFill>
                  <a:prstClr val="black"/>
                </a:solidFill>
                <a:effectLst/>
                <a:uLnTx/>
                <a:uFillTx/>
                <a:latin typeface="Arial" charset="0"/>
                <a:ea typeface="+mn-ea"/>
                <a:cs typeface="Times New Roman" pitchFamily="18" charset="0"/>
              </a:rPr>
              <a:t>Design Software Deployment and Deploy Applications with IBM UrbanCode Deploy</a:t>
            </a:r>
          </a:p>
        </p:txBody>
      </p:sp>
    </p:spTree>
    <p:extLst>
      <p:ext uri="{BB962C8B-B14F-4D97-AF65-F5344CB8AC3E}">
        <p14:creationId xmlns:p14="http://schemas.microsoft.com/office/powerpoint/2010/main" val="25391318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latin typeface="+mn-lt"/>
                <a:ea typeface="+mn-ea"/>
                <a:cs typeface="+mn-cs"/>
              </a:rPr>
              <a:t>There might be situations where you don’t want to reference a specific artifact. In this case, you can refer to a property without scope by leaving out the artifact (${</a:t>
            </a:r>
            <a:r>
              <a:rPr lang="en-US" sz="1600" kern="1200" dirty="0" err="1">
                <a:solidFill>
                  <a:schemeClr val="tx1"/>
                </a:solidFill>
                <a:effectLst/>
                <a:latin typeface="+mn-lt"/>
                <a:ea typeface="+mn-ea"/>
                <a:cs typeface="+mn-cs"/>
              </a:rPr>
              <a:t>p:propertyName</a:t>
            </a:r>
            <a:r>
              <a:rPr lang="en-US" sz="1600" kern="1200" dirty="0">
                <a:solidFill>
                  <a:schemeClr val="tx1"/>
                </a:solidFill>
                <a:effectLst/>
                <a:latin typeface="+mn-lt"/>
                <a:ea typeface="+mn-ea"/>
                <a:cs typeface="+mn-cs"/>
              </a:rPr>
              <a:t>}). For example, with the environment variable, db.url, you can refer to it with the artifact name, environment, as you see on the left (${</a:t>
            </a:r>
            <a:r>
              <a:rPr lang="en-US" sz="1600" kern="1200" dirty="0" err="1">
                <a:solidFill>
                  <a:schemeClr val="tx1"/>
                </a:solidFill>
                <a:effectLst/>
                <a:latin typeface="+mn-lt"/>
                <a:ea typeface="+mn-ea"/>
                <a:cs typeface="+mn-cs"/>
              </a:rPr>
              <a:t>p:environment</a:t>
            </a:r>
            <a:r>
              <a:rPr lang="en-US" sz="1600" kern="1200" dirty="0">
                <a:solidFill>
                  <a:schemeClr val="tx1"/>
                </a:solidFill>
                <a:effectLst/>
                <a:latin typeface="+mn-lt"/>
                <a:ea typeface="+mn-ea"/>
                <a:cs typeface="+mn-cs"/>
              </a:rPr>
              <a:t>/db.url}). Or you can refer to the same environment variable without scope by removing the artifact name, as shown in the right (${</a:t>
            </a:r>
            <a:r>
              <a:rPr lang="en-US" sz="1600" kern="1200" dirty="0" err="1">
                <a:solidFill>
                  <a:schemeClr val="tx1"/>
                </a:solidFill>
                <a:effectLst/>
                <a:latin typeface="+mn-lt"/>
                <a:ea typeface="+mn-ea"/>
                <a:cs typeface="+mn-cs"/>
              </a:rPr>
              <a:t>p:db.url</a:t>
            </a:r>
            <a:r>
              <a:rPr lang="en-US" sz="1600" kern="1200" dirty="0">
                <a:solidFill>
                  <a:schemeClr val="tx1"/>
                </a:solidFill>
                <a:effectLst/>
                <a:latin typeface="+mn-lt"/>
                <a:ea typeface="+mn-ea"/>
                <a:cs typeface="+mn-cs"/>
              </a:rPr>
              <a:t>}). In this way, you can refer to properties defined in other places, such as in the application, system, or resource. </a:t>
            </a:r>
          </a:p>
        </p:txBody>
      </p:sp>
      <p:sp>
        <p:nvSpPr>
          <p:cNvPr id="5" name="Footer Placeholder 4"/>
          <p:cNvSpPr>
            <a:spLocks noGrp="1"/>
          </p:cNvSpPr>
          <p:nvPr>
            <p:ph type="ftr" sz="quarter" idx="11"/>
          </p:nvPr>
        </p:nvSpPr>
        <p:spPr/>
        <p:txBody>
          <a:bodyPr/>
          <a:lstStyle/>
          <a:p>
            <a:pPr marL="0" marR="0" lvl="0" indent="0" algn="l" defTabSz="1218835"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prstClr val="black"/>
                </a:solidFill>
                <a:effectLst/>
                <a:uLnTx/>
                <a:uFillTx/>
                <a:latin typeface="Calibri"/>
                <a:ea typeface="+mn-ea"/>
                <a:cs typeface="+mn-cs"/>
              </a:rPr>
              <a:t>© Copyright IBM Corporation 2017</a:t>
            </a:r>
          </a:p>
        </p:txBody>
      </p:sp>
      <p:sp>
        <p:nvSpPr>
          <p:cNvPr id="6" name="Slide Number Placeholder 5"/>
          <p:cNvSpPr>
            <a:spLocks noGrp="1"/>
          </p:cNvSpPr>
          <p:nvPr>
            <p:ph type="sldNum" sz="quarter" idx="12"/>
          </p:nvPr>
        </p:nvSpPr>
        <p:spPr/>
        <p:txBody>
          <a:bodyPr/>
          <a:lstStyle/>
          <a:p>
            <a:pPr marL="0" marR="0" lvl="0" indent="0" algn="r" defTabSz="1218835" rtl="0" eaLnBrk="1" fontAlgn="auto" latinLnBrk="0" hangingPunct="1">
              <a:lnSpc>
                <a:spcPct val="100000"/>
              </a:lnSpc>
              <a:spcBef>
                <a:spcPts val="0"/>
              </a:spcBef>
              <a:spcAft>
                <a:spcPts val="0"/>
              </a:spcAft>
              <a:buClrTx/>
              <a:buSzTx/>
              <a:buFontTx/>
              <a:buNone/>
              <a:tabLst/>
              <a:defRPr/>
            </a:pPr>
            <a:fld id="{87D4ED49-6B14-47B2-ADE8-B409E50FE394}"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8835" rtl="0" eaLnBrk="1" fontAlgn="auto" latinLnBrk="0" hangingPunct="1">
                <a:lnSpc>
                  <a:spcPct val="100000"/>
                </a:lnSpc>
                <a:spcBef>
                  <a:spcPts val="0"/>
                </a:spcBef>
                <a:spcAft>
                  <a:spcPts val="0"/>
                </a:spcAft>
                <a:buClrTx/>
                <a:buSzTx/>
                <a:buFontTx/>
                <a:buNone/>
                <a:tabLst/>
                <a:defRPr/>
              </a:pPr>
              <a:t>4</a:t>
            </a:fld>
            <a:endParaRPr kumimoji="0" lang="en-US" sz="13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Rectangle 2"/>
          <p:cNvSpPr>
            <a:spLocks noGrp="1" noChangeArrowheads="1"/>
          </p:cNvSpPr>
          <p:nvPr>
            <p:ph type="hdr" sz="quarter"/>
          </p:nvPr>
        </p:nvSpPr>
        <p:spPr>
          <a:xfrm>
            <a:off x="0" y="0"/>
            <a:ext cx="7010400" cy="464820"/>
          </a:xfrm>
          <a:noFill/>
        </p:spPr>
        <p:txBody>
          <a:bodyPr/>
          <a:lstStyle>
            <a:lvl1pPr algn="l" defTabSz="901952" eaLnBrk="0" hangingPunct="0">
              <a:spcBef>
                <a:spcPct val="30000"/>
              </a:spcBef>
              <a:defRPr sz="1600">
                <a:solidFill>
                  <a:srgbClr val="000000"/>
                </a:solidFill>
                <a:latin typeface="Arial" charset="0"/>
                <a:cs typeface="Times New Roman" pitchFamily="18" charset="0"/>
              </a:defRPr>
            </a:lvl1pPr>
            <a:lvl2pPr marL="1248857" indent="-480330" algn="l" defTabSz="901952" eaLnBrk="0" hangingPunct="0">
              <a:spcBef>
                <a:spcPct val="30000"/>
              </a:spcBef>
              <a:defRPr sz="1600">
                <a:solidFill>
                  <a:schemeClr val="tx1"/>
                </a:solidFill>
                <a:latin typeface="Arial" charset="0"/>
                <a:cs typeface="Times New Roman" pitchFamily="18" charset="0"/>
              </a:defRPr>
            </a:lvl2pPr>
            <a:lvl3pPr marL="1921318" indent="-384264" algn="l" defTabSz="901952" eaLnBrk="0" hangingPunct="0">
              <a:spcBef>
                <a:spcPct val="30000"/>
              </a:spcBef>
              <a:defRPr sz="1600">
                <a:solidFill>
                  <a:schemeClr val="tx1"/>
                </a:solidFill>
                <a:latin typeface="Arial" charset="0"/>
                <a:cs typeface="Times New Roman" pitchFamily="18" charset="0"/>
              </a:defRPr>
            </a:lvl3pPr>
            <a:lvl4pPr marL="2689845" indent="-384264" algn="l" defTabSz="901952" eaLnBrk="0" hangingPunct="0">
              <a:spcBef>
                <a:spcPct val="30000"/>
              </a:spcBef>
              <a:defRPr sz="1600">
                <a:solidFill>
                  <a:schemeClr val="tx1"/>
                </a:solidFill>
                <a:latin typeface="Arial" charset="0"/>
                <a:cs typeface="Times New Roman" pitchFamily="18" charset="0"/>
              </a:defRPr>
            </a:lvl4pPr>
            <a:lvl5pPr marL="3458373" indent="-384264" algn="l" defTabSz="901952" eaLnBrk="0" hangingPunct="0">
              <a:spcBef>
                <a:spcPct val="30000"/>
              </a:spcBef>
              <a:defRPr sz="1600">
                <a:solidFill>
                  <a:schemeClr val="tx1"/>
                </a:solidFill>
                <a:latin typeface="Arial" charset="0"/>
                <a:cs typeface="Times New Roman" pitchFamily="18" charset="0"/>
              </a:defRPr>
            </a:lvl5pPr>
            <a:lvl6pPr marL="4226900" indent="-384264" defTabSz="901952" eaLnBrk="0" fontAlgn="base" hangingPunct="0">
              <a:spcBef>
                <a:spcPct val="30000"/>
              </a:spcBef>
              <a:spcAft>
                <a:spcPct val="0"/>
              </a:spcAft>
              <a:defRPr sz="1600">
                <a:solidFill>
                  <a:schemeClr val="tx1"/>
                </a:solidFill>
                <a:latin typeface="Arial" charset="0"/>
                <a:cs typeface="Times New Roman" pitchFamily="18" charset="0"/>
              </a:defRPr>
            </a:lvl6pPr>
            <a:lvl7pPr marL="4995426" indent="-384264" defTabSz="901952" eaLnBrk="0" fontAlgn="base" hangingPunct="0">
              <a:spcBef>
                <a:spcPct val="30000"/>
              </a:spcBef>
              <a:spcAft>
                <a:spcPct val="0"/>
              </a:spcAft>
              <a:defRPr sz="1600">
                <a:solidFill>
                  <a:schemeClr val="tx1"/>
                </a:solidFill>
                <a:latin typeface="Arial" charset="0"/>
                <a:cs typeface="Times New Roman" pitchFamily="18" charset="0"/>
              </a:defRPr>
            </a:lvl7pPr>
            <a:lvl8pPr marL="5763953" indent="-384264" defTabSz="901952" eaLnBrk="0" fontAlgn="base" hangingPunct="0">
              <a:spcBef>
                <a:spcPct val="30000"/>
              </a:spcBef>
              <a:spcAft>
                <a:spcPct val="0"/>
              </a:spcAft>
              <a:defRPr sz="1600">
                <a:solidFill>
                  <a:schemeClr val="tx1"/>
                </a:solidFill>
                <a:latin typeface="Arial" charset="0"/>
                <a:cs typeface="Times New Roman" pitchFamily="18" charset="0"/>
              </a:defRPr>
            </a:lvl8pPr>
            <a:lvl9pPr marL="6532481" indent="-384264" defTabSz="901952" eaLnBrk="0" fontAlgn="base" hangingPunct="0">
              <a:spcBef>
                <a:spcPct val="30000"/>
              </a:spcBef>
              <a:spcAft>
                <a:spcPct val="0"/>
              </a:spcAft>
              <a:defRPr sz="1600">
                <a:solidFill>
                  <a:schemeClr val="tx1"/>
                </a:solidFill>
                <a:latin typeface="Arial" charset="0"/>
                <a:cs typeface="Times New Roman" pitchFamily="18" charset="0"/>
              </a:defRPr>
            </a:lvl9pPr>
          </a:lstStyle>
          <a:p>
            <a:pPr marL="0" marR="0" lvl="0" indent="0" algn="l" defTabSz="901952" rtl="0" eaLnBrk="1" fontAlgn="auto" latinLnBrk="0" hangingPunct="1">
              <a:lnSpc>
                <a:spcPct val="100000"/>
              </a:lnSpc>
              <a:spcBef>
                <a:spcPct val="0"/>
              </a:spcBef>
              <a:spcAft>
                <a:spcPts val="0"/>
              </a:spcAft>
              <a:buClrTx/>
              <a:buSzTx/>
              <a:buFontTx/>
              <a:buNone/>
              <a:tabLst/>
              <a:defRPr/>
            </a:pPr>
            <a:r>
              <a:rPr kumimoji="0" lang="en-US" altLang="en-US" sz="800" b="0" i="0" u="none" strike="noStrike" kern="1200" cap="none" spc="0" normalizeH="0" baseline="0" noProof="0" dirty="0">
                <a:ln>
                  <a:noFill/>
                </a:ln>
                <a:solidFill>
                  <a:prstClr val="black"/>
                </a:solidFill>
                <a:effectLst/>
                <a:uLnTx/>
                <a:uFillTx/>
                <a:latin typeface="Arial" charset="0"/>
                <a:ea typeface="+mn-ea"/>
                <a:cs typeface="Times New Roman" pitchFamily="18" charset="0"/>
              </a:rPr>
              <a:t>Design Software Deployment and Deploy Applications with IBM UrbanCode Deploy</a:t>
            </a:r>
          </a:p>
        </p:txBody>
      </p:sp>
    </p:spTree>
    <p:extLst>
      <p:ext uri="{BB962C8B-B14F-4D97-AF65-F5344CB8AC3E}">
        <p14:creationId xmlns:p14="http://schemas.microsoft.com/office/powerpoint/2010/main" val="2422365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dirty="0">
                <a:solidFill>
                  <a:schemeClr val="tx1"/>
                </a:solidFill>
                <a:effectLst/>
                <a:latin typeface="+mn-lt"/>
                <a:ea typeface="+mn-ea"/>
                <a:cs typeface="+mn-cs"/>
              </a:rPr>
              <a:t>If a property is defined in multiple places, its value is determined by the property’s order of precedence. The order of precedence allows you to override properties in specific contexts. If you refer to a property without scope, then the property with the highest order of precedence is used.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This slide shows the order of precedence from highest to lowest. The highest precedence is given to properties that are referenced in processes. The lowest precedence is given to properties referenced in the system.</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In this way, you can override properties to change the application behavior without changing the code. For example, an application might have a database for testing and a separate database for production use. In this case, you might create an application property, such as </a:t>
            </a:r>
            <a:r>
              <a:rPr lang="en-US" sz="1600" kern="1200" dirty="0" err="1">
                <a:solidFill>
                  <a:schemeClr val="tx1"/>
                </a:solidFill>
                <a:effectLst/>
                <a:latin typeface="+mn-lt"/>
                <a:ea typeface="+mn-ea"/>
                <a:cs typeface="+mn-cs"/>
              </a:rPr>
              <a:t>databaseLocation</a:t>
            </a:r>
            <a:r>
              <a:rPr lang="en-US" sz="1600" kern="1200" dirty="0">
                <a:solidFill>
                  <a:schemeClr val="tx1"/>
                </a:solidFill>
                <a:effectLst/>
                <a:latin typeface="+mn-lt"/>
                <a:ea typeface="+mn-ea"/>
                <a:cs typeface="+mn-cs"/>
              </a:rPr>
              <a:t>, to store the testing database location. The application and component processes can refer to the property without specifying the application scope, like this: ${</a:t>
            </a:r>
            <a:r>
              <a:rPr lang="en-US" sz="1600" kern="1200" dirty="0" err="1">
                <a:solidFill>
                  <a:schemeClr val="tx1"/>
                </a:solidFill>
                <a:effectLst/>
                <a:latin typeface="+mn-lt"/>
                <a:ea typeface="+mn-ea"/>
                <a:cs typeface="+mn-cs"/>
              </a:rPr>
              <a:t>p:databaseLocation</a:t>
            </a:r>
            <a:r>
              <a:rPr lang="en-US" sz="1600" kern="1200" dirty="0">
                <a:solidFill>
                  <a:schemeClr val="tx1"/>
                </a:solidFill>
                <a:effectLst/>
                <a:latin typeface="+mn-lt"/>
                <a:ea typeface="+mn-ea"/>
                <a:cs typeface="+mn-cs"/>
              </a:rPr>
              <a:t>}. Then, in the production environment, you can override the application property with an environment property that specifies the production database location. The processes still refer to ${</a:t>
            </a:r>
            <a:r>
              <a:rPr lang="en-US" sz="1600" kern="1200" dirty="0" err="1">
                <a:solidFill>
                  <a:schemeClr val="tx1"/>
                </a:solidFill>
                <a:effectLst/>
                <a:latin typeface="+mn-lt"/>
                <a:ea typeface="+mn-ea"/>
                <a:cs typeface="+mn-cs"/>
              </a:rPr>
              <a:t>p:databaseLocation</a:t>
            </a:r>
            <a:r>
              <a:rPr lang="en-US" sz="1600" kern="1200" dirty="0">
                <a:solidFill>
                  <a:schemeClr val="tx1"/>
                </a:solidFill>
                <a:effectLst/>
                <a:latin typeface="+mn-lt"/>
                <a:ea typeface="+mn-ea"/>
                <a:cs typeface="+mn-cs"/>
              </a:rPr>
              <a:t>}, but in the context of the production environment, the environment property takes precedence, so the application uses the production database. </a:t>
            </a:r>
          </a:p>
        </p:txBody>
      </p:sp>
      <p:sp>
        <p:nvSpPr>
          <p:cNvPr id="5" name="Footer Placeholder 4"/>
          <p:cNvSpPr>
            <a:spLocks noGrp="1"/>
          </p:cNvSpPr>
          <p:nvPr>
            <p:ph type="ftr" sz="quarter" idx="11"/>
          </p:nvPr>
        </p:nvSpPr>
        <p:spPr/>
        <p:txBody>
          <a:bodyPr/>
          <a:lstStyle/>
          <a:p>
            <a:pPr marL="0" marR="0" lvl="0" indent="0" algn="l" defTabSz="1218835"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prstClr val="black"/>
                </a:solidFill>
                <a:effectLst/>
                <a:uLnTx/>
                <a:uFillTx/>
                <a:latin typeface="Calibri"/>
                <a:ea typeface="+mn-ea"/>
                <a:cs typeface="+mn-cs"/>
              </a:rPr>
              <a:t>© Copyright IBM Corporation 2017</a:t>
            </a:r>
          </a:p>
        </p:txBody>
      </p:sp>
      <p:sp>
        <p:nvSpPr>
          <p:cNvPr id="6" name="Slide Number Placeholder 5"/>
          <p:cNvSpPr>
            <a:spLocks noGrp="1"/>
          </p:cNvSpPr>
          <p:nvPr>
            <p:ph type="sldNum" sz="quarter" idx="12"/>
          </p:nvPr>
        </p:nvSpPr>
        <p:spPr/>
        <p:txBody>
          <a:bodyPr/>
          <a:lstStyle/>
          <a:p>
            <a:pPr marL="0" marR="0" lvl="0" indent="0" algn="r" defTabSz="1218835" rtl="0" eaLnBrk="1" fontAlgn="auto" latinLnBrk="0" hangingPunct="1">
              <a:lnSpc>
                <a:spcPct val="100000"/>
              </a:lnSpc>
              <a:spcBef>
                <a:spcPts val="0"/>
              </a:spcBef>
              <a:spcAft>
                <a:spcPts val="0"/>
              </a:spcAft>
              <a:buClrTx/>
              <a:buSzTx/>
              <a:buFontTx/>
              <a:buNone/>
              <a:tabLst/>
              <a:defRPr/>
            </a:pPr>
            <a:fld id="{87D4ED49-6B14-47B2-ADE8-B409E50FE394}"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8835" rtl="0" eaLnBrk="1" fontAlgn="auto" latinLnBrk="0" hangingPunct="1">
                <a:lnSpc>
                  <a:spcPct val="100000"/>
                </a:lnSpc>
                <a:spcBef>
                  <a:spcPts val="0"/>
                </a:spcBef>
                <a:spcAft>
                  <a:spcPts val="0"/>
                </a:spcAft>
                <a:buClrTx/>
                <a:buSzTx/>
                <a:buFontTx/>
                <a:buNone/>
                <a:tabLst/>
                <a:defRPr/>
              </a:pPr>
              <a:t>5</a:t>
            </a:fld>
            <a:endParaRPr kumimoji="0" lang="en-US" sz="13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Rectangle 2"/>
          <p:cNvSpPr>
            <a:spLocks noGrp="1" noChangeArrowheads="1"/>
          </p:cNvSpPr>
          <p:nvPr>
            <p:ph type="hdr" sz="quarter"/>
          </p:nvPr>
        </p:nvSpPr>
        <p:spPr>
          <a:xfrm>
            <a:off x="0" y="0"/>
            <a:ext cx="7010400" cy="464820"/>
          </a:xfrm>
          <a:noFill/>
        </p:spPr>
        <p:txBody>
          <a:bodyPr/>
          <a:lstStyle>
            <a:lvl1pPr algn="l" defTabSz="901952" eaLnBrk="0" hangingPunct="0">
              <a:spcBef>
                <a:spcPct val="30000"/>
              </a:spcBef>
              <a:defRPr sz="1600">
                <a:solidFill>
                  <a:srgbClr val="000000"/>
                </a:solidFill>
                <a:latin typeface="Arial" charset="0"/>
                <a:cs typeface="Times New Roman" pitchFamily="18" charset="0"/>
              </a:defRPr>
            </a:lvl1pPr>
            <a:lvl2pPr marL="1248857" indent="-480330" algn="l" defTabSz="901952" eaLnBrk="0" hangingPunct="0">
              <a:spcBef>
                <a:spcPct val="30000"/>
              </a:spcBef>
              <a:defRPr sz="1600">
                <a:solidFill>
                  <a:schemeClr val="tx1"/>
                </a:solidFill>
                <a:latin typeface="Arial" charset="0"/>
                <a:cs typeface="Times New Roman" pitchFamily="18" charset="0"/>
              </a:defRPr>
            </a:lvl2pPr>
            <a:lvl3pPr marL="1921318" indent="-384264" algn="l" defTabSz="901952" eaLnBrk="0" hangingPunct="0">
              <a:spcBef>
                <a:spcPct val="30000"/>
              </a:spcBef>
              <a:defRPr sz="1600">
                <a:solidFill>
                  <a:schemeClr val="tx1"/>
                </a:solidFill>
                <a:latin typeface="Arial" charset="0"/>
                <a:cs typeface="Times New Roman" pitchFamily="18" charset="0"/>
              </a:defRPr>
            </a:lvl3pPr>
            <a:lvl4pPr marL="2689845" indent="-384264" algn="l" defTabSz="901952" eaLnBrk="0" hangingPunct="0">
              <a:spcBef>
                <a:spcPct val="30000"/>
              </a:spcBef>
              <a:defRPr sz="1600">
                <a:solidFill>
                  <a:schemeClr val="tx1"/>
                </a:solidFill>
                <a:latin typeface="Arial" charset="0"/>
                <a:cs typeface="Times New Roman" pitchFamily="18" charset="0"/>
              </a:defRPr>
            </a:lvl4pPr>
            <a:lvl5pPr marL="3458373" indent="-384264" algn="l" defTabSz="901952" eaLnBrk="0" hangingPunct="0">
              <a:spcBef>
                <a:spcPct val="30000"/>
              </a:spcBef>
              <a:defRPr sz="1600">
                <a:solidFill>
                  <a:schemeClr val="tx1"/>
                </a:solidFill>
                <a:latin typeface="Arial" charset="0"/>
                <a:cs typeface="Times New Roman" pitchFamily="18" charset="0"/>
              </a:defRPr>
            </a:lvl5pPr>
            <a:lvl6pPr marL="4226900" indent="-384264" defTabSz="901952" eaLnBrk="0" fontAlgn="base" hangingPunct="0">
              <a:spcBef>
                <a:spcPct val="30000"/>
              </a:spcBef>
              <a:spcAft>
                <a:spcPct val="0"/>
              </a:spcAft>
              <a:defRPr sz="1600">
                <a:solidFill>
                  <a:schemeClr val="tx1"/>
                </a:solidFill>
                <a:latin typeface="Arial" charset="0"/>
                <a:cs typeface="Times New Roman" pitchFamily="18" charset="0"/>
              </a:defRPr>
            </a:lvl6pPr>
            <a:lvl7pPr marL="4995426" indent="-384264" defTabSz="901952" eaLnBrk="0" fontAlgn="base" hangingPunct="0">
              <a:spcBef>
                <a:spcPct val="30000"/>
              </a:spcBef>
              <a:spcAft>
                <a:spcPct val="0"/>
              </a:spcAft>
              <a:defRPr sz="1600">
                <a:solidFill>
                  <a:schemeClr val="tx1"/>
                </a:solidFill>
                <a:latin typeface="Arial" charset="0"/>
                <a:cs typeface="Times New Roman" pitchFamily="18" charset="0"/>
              </a:defRPr>
            </a:lvl7pPr>
            <a:lvl8pPr marL="5763953" indent="-384264" defTabSz="901952" eaLnBrk="0" fontAlgn="base" hangingPunct="0">
              <a:spcBef>
                <a:spcPct val="30000"/>
              </a:spcBef>
              <a:spcAft>
                <a:spcPct val="0"/>
              </a:spcAft>
              <a:defRPr sz="1600">
                <a:solidFill>
                  <a:schemeClr val="tx1"/>
                </a:solidFill>
                <a:latin typeface="Arial" charset="0"/>
                <a:cs typeface="Times New Roman" pitchFamily="18" charset="0"/>
              </a:defRPr>
            </a:lvl8pPr>
            <a:lvl9pPr marL="6532481" indent="-384264" defTabSz="901952" eaLnBrk="0" fontAlgn="base" hangingPunct="0">
              <a:spcBef>
                <a:spcPct val="30000"/>
              </a:spcBef>
              <a:spcAft>
                <a:spcPct val="0"/>
              </a:spcAft>
              <a:defRPr sz="1600">
                <a:solidFill>
                  <a:schemeClr val="tx1"/>
                </a:solidFill>
                <a:latin typeface="Arial" charset="0"/>
                <a:cs typeface="Times New Roman" pitchFamily="18" charset="0"/>
              </a:defRPr>
            </a:lvl9pPr>
          </a:lstStyle>
          <a:p>
            <a:pPr marL="0" marR="0" lvl="0" indent="0" algn="l" defTabSz="901952" rtl="0" eaLnBrk="1" fontAlgn="auto" latinLnBrk="0" hangingPunct="1">
              <a:lnSpc>
                <a:spcPct val="100000"/>
              </a:lnSpc>
              <a:spcBef>
                <a:spcPct val="0"/>
              </a:spcBef>
              <a:spcAft>
                <a:spcPts val="0"/>
              </a:spcAft>
              <a:buClrTx/>
              <a:buSzTx/>
              <a:buFontTx/>
              <a:buNone/>
              <a:tabLst/>
              <a:defRPr/>
            </a:pPr>
            <a:r>
              <a:rPr kumimoji="0" lang="en-US" altLang="en-US" sz="800" b="0" i="0" u="none" strike="noStrike" kern="1200" cap="none" spc="0" normalizeH="0" baseline="0" noProof="0" dirty="0">
                <a:ln>
                  <a:noFill/>
                </a:ln>
                <a:solidFill>
                  <a:prstClr val="black"/>
                </a:solidFill>
                <a:effectLst/>
                <a:uLnTx/>
                <a:uFillTx/>
                <a:latin typeface="Arial" charset="0"/>
                <a:ea typeface="+mn-ea"/>
                <a:cs typeface="Times New Roman" pitchFamily="18" charset="0"/>
              </a:rPr>
              <a:t>Design Software Deployment and Deploy Applications with IBM UrbanCode Deploy</a:t>
            </a:r>
          </a:p>
        </p:txBody>
      </p:sp>
    </p:spTree>
    <p:extLst>
      <p:ext uri="{BB962C8B-B14F-4D97-AF65-F5344CB8AC3E}">
        <p14:creationId xmlns:p14="http://schemas.microsoft.com/office/powerpoint/2010/main" val="40061184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kern="1200">
                <a:solidFill>
                  <a:schemeClr val="tx1"/>
                </a:solidFill>
                <a:effectLst/>
                <a:latin typeface="+mn-lt"/>
                <a:ea typeface="+mn-ea"/>
                <a:cs typeface="+mn-cs"/>
              </a:rPr>
              <a:t>you </a:t>
            </a:r>
            <a:r>
              <a:rPr lang="en-US" sz="1600" kern="1200" dirty="0">
                <a:solidFill>
                  <a:schemeClr val="tx1"/>
                </a:solidFill>
                <a:effectLst/>
                <a:latin typeface="+mn-lt"/>
                <a:ea typeface="+mn-ea"/>
                <a:cs typeface="+mn-cs"/>
              </a:rPr>
              <a:t>can set properties in the following locations:</a:t>
            </a:r>
          </a:p>
          <a:p>
            <a:pPr marL="285750" lvl="0" indent="-285750">
              <a:buFont typeface="Arial" panose="020B0604020202020204" pitchFamily="34" charset="0"/>
              <a:buChar char="•"/>
            </a:pPr>
            <a:r>
              <a:rPr lang="en-US" sz="1600" b="1" kern="1200" dirty="0">
                <a:solidFill>
                  <a:schemeClr val="tx1"/>
                </a:solidFill>
                <a:effectLst/>
                <a:latin typeface="+mn-lt"/>
                <a:ea typeface="+mn-ea"/>
                <a:cs typeface="+mn-cs"/>
              </a:rPr>
              <a:t>Configuration tab</a:t>
            </a:r>
            <a:r>
              <a:rPr lang="en-US" sz="1600" kern="1200" dirty="0">
                <a:solidFill>
                  <a:schemeClr val="tx1"/>
                </a:solidFill>
                <a:effectLst/>
                <a:latin typeface="+mn-lt"/>
                <a:ea typeface="+mn-ea"/>
                <a:cs typeface="+mn-cs"/>
              </a:rPr>
              <a:t>: You can manage properties for applications, components, and environments</a:t>
            </a:r>
          </a:p>
          <a:p>
            <a:pPr marL="285750" lvl="0" indent="-285750">
              <a:buFont typeface="Arial" panose="020B0604020202020204" pitchFamily="34" charset="0"/>
              <a:buChar char="•"/>
            </a:pPr>
            <a:r>
              <a:rPr lang="en-US" sz="1600" b="1" kern="1200" dirty="0">
                <a:solidFill>
                  <a:schemeClr val="tx1"/>
                </a:solidFill>
                <a:effectLst/>
                <a:latin typeface="+mn-lt"/>
                <a:ea typeface="+mn-ea"/>
                <a:cs typeface="+mn-cs"/>
              </a:rPr>
              <a:t>Processes</a:t>
            </a:r>
            <a:r>
              <a:rPr lang="en-US" sz="1600" kern="1200" dirty="0">
                <a:solidFill>
                  <a:schemeClr val="tx1"/>
                </a:solidFill>
                <a:effectLst/>
                <a:latin typeface="+mn-lt"/>
                <a:ea typeface="+mn-ea"/>
                <a:cs typeface="+mn-cs"/>
              </a:rPr>
              <a:t>: Several different steps are available to create and set properties in processes</a:t>
            </a:r>
          </a:p>
          <a:p>
            <a:pPr marL="285750" lvl="0" indent="-285750">
              <a:buFont typeface="Arial" panose="020B0604020202020204" pitchFamily="34" charset="0"/>
              <a:buChar char="•"/>
            </a:pPr>
            <a:r>
              <a:rPr lang="en-US" sz="1600" b="1" kern="1200" dirty="0">
                <a:solidFill>
                  <a:schemeClr val="tx1"/>
                </a:solidFill>
                <a:effectLst/>
                <a:latin typeface="+mn-lt"/>
                <a:ea typeface="+mn-ea"/>
                <a:cs typeface="+mn-cs"/>
              </a:rPr>
              <a:t>REST API and command-line client</a:t>
            </a:r>
            <a:r>
              <a:rPr lang="en-US" sz="1600" kern="1200" dirty="0">
                <a:solidFill>
                  <a:schemeClr val="tx1"/>
                </a:solidFill>
                <a:effectLst/>
                <a:latin typeface="+mn-lt"/>
                <a:ea typeface="+mn-ea"/>
                <a:cs typeface="+mn-cs"/>
              </a:rPr>
              <a:t>: Several commands in the REST API and in the command-line client can set properties</a:t>
            </a:r>
          </a:p>
          <a:p>
            <a:pPr marL="285750" lvl="0" indent="-285750">
              <a:buFont typeface="Arial" panose="020B0604020202020204" pitchFamily="34" charset="0"/>
              <a:buChar char="•"/>
            </a:pPr>
            <a:r>
              <a:rPr lang="en-US" sz="1600" b="1" kern="1200" dirty="0">
                <a:solidFill>
                  <a:schemeClr val="tx1"/>
                </a:solidFill>
                <a:effectLst/>
                <a:latin typeface="+mn-lt"/>
                <a:ea typeface="+mn-ea"/>
                <a:cs typeface="+mn-cs"/>
              </a:rPr>
              <a:t>Output properties</a:t>
            </a:r>
            <a:r>
              <a:rPr lang="en-US" sz="1600" kern="1200" dirty="0">
                <a:solidFill>
                  <a:schemeClr val="tx1"/>
                </a:solidFill>
                <a:effectLst/>
                <a:latin typeface="+mn-lt"/>
                <a:ea typeface="+mn-ea"/>
                <a:cs typeface="+mn-cs"/>
              </a:rPr>
              <a:t>: You can pass properties from one step to another within a process </a:t>
            </a:r>
          </a:p>
          <a:p>
            <a:r>
              <a:rPr lang="en-US" sz="1600" kern="1200" dirty="0">
                <a:solidFill>
                  <a:schemeClr val="tx1"/>
                </a:solidFill>
                <a:effectLst/>
                <a:latin typeface="+mn-lt"/>
                <a:ea typeface="+mn-ea"/>
                <a:cs typeface="+mn-cs"/>
              </a:rPr>
              <a:t> </a:t>
            </a:r>
          </a:p>
          <a:p>
            <a:r>
              <a:rPr lang="en-US" sz="1600" kern="1200" dirty="0">
                <a:solidFill>
                  <a:schemeClr val="tx1"/>
                </a:solidFill>
                <a:effectLst/>
                <a:latin typeface="+mn-lt"/>
                <a:ea typeface="+mn-ea"/>
                <a:cs typeface="+mn-cs"/>
              </a:rPr>
              <a:t>Properties for applications, processes, components, component versions, resources, and agents are available on their respective configuration tabs. System (global) properties are available on the Settings tab at the top of the page, by clicking Settings &gt; Properties. </a:t>
            </a:r>
          </a:p>
          <a:p>
            <a:r>
              <a:rPr lang="en-US" sz="1600" kern="1200" dirty="0">
                <a:solidFill>
                  <a:schemeClr val="tx1"/>
                </a:solidFill>
                <a:effectLst/>
                <a:latin typeface="+mn-lt"/>
                <a:ea typeface="+mn-ea"/>
                <a:cs typeface="+mn-cs"/>
              </a:rPr>
              <a:t> </a:t>
            </a:r>
          </a:p>
          <a:p>
            <a:endParaRPr lang="en-US" dirty="0"/>
          </a:p>
          <a:p>
            <a:endParaRPr lang="en-US" sz="1600" kern="1200" dirty="0">
              <a:solidFill>
                <a:schemeClr val="tx1"/>
              </a:solidFill>
              <a:effectLst/>
              <a:latin typeface="+mn-lt"/>
              <a:ea typeface="+mn-ea"/>
              <a:cs typeface="+mn-cs"/>
            </a:endParaRPr>
          </a:p>
          <a:p>
            <a:endParaRPr lang="en-US" dirty="0"/>
          </a:p>
        </p:txBody>
      </p:sp>
      <p:sp>
        <p:nvSpPr>
          <p:cNvPr id="5" name="Footer Placeholder 4"/>
          <p:cNvSpPr>
            <a:spLocks noGrp="1"/>
          </p:cNvSpPr>
          <p:nvPr>
            <p:ph type="ftr" sz="quarter" idx="11"/>
          </p:nvPr>
        </p:nvSpPr>
        <p:spPr/>
        <p:txBody>
          <a:bodyPr/>
          <a:lstStyle/>
          <a:p>
            <a:pPr marL="0" marR="0" lvl="0" indent="0" algn="l" defTabSz="1218835"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prstClr val="black"/>
                </a:solidFill>
                <a:effectLst/>
                <a:uLnTx/>
                <a:uFillTx/>
                <a:latin typeface="Calibri"/>
                <a:ea typeface="+mn-ea"/>
                <a:cs typeface="+mn-cs"/>
              </a:rPr>
              <a:t>© Copyright IBM Corporation 2017</a:t>
            </a:r>
          </a:p>
        </p:txBody>
      </p:sp>
      <p:sp>
        <p:nvSpPr>
          <p:cNvPr id="6" name="Slide Number Placeholder 5"/>
          <p:cNvSpPr>
            <a:spLocks noGrp="1"/>
          </p:cNvSpPr>
          <p:nvPr>
            <p:ph type="sldNum" sz="quarter" idx="12"/>
          </p:nvPr>
        </p:nvSpPr>
        <p:spPr/>
        <p:txBody>
          <a:bodyPr/>
          <a:lstStyle/>
          <a:p>
            <a:pPr marL="0" marR="0" lvl="0" indent="0" algn="r" defTabSz="1218835" rtl="0" eaLnBrk="1" fontAlgn="auto" latinLnBrk="0" hangingPunct="1">
              <a:lnSpc>
                <a:spcPct val="100000"/>
              </a:lnSpc>
              <a:spcBef>
                <a:spcPts val="0"/>
              </a:spcBef>
              <a:spcAft>
                <a:spcPts val="0"/>
              </a:spcAft>
              <a:buClrTx/>
              <a:buSzTx/>
              <a:buFontTx/>
              <a:buNone/>
              <a:tabLst/>
              <a:defRPr/>
            </a:pPr>
            <a:fld id="{87D4ED49-6B14-47B2-ADE8-B409E50FE394}"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8835" rtl="0" eaLnBrk="1" fontAlgn="auto" latinLnBrk="0" hangingPunct="1">
                <a:lnSpc>
                  <a:spcPct val="100000"/>
                </a:lnSpc>
                <a:spcBef>
                  <a:spcPts val="0"/>
                </a:spcBef>
                <a:spcAft>
                  <a:spcPts val="0"/>
                </a:spcAft>
                <a:buClrTx/>
                <a:buSzTx/>
                <a:buFontTx/>
                <a:buNone/>
                <a:tabLst/>
                <a:defRPr/>
              </a:pPr>
              <a:t>6</a:t>
            </a:fld>
            <a:endParaRPr kumimoji="0" lang="en-US" sz="13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Rectangle 2"/>
          <p:cNvSpPr>
            <a:spLocks noGrp="1" noChangeArrowheads="1"/>
          </p:cNvSpPr>
          <p:nvPr>
            <p:ph type="hdr" sz="quarter"/>
          </p:nvPr>
        </p:nvSpPr>
        <p:spPr>
          <a:xfrm>
            <a:off x="0" y="0"/>
            <a:ext cx="7010400" cy="464820"/>
          </a:xfrm>
          <a:noFill/>
        </p:spPr>
        <p:txBody>
          <a:bodyPr/>
          <a:lstStyle>
            <a:lvl1pPr algn="l" defTabSz="901952" eaLnBrk="0" hangingPunct="0">
              <a:spcBef>
                <a:spcPct val="30000"/>
              </a:spcBef>
              <a:defRPr sz="1600">
                <a:solidFill>
                  <a:srgbClr val="000000"/>
                </a:solidFill>
                <a:latin typeface="Arial" charset="0"/>
                <a:cs typeface="Times New Roman" pitchFamily="18" charset="0"/>
              </a:defRPr>
            </a:lvl1pPr>
            <a:lvl2pPr marL="1248857" indent="-480330" algn="l" defTabSz="901952" eaLnBrk="0" hangingPunct="0">
              <a:spcBef>
                <a:spcPct val="30000"/>
              </a:spcBef>
              <a:defRPr sz="1600">
                <a:solidFill>
                  <a:schemeClr val="tx1"/>
                </a:solidFill>
                <a:latin typeface="Arial" charset="0"/>
                <a:cs typeface="Times New Roman" pitchFamily="18" charset="0"/>
              </a:defRPr>
            </a:lvl2pPr>
            <a:lvl3pPr marL="1921318" indent="-384264" algn="l" defTabSz="901952" eaLnBrk="0" hangingPunct="0">
              <a:spcBef>
                <a:spcPct val="30000"/>
              </a:spcBef>
              <a:defRPr sz="1600">
                <a:solidFill>
                  <a:schemeClr val="tx1"/>
                </a:solidFill>
                <a:latin typeface="Arial" charset="0"/>
                <a:cs typeface="Times New Roman" pitchFamily="18" charset="0"/>
              </a:defRPr>
            </a:lvl3pPr>
            <a:lvl4pPr marL="2689845" indent="-384264" algn="l" defTabSz="901952" eaLnBrk="0" hangingPunct="0">
              <a:spcBef>
                <a:spcPct val="30000"/>
              </a:spcBef>
              <a:defRPr sz="1600">
                <a:solidFill>
                  <a:schemeClr val="tx1"/>
                </a:solidFill>
                <a:latin typeface="Arial" charset="0"/>
                <a:cs typeface="Times New Roman" pitchFamily="18" charset="0"/>
              </a:defRPr>
            </a:lvl4pPr>
            <a:lvl5pPr marL="3458373" indent="-384264" algn="l" defTabSz="901952" eaLnBrk="0" hangingPunct="0">
              <a:spcBef>
                <a:spcPct val="30000"/>
              </a:spcBef>
              <a:defRPr sz="1600">
                <a:solidFill>
                  <a:schemeClr val="tx1"/>
                </a:solidFill>
                <a:latin typeface="Arial" charset="0"/>
                <a:cs typeface="Times New Roman" pitchFamily="18" charset="0"/>
              </a:defRPr>
            </a:lvl5pPr>
            <a:lvl6pPr marL="4226900" indent="-384264" defTabSz="901952" eaLnBrk="0" fontAlgn="base" hangingPunct="0">
              <a:spcBef>
                <a:spcPct val="30000"/>
              </a:spcBef>
              <a:spcAft>
                <a:spcPct val="0"/>
              </a:spcAft>
              <a:defRPr sz="1600">
                <a:solidFill>
                  <a:schemeClr val="tx1"/>
                </a:solidFill>
                <a:latin typeface="Arial" charset="0"/>
                <a:cs typeface="Times New Roman" pitchFamily="18" charset="0"/>
              </a:defRPr>
            </a:lvl6pPr>
            <a:lvl7pPr marL="4995426" indent="-384264" defTabSz="901952" eaLnBrk="0" fontAlgn="base" hangingPunct="0">
              <a:spcBef>
                <a:spcPct val="30000"/>
              </a:spcBef>
              <a:spcAft>
                <a:spcPct val="0"/>
              </a:spcAft>
              <a:defRPr sz="1600">
                <a:solidFill>
                  <a:schemeClr val="tx1"/>
                </a:solidFill>
                <a:latin typeface="Arial" charset="0"/>
                <a:cs typeface="Times New Roman" pitchFamily="18" charset="0"/>
              </a:defRPr>
            </a:lvl7pPr>
            <a:lvl8pPr marL="5763953" indent="-384264" defTabSz="901952" eaLnBrk="0" fontAlgn="base" hangingPunct="0">
              <a:spcBef>
                <a:spcPct val="30000"/>
              </a:spcBef>
              <a:spcAft>
                <a:spcPct val="0"/>
              </a:spcAft>
              <a:defRPr sz="1600">
                <a:solidFill>
                  <a:schemeClr val="tx1"/>
                </a:solidFill>
                <a:latin typeface="Arial" charset="0"/>
                <a:cs typeface="Times New Roman" pitchFamily="18" charset="0"/>
              </a:defRPr>
            </a:lvl8pPr>
            <a:lvl9pPr marL="6532481" indent="-384264" defTabSz="901952" eaLnBrk="0" fontAlgn="base" hangingPunct="0">
              <a:spcBef>
                <a:spcPct val="30000"/>
              </a:spcBef>
              <a:spcAft>
                <a:spcPct val="0"/>
              </a:spcAft>
              <a:defRPr sz="1600">
                <a:solidFill>
                  <a:schemeClr val="tx1"/>
                </a:solidFill>
                <a:latin typeface="Arial" charset="0"/>
                <a:cs typeface="Times New Roman" pitchFamily="18" charset="0"/>
              </a:defRPr>
            </a:lvl9pPr>
          </a:lstStyle>
          <a:p>
            <a:pPr marL="0" marR="0" lvl="0" indent="0" algn="l" defTabSz="901952" rtl="0" eaLnBrk="1" fontAlgn="auto" latinLnBrk="0" hangingPunct="1">
              <a:lnSpc>
                <a:spcPct val="100000"/>
              </a:lnSpc>
              <a:spcBef>
                <a:spcPct val="0"/>
              </a:spcBef>
              <a:spcAft>
                <a:spcPts val="0"/>
              </a:spcAft>
              <a:buClrTx/>
              <a:buSzTx/>
              <a:buFontTx/>
              <a:buNone/>
              <a:tabLst/>
              <a:defRPr/>
            </a:pPr>
            <a:r>
              <a:rPr kumimoji="0" lang="en-US" altLang="en-US" sz="800" b="0" i="0" u="none" strike="noStrike" kern="1200" cap="none" spc="0" normalizeH="0" baseline="0" noProof="0" dirty="0">
                <a:ln>
                  <a:noFill/>
                </a:ln>
                <a:solidFill>
                  <a:prstClr val="black"/>
                </a:solidFill>
                <a:effectLst/>
                <a:uLnTx/>
                <a:uFillTx/>
                <a:latin typeface="Arial" charset="0"/>
                <a:ea typeface="+mn-ea"/>
                <a:cs typeface="Times New Roman" pitchFamily="18" charset="0"/>
              </a:rPr>
              <a:t>Design Software Deployment and Deploy Applications with IBM UrbanCode Deploy</a:t>
            </a:r>
          </a:p>
        </p:txBody>
      </p:sp>
    </p:spTree>
    <p:extLst>
      <p:ext uri="{BB962C8B-B14F-4D97-AF65-F5344CB8AC3E}">
        <p14:creationId xmlns:p14="http://schemas.microsoft.com/office/powerpoint/2010/main" val="3091956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9.png"/><Relationship Id="rId1" Type="http://schemas.openxmlformats.org/officeDocument/2006/relationships/slideMaster" Target="../slideMasters/slideMaster2.xml"/><Relationship Id="rId4" Type="http://schemas.openxmlformats.org/officeDocument/2006/relationships/image" Target="../media/image5.svg"/></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6D32A-F26D-4619-A42C-9C87FF552A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0AD4853F-0DCE-4BC8-B953-1BDFD8682A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CDCBE6D-C83E-40BE-8B72-C187F8A1010F}"/>
              </a:ext>
            </a:extLst>
          </p:cNvPr>
          <p:cNvSpPr>
            <a:spLocks noGrp="1"/>
          </p:cNvSpPr>
          <p:nvPr>
            <p:ph type="dt" sz="half" idx="10"/>
          </p:nvPr>
        </p:nvSpPr>
        <p:spPr/>
        <p:txBody>
          <a:bodyPr/>
          <a:lstStyle/>
          <a:p>
            <a:fld id="{5608CF40-FB6A-49DE-A738-4CD2161E8998}" type="datetimeFigureOut">
              <a:rPr lang="en-IN" smtClean="0"/>
              <a:t>26-06-2022</a:t>
            </a:fld>
            <a:endParaRPr lang="en-IN"/>
          </a:p>
        </p:txBody>
      </p:sp>
      <p:sp>
        <p:nvSpPr>
          <p:cNvPr id="5" name="Footer Placeholder 4">
            <a:extLst>
              <a:ext uri="{FF2B5EF4-FFF2-40B4-BE49-F238E27FC236}">
                <a16:creationId xmlns:a16="http://schemas.microsoft.com/office/drawing/2014/main" id="{6E99E864-0B49-4A2F-94DF-59102A53226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F2A4373-36B3-4BDA-9604-FAABD0F02D26}"/>
              </a:ext>
            </a:extLst>
          </p:cNvPr>
          <p:cNvSpPr>
            <a:spLocks noGrp="1"/>
          </p:cNvSpPr>
          <p:nvPr>
            <p:ph type="sldNum" sz="quarter" idx="12"/>
          </p:nvPr>
        </p:nvSpPr>
        <p:spPr/>
        <p:txBody>
          <a:bodyPr/>
          <a:lstStyle/>
          <a:p>
            <a:fld id="{9022D5B4-E67A-4903-A061-86721BB86980}" type="slidenum">
              <a:rPr lang="en-IN" smtClean="0"/>
              <a:t>‹#›</a:t>
            </a:fld>
            <a:endParaRPr lang="en-IN"/>
          </a:p>
        </p:txBody>
      </p:sp>
    </p:spTree>
    <p:extLst>
      <p:ext uri="{BB962C8B-B14F-4D97-AF65-F5344CB8AC3E}">
        <p14:creationId xmlns:p14="http://schemas.microsoft.com/office/powerpoint/2010/main" val="2189547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04960-6A9E-403F-8634-D40FAA933490}"/>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10AE080-5894-4C0F-96C8-ED0AD0C4020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35878A0-0DFF-4ECD-B4AA-4ED9877BC7FC}"/>
              </a:ext>
            </a:extLst>
          </p:cNvPr>
          <p:cNvSpPr>
            <a:spLocks noGrp="1"/>
          </p:cNvSpPr>
          <p:nvPr>
            <p:ph type="dt" sz="half" idx="10"/>
          </p:nvPr>
        </p:nvSpPr>
        <p:spPr/>
        <p:txBody>
          <a:bodyPr/>
          <a:lstStyle/>
          <a:p>
            <a:fld id="{5608CF40-FB6A-49DE-A738-4CD2161E8998}" type="datetimeFigureOut">
              <a:rPr lang="en-IN" smtClean="0"/>
              <a:t>26-06-2022</a:t>
            </a:fld>
            <a:endParaRPr lang="en-IN"/>
          </a:p>
        </p:txBody>
      </p:sp>
      <p:sp>
        <p:nvSpPr>
          <p:cNvPr id="5" name="Footer Placeholder 4">
            <a:extLst>
              <a:ext uri="{FF2B5EF4-FFF2-40B4-BE49-F238E27FC236}">
                <a16:creationId xmlns:a16="http://schemas.microsoft.com/office/drawing/2014/main" id="{03EFCF4A-4D49-49B3-9E65-BCC545F6D7D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CC6C1E3-1E42-48E7-86E8-39C0628F1FCF}"/>
              </a:ext>
            </a:extLst>
          </p:cNvPr>
          <p:cNvSpPr>
            <a:spLocks noGrp="1"/>
          </p:cNvSpPr>
          <p:nvPr>
            <p:ph type="sldNum" sz="quarter" idx="12"/>
          </p:nvPr>
        </p:nvSpPr>
        <p:spPr/>
        <p:txBody>
          <a:bodyPr/>
          <a:lstStyle/>
          <a:p>
            <a:fld id="{9022D5B4-E67A-4903-A061-86721BB86980}" type="slidenum">
              <a:rPr lang="en-IN" smtClean="0"/>
              <a:t>‹#›</a:t>
            </a:fld>
            <a:endParaRPr lang="en-IN"/>
          </a:p>
        </p:txBody>
      </p:sp>
    </p:spTree>
    <p:extLst>
      <p:ext uri="{BB962C8B-B14F-4D97-AF65-F5344CB8AC3E}">
        <p14:creationId xmlns:p14="http://schemas.microsoft.com/office/powerpoint/2010/main" val="2923553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2BF835-44B9-4F00-AFEF-DD9D6AD8D5D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7D3037D-7E8B-4397-B292-7F4A72510F8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C0765E9-76DA-4E52-9CAE-49624022E2A9}"/>
              </a:ext>
            </a:extLst>
          </p:cNvPr>
          <p:cNvSpPr>
            <a:spLocks noGrp="1"/>
          </p:cNvSpPr>
          <p:nvPr>
            <p:ph type="dt" sz="half" idx="10"/>
          </p:nvPr>
        </p:nvSpPr>
        <p:spPr/>
        <p:txBody>
          <a:bodyPr/>
          <a:lstStyle/>
          <a:p>
            <a:fld id="{5608CF40-FB6A-49DE-A738-4CD2161E8998}" type="datetimeFigureOut">
              <a:rPr lang="en-IN" smtClean="0"/>
              <a:t>26-06-2022</a:t>
            </a:fld>
            <a:endParaRPr lang="en-IN"/>
          </a:p>
        </p:txBody>
      </p:sp>
      <p:sp>
        <p:nvSpPr>
          <p:cNvPr id="5" name="Footer Placeholder 4">
            <a:extLst>
              <a:ext uri="{FF2B5EF4-FFF2-40B4-BE49-F238E27FC236}">
                <a16:creationId xmlns:a16="http://schemas.microsoft.com/office/drawing/2014/main" id="{E014D958-9D2B-4A0C-9C4E-1327426661F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F3B7246-809F-4DE7-8F71-26988F0836E4}"/>
              </a:ext>
            </a:extLst>
          </p:cNvPr>
          <p:cNvSpPr>
            <a:spLocks noGrp="1"/>
          </p:cNvSpPr>
          <p:nvPr>
            <p:ph type="sldNum" sz="quarter" idx="12"/>
          </p:nvPr>
        </p:nvSpPr>
        <p:spPr/>
        <p:txBody>
          <a:bodyPr/>
          <a:lstStyle/>
          <a:p>
            <a:fld id="{9022D5B4-E67A-4903-A061-86721BB86980}" type="slidenum">
              <a:rPr lang="en-IN" smtClean="0"/>
              <a:t>‹#›</a:t>
            </a:fld>
            <a:endParaRPr lang="en-IN"/>
          </a:p>
        </p:txBody>
      </p:sp>
    </p:spTree>
    <p:extLst>
      <p:ext uri="{BB962C8B-B14F-4D97-AF65-F5344CB8AC3E}">
        <p14:creationId xmlns:p14="http://schemas.microsoft.com/office/powerpoint/2010/main" val="1879764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2F433A83-BC4D-4340-A30E-E4C6AFD4DF2A}"/>
              </a:ext>
            </a:extLst>
          </p:cNvPr>
          <p:cNvSpPr/>
          <p:nvPr userDrawn="1"/>
        </p:nvSpPr>
        <p:spPr>
          <a:xfrm>
            <a:off x="1" y="0"/>
            <a:ext cx="12192000" cy="6858000"/>
          </a:xfrm>
          <a:prstGeom prst="rect">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14" name="Title 1">
            <a:extLst>
              <a:ext uri="{FF2B5EF4-FFF2-40B4-BE49-F238E27FC236}">
                <a16:creationId xmlns:a16="http://schemas.microsoft.com/office/drawing/2014/main" id="{0AE6EF4F-3648-2C42-92E5-80D324FE9FBB}"/>
              </a:ext>
            </a:extLst>
          </p:cNvPr>
          <p:cNvSpPr>
            <a:spLocks noGrp="1"/>
          </p:cNvSpPr>
          <p:nvPr>
            <p:ph type="ctrTitle" hasCustomPrompt="1"/>
          </p:nvPr>
        </p:nvSpPr>
        <p:spPr>
          <a:xfrm>
            <a:off x="1524001" y="2135375"/>
            <a:ext cx="9144000" cy="2387600"/>
          </a:xfrm>
          <a:prstGeom prst="rect">
            <a:avLst/>
          </a:prstGeom>
        </p:spPr>
        <p:txBody>
          <a:bodyPr anchor="b"/>
          <a:lstStyle>
            <a:lvl1pPr algn="ctr">
              <a:defRPr sz="5998" b="0" i="0">
                <a:solidFill>
                  <a:schemeClr val="bg1"/>
                </a:solidFill>
                <a:latin typeface="Gotham Light" panose="02000504020000020004" pitchFamily="2" charset="0"/>
              </a:defRPr>
            </a:lvl1pPr>
          </a:lstStyle>
          <a:p>
            <a:r>
              <a:rPr lang="en-US"/>
              <a:t>PRESENTATION TITLE</a:t>
            </a:r>
          </a:p>
        </p:txBody>
      </p:sp>
      <p:sp>
        <p:nvSpPr>
          <p:cNvPr id="15" name="Subtitle 2">
            <a:extLst>
              <a:ext uri="{FF2B5EF4-FFF2-40B4-BE49-F238E27FC236}">
                <a16:creationId xmlns:a16="http://schemas.microsoft.com/office/drawing/2014/main" id="{61B976D9-82B1-6047-BFC3-F198B3D96617}"/>
              </a:ext>
            </a:extLst>
          </p:cNvPr>
          <p:cNvSpPr>
            <a:spLocks noGrp="1"/>
          </p:cNvSpPr>
          <p:nvPr>
            <p:ph type="subTitle" idx="1" hasCustomPrompt="1"/>
          </p:nvPr>
        </p:nvSpPr>
        <p:spPr>
          <a:xfrm>
            <a:off x="1524001" y="4615050"/>
            <a:ext cx="9144000" cy="1655762"/>
          </a:xfrm>
          <a:prstGeom prst="rect">
            <a:avLst/>
          </a:prstGeom>
        </p:spPr>
        <p:txBody>
          <a:bodyPr>
            <a:normAutofit/>
          </a:bodyPr>
          <a:lstStyle>
            <a:lvl1pPr marL="0" indent="0" algn="ctr">
              <a:buNone/>
              <a:defRPr sz="1600" b="0" i="0">
                <a:solidFill>
                  <a:schemeClr val="bg1"/>
                </a:solidFill>
                <a:latin typeface="Gotham Book" panose="02000604040000020004" pitchFamily="2" charset="0"/>
              </a:defRPr>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pPr algn="ctr">
              <a:defRPr/>
            </a:pPr>
            <a:r>
              <a:rPr lang="en-US" sz="1600">
                <a:solidFill>
                  <a:schemeClr val="bg1"/>
                </a:solidFill>
                <a:latin typeface="Gotham Book" panose="02000604040000020004" pitchFamily="2" charset="0"/>
                <a:cs typeface="Arial" panose="020B0604020202020204" pitchFamily="34" charset="0"/>
              </a:rPr>
              <a:t>HCL Software design templates that raise your business above the expected</a:t>
            </a:r>
          </a:p>
        </p:txBody>
      </p:sp>
      <p:pic>
        <p:nvPicPr>
          <p:cNvPr id="17" name="Picture 16">
            <a:extLst>
              <a:ext uri="{FF2B5EF4-FFF2-40B4-BE49-F238E27FC236}">
                <a16:creationId xmlns:a16="http://schemas.microsoft.com/office/drawing/2014/main" id="{004B23B8-49D4-324A-8807-D58C50BBFC33}"/>
              </a:ext>
            </a:extLst>
          </p:cNvPr>
          <p:cNvPicPr>
            <a:picLocks noChangeAspect="1"/>
          </p:cNvPicPr>
          <p:nvPr userDrawn="1"/>
        </p:nvPicPr>
        <p:blipFill>
          <a:blip r:embed="rId2"/>
          <a:stretch>
            <a:fillRect/>
          </a:stretch>
        </p:blipFill>
        <p:spPr>
          <a:xfrm>
            <a:off x="10247565" y="441960"/>
            <a:ext cx="1419860" cy="198120"/>
          </a:xfrm>
          <a:prstGeom prst="rect">
            <a:avLst/>
          </a:prstGeom>
        </p:spPr>
      </p:pic>
      <p:sp>
        <p:nvSpPr>
          <p:cNvPr id="18" name="Rectangle 17">
            <a:extLst>
              <a:ext uri="{FF2B5EF4-FFF2-40B4-BE49-F238E27FC236}">
                <a16:creationId xmlns:a16="http://schemas.microsoft.com/office/drawing/2014/main" id="{B9224A98-BF59-ED44-8FA8-ACF44519BA8B}"/>
              </a:ext>
            </a:extLst>
          </p:cNvPr>
          <p:cNvSpPr>
            <a:spLocks/>
          </p:cNvSpPr>
          <p:nvPr userDrawn="1"/>
        </p:nvSpPr>
        <p:spPr>
          <a:xfrm>
            <a:off x="9079269" y="6603957"/>
            <a:ext cx="2588209" cy="200055"/>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700" b="0" i="0" kern="1200">
                <a:solidFill>
                  <a:schemeClr val="bg1"/>
                </a:solidFill>
                <a:latin typeface="Gotham Book" panose="02000604040000020004" pitchFamily="2" charset="0"/>
                <a:cs typeface="Arial" panose="020B0604020202020204" pitchFamily="34" charset="0"/>
              </a:rPr>
              <a:t>Copyright © 2019 HCL Technologies Limited  |  www.hcltechsw.com</a:t>
            </a:r>
          </a:p>
        </p:txBody>
      </p:sp>
      <p:cxnSp>
        <p:nvCxnSpPr>
          <p:cNvPr id="19" name="Straight Connector 18">
            <a:extLst>
              <a:ext uri="{FF2B5EF4-FFF2-40B4-BE49-F238E27FC236}">
                <a16:creationId xmlns:a16="http://schemas.microsoft.com/office/drawing/2014/main" id="{E805F5FE-27A1-1D4A-B258-7311732C70B2}"/>
              </a:ext>
            </a:extLst>
          </p:cNvPr>
          <p:cNvCxnSpPr/>
          <p:nvPr userDrawn="1"/>
        </p:nvCxnSpPr>
        <p:spPr>
          <a:xfrm>
            <a:off x="8738911" y="6539947"/>
            <a:ext cx="2928567" cy="0"/>
          </a:xfrm>
          <a:prstGeom prst="line">
            <a:avLst/>
          </a:prstGeom>
          <a:ln w="3175">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grpSp>
        <p:nvGrpSpPr>
          <p:cNvPr id="13" name="Group 12">
            <a:extLst>
              <a:ext uri="{FF2B5EF4-FFF2-40B4-BE49-F238E27FC236}">
                <a16:creationId xmlns:a16="http://schemas.microsoft.com/office/drawing/2014/main" id="{E3FB05FF-E113-994E-9BA3-4A7315D905BC}"/>
              </a:ext>
            </a:extLst>
          </p:cNvPr>
          <p:cNvGrpSpPr/>
          <p:nvPr userDrawn="1"/>
        </p:nvGrpSpPr>
        <p:grpSpPr>
          <a:xfrm rot="2702539">
            <a:off x="85664" y="-1193650"/>
            <a:ext cx="4574411" cy="5135931"/>
            <a:chOff x="-2961069" y="-2002969"/>
            <a:chExt cx="7060959" cy="6636962"/>
          </a:xfrm>
        </p:grpSpPr>
        <p:sp>
          <p:nvSpPr>
            <p:cNvPr id="22" name="Triangle 21">
              <a:extLst>
                <a:ext uri="{FF2B5EF4-FFF2-40B4-BE49-F238E27FC236}">
                  <a16:creationId xmlns:a16="http://schemas.microsoft.com/office/drawing/2014/main" id="{13B8BFDB-8B43-C449-BC50-1B71E6090875}"/>
                </a:ext>
              </a:extLst>
            </p:cNvPr>
            <p:cNvSpPr/>
            <p:nvPr userDrawn="1"/>
          </p:nvSpPr>
          <p:spPr>
            <a:xfrm rot="2701197">
              <a:off x="-3002035" y="-1962003"/>
              <a:ext cx="6636962" cy="6555030"/>
            </a:xfrm>
            <a:prstGeom prst="triangle">
              <a:avLst>
                <a:gd name="adj" fmla="val 50938"/>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sp>
          <p:nvSpPr>
            <p:cNvPr id="23" name="Triangle 22">
              <a:extLst>
                <a:ext uri="{FF2B5EF4-FFF2-40B4-BE49-F238E27FC236}">
                  <a16:creationId xmlns:a16="http://schemas.microsoft.com/office/drawing/2014/main" id="{82806709-0A15-2B44-8AA9-672F1B78C959}"/>
                </a:ext>
              </a:extLst>
            </p:cNvPr>
            <p:cNvSpPr/>
            <p:nvPr userDrawn="1"/>
          </p:nvSpPr>
          <p:spPr>
            <a:xfrm rot="2113422">
              <a:off x="-2639211" y="-1087798"/>
              <a:ext cx="6739101" cy="5179757"/>
            </a:xfrm>
            <a:prstGeom prst="triangle">
              <a:avLst/>
            </a:prstGeom>
            <a:solidFill>
              <a:schemeClr val="bg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grpSp>
      <p:pic>
        <p:nvPicPr>
          <p:cNvPr id="2" name="Picture 1">
            <a:extLst>
              <a:ext uri="{FF2B5EF4-FFF2-40B4-BE49-F238E27FC236}">
                <a16:creationId xmlns:a16="http://schemas.microsoft.com/office/drawing/2014/main" id="{79DC8647-5283-634E-9C6D-9C3F13999EE1}"/>
              </a:ext>
            </a:extLst>
          </p:cNvPr>
          <p:cNvPicPr>
            <a:picLocks noChangeAspect="1"/>
          </p:cNvPicPr>
          <p:nvPr userDrawn="1"/>
        </p:nvPicPr>
        <p:blipFill>
          <a:blip r:embed="rId3"/>
          <a:stretch>
            <a:fillRect/>
          </a:stretch>
        </p:blipFill>
        <p:spPr>
          <a:xfrm>
            <a:off x="9602255" y="6139582"/>
            <a:ext cx="2047240" cy="198120"/>
          </a:xfrm>
          <a:prstGeom prst="rect">
            <a:avLst/>
          </a:prstGeom>
        </p:spPr>
      </p:pic>
    </p:spTree>
    <p:extLst>
      <p:ext uri="{BB962C8B-B14F-4D97-AF65-F5344CB8AC3E}">
        <p14:creationId xmlns:p14="http://schemas.microsoft.com/office/powerpoint/2010/main" val="36354115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dex">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AD729560-F12E-4441-A020-047F6909F113}"/>
              </a:ext>
            </a:extLst>
          </p:cNvPr>
          <p:cNvSpPr/>
          <p:nvPr userDrawn="1"/>
        </p:nvSpPr>
        <p:spPr>
          <a:xfrm>
            <a:off x="-1"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2" name="Title 1">
            <a:extLst>
              <a:ext uri="{FF2B5EF4-FFF2-40B4-BE49-F238E27FC236}">
                <a16:creationId xmlns:a16="http://schemas.microsoft.com/office/drawing/2014/main" id="{562574B4-5400-F747-9248-7D0AE57B2FB1}"/>
              </a:ext>
            </a:extLst>
          </p:cNvPr>
          <p:cNvSpPr>
            <a:spLocks noGrp="1"/>
          </p:cNvSpPr>
          <p:nvPr>
            <p:ph type="title" hasCustomPrompt="1"/>
          </p:nvPr>
        </p:nvSpPr>
        <p:spPr>
          <a:xfrm>
            <a:off x="838201" y="1334302"/>
            <a:ext cx="5410200" cy="626468"/>
          </a:xfrm>
          <a:prstGeom prst="rect">
            <a:avLst/>
          </a:prstGeom>
        </p:spPr>
        <p:txBody>
          <a:bodyPr>
            <a:normAutofit/>
          </a:bodyPr>
          <a:lstStyle>
            <a:lvl1pPr>
              <a:defRPr sz="2799">
                <a:solidFill>
                  <a:srgbClr val="4B4B4B"/>
                </a:solidFill>
                <a:latin typeface="Gotham Book" panose="02000604040000020004" pitchFamily="2" charset="0"/>
              </a:defRPr>
            </a:lvl1pPr>
          </a:lstStyle>
          <a:p>
            <a:r>
              <a:rPr lang="en-US"/>
              <a:t>Content</a:t>
            </a:r>
          </a:p>
        </p:txBody>
      </p:sp>
      <p:cxnSp>
        <p:nvCxnSpPr>
          <p:cNvPr id="11" name="Straight Connector 10">
            <a:extLst>
              <a:ext uri="{FF2B5EF4-FFF2-40B4-BE49-F238E27FC236}">
                <a16:creationId xmlns:a16="http://schemas.microsoft.com/office/drawing/2014/main" id="{C5E8A691-DA6D-3C46-9895-DEEC4A2D045F}"/>
              </a:ext>
            </a:extLst>
          </p:cNvPr>
          <p:cNvCxnSpPr/>
          <p:nvPr userDrawn="1"/>
        </p:nvCxnSpPr>
        <p:spPr>
          <a:xfrm>
            <a:off x="1" y="6425337"/>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913C3530-8801-AF4E-903C-D20670C63E01}"/>
              </a:ext>
            </a:extLst>
          </p:cNvPr>
          <p:cNvSpPr/>
          <p:nvPr userDrawn="1"/>
        </p:nvSpPr>
        <p:spPr>
          <a:xfrm>
            <a:off x="6391835" y="1"/>
            <a:ext cx="5800164" cy="6425336"/>
          </a:xfrm>
          <a:prstGeom prst="rect">
            <a:avLst/>
          </a:prstGeom>
          <a:solidFill>
            <a:schemeClr val="bg1">
              <a:lumMod val="9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solidFill>
                <a:srgbClr val="4B4B4B"/>
              </a:solidFill>
              <a:latin typeface="Gotham Book" panose="02000604040000020004" pitchFamily="2" charset="0"/>
            </a:endParaRPr>
          </a:p>
        </p:txBody>
      </p:sp>
      <p:sp>
        <p:nvSpPr>
          <p:cNvPr id="31" name="Picture Placeholder 25">
            <a:extLst>
              <a:ext uri="{FF2B5EF4-FFF2-40B4-BE49-F238E27FC236}">
                <a16:creationId xmlns:a16="http://schemas.microsoft.com/office/drawing/2014/main" id="{5779C560-23E4-5248-875D-6CBB6F522196}"/>
              </a:ext>
            </a:extLst>
          </p:cNvPr>
          <p:cNvSpPr>
            <a:spLocks noGrp="1"/>
          </p:cNvSpPr>
          <p:nvPr>
            <p:ph type="pic" sz="quarter" idx="13" hasCustomPrompt="1"/>
          </p:nvPr>
        </p:nvSpPr>
        <p:spPr>
          <a:xfrm>
            <a:off x="6416675" y="2"/>
            <a:ext cx="5775325" cy="6425335"/>
          </a:xfrm>
          <a:prstGeom prst="rect">
            <a:avLst/>
          </a:prstGeom>
        </p:spPr>
        <p:txBody>
          <a:bodyPr>
            <a:normAutofit/>
          </a:bodyPr>
          <a:lstStyle>
            <a:lvl1pPr marL="0" indent="0">
              <a:buNone/>
              <a:defRPr sz="1400" b="0" i="0">
                <a:solidFill>
                  <a:srgbClr val="5EC1EF"/>
                </a:solidFill>
                <a:latin typeface="Gotham Light" panose="02000504020000020004" pitchFamily="2" charset="0"/>
              </a:defRPr>
            </a:lvl1pPr>
          </a:lstStyle>
          <a:p>
            <a:r>
              <a:rPr lang="en-US"/>
              <a:t>Insert Picture / Illustration</a:t>
            </a:r>
          </a:p>
        </p:txBody>
      </p:sp>
      <p:grpSp>
        <p:nvGrpSpPr>
          <p:cNvPr id="3" name="Group 2">
            <a:extLst>
              <a:ext uri="{FF2B5EF4-FFF2-40B4-BE49-F238E27FC236}">
                <a16:creationId xmlns:a16="http://schemas.microsoft.com/office/drawing/2014/main" id="{3DC7D311-4AB5-AB48-ABCB-1CF5955940D5}"/>
              </a:ext>
            </a:extLst>
          </p:cNvPr>
          <p:cNvGrpSpPr/>
          <p:nvPr userDrawn="1"/>
        </p:nvGrpSpPr>
        <p:grpSpPr>
          <a:xfrm>
            <a:off x="0" y="5974464"/>
            <a:ext cx="901960" cy="883534"/>
            <a:chOff x="0" y="5974464"/>
            <a:chExt cx="901960" cy="883534"/>
          </a:xfrm>
        </p:grpSpPr>
        <p:sp>
          <p:nvSpPr>
            <p:cNvPr id="13" name="Rectangle 12">
              <a:extLst>
                <a:ext uri="{FF2B5EF4-FFF2-40B4-BE49-F238E27FC236}">
                  <a16:creationId xmlns:a16="http://schemas.microsoft.com/office/drawing/2014/main" id="{0F247EB1-BDC7-8644-A73E-49F7F1CD3E0D}"/>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17" name="Triangle 16">
              <a:extLst>
                <a:ext uri="{FF2B5EF4-FFF2-40B4-BE49-F238E27FC236}">
                  <a16:creationId xmlns:a16="http://schemas.microsoft.com/office/drawing/2014/main" id="{A6430D04-0970-314C-9CAA-A94668BA1C8F}"/>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18" name="Triangle 17">
              <a:extLst>
                <a:ext uri="{FF2B5EF4-FFF2-40B4-BE49-F238E27FC236}">
                  <a16:creationId xmlns:a16="http://schemas.microsoft.com/office/drawing/2014/main" id="{56D843EC-5994-334C-8707-D53EA7B76C4A}"/>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grpSp>
      <p:cxnSp>
        <p:nvCxnSpPr>
          <p:cNvPr id="23" name="Straight Connector 22">
            <a:extLst>
              <a:ext uri="{FF2B5EF4-FFF2-40B4-BE49-F238E27FC236}">
                <a16:creationId xmlns:a16="http://schemas.microsoft.com/office/drawing/2014/main" id="{520FA2F1-E126-2D4F-ABCB-563CA4FC4B47}"/>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67CE20D2-91F3-724C-8A0F-FE4FA7EC50CA}"/>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
        <p:nvSpPr>
          <p:cNvPr id="19" name="Slide Number Placeholder 5">
            <a:extLst>
              <a:ext uri="{FF2B5EF4-FFF2-40B4-BE49-F238E27FC236}">
                <a16:creationId xmlns:a16="http://schemas.microsoft.com/office/drawing/2014/main" id="{D124DCF8-49D0-8440-8354-AF5C5ED4EA28}"/>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5" name="Graphic 4">
            <a:extLst>
              <a:ext uri="{FF2B5EF4-FFF2-40B4-BE49-F238E27FC236}">
                <a16:creationId xmlns:a16="http://schemas.microsoft.com/office/drawing/2014/main" id="{2F734110-39F7-D241-92BC-FC8C31D9C698}"/>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t="42970" b="41818"/>
          <a:stretch/>
        </p:blipFill>
        <p:spPr>
          <a:xfrm>
            <a:off x="10162425" y="6511679"/>
            <a:ext cx="1905000" cy="289784"/>
          </a:xfrm>
          <a:prstGeom prst="rect">
            <a:avLst/>
          </a:prstGeom>
        </p:spPr>
      </p:pic>
    </p:spTree>
    <p:extLst>
      <p:ext uri="{BB962C8B-B14F-4D97-AF65-F5344CB8AC3E}">
        <p14:creationId xmlns:p14="http://schemas.microsoft.com/office/powerpoint/2010/main" val="30159085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 Image">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705C2A0F-A369-C445-81BF-1356CDBB6E16}"/>
              </a:ext>
            </a:extLst>
          </p:cNvPr>
          <p:cNvSpPr/>
          <p:nvPr userDrawn="1"/>
        </p:nvSpPr>
        <p:spPr>
          <a:xfrm rot="10800000">
            <a:off x="442340" y="1474410"/>
            <a:ext cx="4855466" cy="3648441"/>
          </a:xfrm>
          <a:prstGeom prst="rect">
            <a:avLst/>
          </a:prstGeom>
          <a:gradFill>
            <a:gsLst>
              <a:gs pos="0">
                <a:srgbClr val="0477C3"/>
              </a:gs>
              <a:gs pos="99000">
                <a:srgbClr val="26B5F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sp>
        <p:nvSpPr>
          <p:cNvPr id="13" name="Rectangle 12">
            <a:extLst>
              <a:ext uri="{FF2B5EF4-FFF2-40B4-BE49-F238E27FC236}">
                <a16:creationId xmlns:a16="http://schemas.microsoft.com/office/drawing/2014/main" id="{96140A24-3E66-B44B-BA54-4EA92CC61CAD}"/>
              </a:ext>
            </a:extLst>
          </p:cNvPr>
          <p:cNvSpPr/>
          <p:nvPr userDrawn="1"/>
        </p:nvSpPr>
        <p:spPr>
          <a:xfrm>
            <a:off x="5303521" y="1475213"/>
            <a:ext cx="6331580" cy="3648456"/>
          </a:xfrm>
          <a:prstGeom prst="rect">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14" name="Triangle 13">
            <a:extLst>
              <a:ext uri="{FF2B5EF4-FFF2-40B4-BE49-F238E27FC236}">
                <a16:creationId xmlns:a16="http://schemas.microsoft.com/office/drawing/2014/main" id="{24C26140-C33E-A345-842C-54B81BD3B2DC}"/>
              </a:ext>
            </a:extLst>
          </p:cNvPr>
          <p:cNvSpPr/>
          <p:nvPr userDrawn="1"/>
        </p:nvSpPr>
        <p:spPr>
          <a:xfrm rot="5400000">
            <a:off x="4465882" y="3690313"/>
            <a:ext cx="895894" cy="772323"/>
          </a:xfrm>
          <a:prstGeom prst="triangle">
            <a:avLst/>
          </a:prstGeom>
          <a:gradFill>
            <a:gsLst>
              <a:gs pos="0">
                <a:schemeClr val="bg1">
                  <a:alpha val="0"/>
                </a:schemeClr>
              </a:gs>
              <a:gs pos="100000">
                <a:srgbClr val="B9E6FA">
                  <a:alpha val="20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15" name="Triangle 14">
            <a:extLst>
              <a:ext uri="{FF2B5EF4-FFF2-40B4-BE49-F238E27FC236}">
                <a16:creationId xmlns:a16="http://schemas.microsoft.com/office/drawing/2014/main" id="{85F4C238-017F-6243-B856-AB32E184C651}"/>
              </a:ext>
            </a:extLst>
          </p:cNvPr>
          <p:cNvSpPr/>
          <p:nvPr userDrawn="1"/>
        </p:nvSpPr>
        <p:spPr>
          <a:xfrm rot="5400000">
            <a:off x="503865" y="1885994"/>
            <a:ext cx="523219" cy="451051"/>
          </a:xfrm>
          <a:prstGeom prst="triangle">
            <a:avLst/>
          </a:prstGeom>
          <a:gradFill>
            <a:gsLst>
              <a:gs pos="0">
                <a:schemeClr val="bg1">
                  <a:alpha val="0"/>
                </a:schemeClr>
              </a:gs>
              <a:gs pos="100000">
                <a:srgbClr val="B9E6FA">
                  <a:alpha val="20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16" name="Triangle 15">
            <a:extLst>
              <a:ext uri="{FF2B5EF4-FFF2-40B4-BE49-F238E27FC236}">
                <a16:creationId xmlns:a16="http://schemas.microsoft.com/office/drawing/2014/main" id="{E92E340F-1A7F-F744-9097-9490FB6101ED}"/>
              </a:ext>
            </a:extLst>
          </p:cNvPr>
          <p:cNvSpPr/>
          <p:nvPr userDrawn="1"/>
        </p:nvSpPr>
        <p:spPr>
          <a:xfrm rot="5400000">
            <a:off x="4394235" y="4594091"/>
            <a:ext cx="523219" cy="451051"/>
          </a:xfrm>
          <a:prstGeom prst="triangle">
            <a:avLst/>
          </a:prstGeom>
          <a:gradFill>
            <a:gsLst>
              <a:gs pos="0">
                <a:schemeClr val="bg1">
                  <a:alpha val="0"/>
                </a:schemeClr>
              </a:gs>
              <a:gs pos="100000">
                <a:srgbClr val="B9E6FA">
                  <a:alpha val="20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17" name="Title 1">
            <a:extLst>
              <a:ext uri="{FF2B5EF4-FFF2-40B4-BE49-F238E27FC236}">
                <a16:creationId xmlns:a16="http://schemas.microsoft.com/office/drawing/2014/main" id="{D8748A17-D152-234F-98BA-3C254D9F1A97}"/>
              </a:ext>
            </a:extLst>
          </p:cNvPr>
          <p:cNvSpPr>
            <a:spLocks noGrp="1"/>
          </p:cNvSpPr>
          <p:nvPr>
            <p:ph type="title" hasCustomPrompt="1"/>
          </p:nvPr>
        </p:nvSpPr>
        <p:spPr>
          <a:xfrm>
            <a:off x="838201" y="2603559"/>
            <a:ext cx="4340629" cy="626469"/>
          </a:xfrm>
          <a:prstGeom prst="rect">
            <a:avLst/>
          </a:prstGeom>
        </p:spPr>
        <p:txBody>
          <a:bodyPr>
            <a:normAutofit/>
          </a:bodyPr>
          <a:lstStyle>
            <a:lvl1pPr>
              <a:defRPr sz="2799">
                <a:solidFill>
                  <a:schemeClr val="bg1"/>
                </a:solidFill>
                <a:latin typeface="Gotham Book" panose="02000604040000020004" pitchFamily="2" charset="0"/>
              </a:defRPr>
            </a:lvl1pPr>
          </a:lstStyle>
          <a:p>
            <a:r>
              <a:rPr lang="en-US"/>
              <a:t>Section divider title</a:t>
            </a:r>
          </a:p>
        </p:txBody>
      </p:sp>
      <p:cxnSp>
        <p:nvCxnSpPr>
          <p:cNvPr id="18" name="Straight Connector 17">
            <a:extLst>
              <a:ext uri="{FF2B5EF4-FFF2-40B4-BE49-F238E27FC236}">
                <a16:creationId xmlns:a16="http://schemas.microsoft.com/office/drawing/2014/main" id="{A43F2796-E130-B445-A056-A6EDC6FF06AF}"/>
              </a:ext>
            </a:extLst>
          </p:cNvPr>
          <p:cNvCxnSpPr>
            <a:cxnSpLocks/>
          </p:cNvCxnSpPr>
          <p:nvPr userDrawn="1"/>
        </p:nvCxnSpPr>
        <p:spPr>
          <a:xfrm>
            <a:off x="926111" y="3071066"/>
            <a:ext cx="3920209" cy="0"/>
          </a:xfrm>
          <a:prstGeom prst="line">
            <a:avLst/>
          </a:prstGeom>
          <a:ln w="3175">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sp>
        <p:nvSpPr>
          <p:cNvPr id="21" name="Content Placeholder 20">
            <a:extLst>
              <a:ext uri="{FF2B5EF4-FFF2-40B4-BE49-F238E27FC236}">
                <a16:creationId xmlns:a16="http://schemas.microsoft.com/office/drawing/2014/main" id="{157A5BBE-0B63-FD41-BD90-CEB1B5698E26}"/>
              </a:ext>
            </a:extLst>
          </p:cNvPr>
          <p:cNvSpPr>
            <a:spLocks noGrp="1"/>
          </p:cNvSpPr>
          <p:nvPr>
            <p:ph sz="quarter" idx="14"/>
          </p:nvPr>
        </p:nvSpPr>
        <p:spPr>
          <a:xfrm>
            <a:off x="5300664" y="1474410"/>
            <a:ext cx="6331580" cy="3648455"/>
          </a:xfrm>
          <a:prstGeom prst="rect">
            <a:avLst/>
          </a:prstGeom>
        </p:spPr>
        <p:txBody>
          <a:bodyPr/>
          <a:lstStyle>
            <a:lvl1pPr marL="0" indent="0">
              <a:buNone/>
              <a:defRPr b="0" i="0">
                <a:solidFill>
                  <a:schemeClr val="bg1"/>
                </a:solidFill>
                <a:latin typeface="Gotham Book" panose="02000604040000020004" pitchFamily="2" charset="0"/>
              </a:defRPr>
            </a:lvl1pPr>
          </a:lstStyle>
          <a:p>
            <a:pPr lvl="0"/>
            <a:endParaRPr lang="en-US"/>
          </a:p>
        </p:txBody>
      </p:sp>
      <p:sp>
        <p:nvSpPr>
          <p:cNvPr id="20" name="Subtitle 2">
            <a:extLst>
              <a:ext uri="{FF2B5EF4-FFF2-40B4-BE49-F238E27FC236}">
                <a16:creationId xmlns:a16="http://schemas.microsoft.com/office/drawing/2014/main" id="{D50A4137-0B35-DF40-98F1-66B1DBFCC13B}"/>
              </a:ext>
            </a:extLst>
          </p:cNvPr>
          <p:cNvSpPr>
            <a:spLocks noGrp="1"/>
          </p:cNvSpPr>
          <p:nvPr>
            <p:ph type="subTitle" idx="1" hasCustomPrompt="1"/>
          </p:nvPr>
        </p:nvSpPr>
        <p:spPr>
          <a:xfrm>
            <a:off x="838201" y="3210588"/>
            <a:ext cx="4340629" cy="1655762"/>
          </a:xfrm>
          <a:prstGeom prst="rect">
            <a:avLst/>
          </a:prstGeom>
        </p:spPr>
        <p:txBody>
          <a:bodyPr>
            <a:normAutofit/>
          </a:bodyPr>
          <a:lstStyle>
            <a:lvl1pPr marL="0" indent="0" algn="l">
              <a:buNone/>
              <a:defRPr sz="1600" b="0" i="0">
                <a:solidFill>
                  <a:schemeClr val="bg1"/>
                </a:solidFill>
                <a:latin typeface="Gotham Book" panose="02000604040000020004" pitchFamily="2" charset="0"/>
              </a:defRPr>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pPr algn="ctr">
              <a:defRPr/>
            </a:pPr>
            <a:r>
              <a:rPr lang="en-US" sz="1600">
                <a:solidFill>
                  <a:schemeClr val="bg1"/>
                </a:solidFill>
                <a:latin typeface="Gotham Book" panose="02000604040000020004" pitchFamily="2" charset="0"/>
                <a:cs typeface="Arial" panose="020B0604020202020204" pitchFamily="34" charset="0"/>
              </a:rPr>
              <a:t>HCL Software design templates that raise your business above the expected</a:t>
            </a:r>
          </a:p>
        </p:txBody>
      </p:sp>
      <p:cxnSp>
        <p:nvCxnSpPr>
          <p:cNvPr id="24" name="Straight Connector 23">
            <a:extLst>
              <a:ext uri="{FF2B5EF4-FFF2-40B4-BE49-F238E27FC236}">
                <a16:creationId xmlns:a16="http://schemas.microsoft.com/office/drawing/2014/main" id="{29B4F8E8-4D47-F74C-9DD2-22AAAE24A704}"/>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EA47C44-76A1-8046-8D5A-DC743323F784}"/>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34" name="Group 33">
            <a:extLst>
              <a:ext uri="{FF2B5EF4-FFF2-40B4-BE49-F238E27FC236}">
                <a16:creationId xmlns:a16="http://schemas.microsoft.com/office/drawing/2014/main" id="{B09D4588-CE92-2045-A975-2CA135C9EC69}"/>
              </a:ext>
            </a:extLst>
          </p:cNvPr>
          <p:cNvGrpSpPr/>
          <p:nvPr userDrawn="1"/>
        </p:nvGrpSpPr>
        <p:grpSpPr>
          <a:xfrm>
            <a:off x="0" y="5974464"/>
            <a:ext cx="901960" cy="883534"/>
            <a:chOff x="0" y="5974464"/>
            <a:chExt cx="901960" cy="883534"/>
          </a:xfrm>
        </p:grpSpPr>
        <p:sp>
          <p:nvSpPr>
            <p:cNvPr id="35" name="Rectangle 34">
              <a:extLst>
                <a:ext uri="{FF2B5EF4-FFF2-40B4-BE49-F238E27FC236}">
                  <a16:creationId xmlns:a16="http://schemas.microsoft.com/office/drawing/2014/main" id="{8C03E14F-1E35-BF45-9682-92AA417D7A26}"/>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36" name="Triangle 35">
              <a:extLst>
                <a:ext uri="{FF2B5EF4-FFF2-40B4-BE49-F238E27FC236}">
                  <a16:creationId xmlns:a16="http://schemas.microsoft.com/office/drawing/2014/main" id="{9E0254E6-0EAD-7143-8ED3-D202C437253B}"/>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37" name="Triangle 36">
              <a:extLst>
                <a:ext uri="{FF2B5EF4-FFF2-40B4-BE49-F238E27FC236}">
                  <a16:creationId xmlns:a16="http://schemas.microsoft.com/office/drawing/2014/main" id="{09B1A48C-D591-8B44-8854-676867C81B8D}"/>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grpSp>
      <p:sp>
        <p:nvSpPr>
          <p:cNvPr id="26" name="Slide Number Placeholder 5">
            <a:extLst>
              <a:ext uri="{FF2B5EF4-FFF2-40B4-BE49-F238E27FC236}">
                <a16:creationId xmlns:a16="http://schemas.microsoft.com/office/drawing/2014/main" id="{4A04962F-429F-0246-8B50-C0DC7C6DFB5D}"/>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23" name="Graphic 22">
            <a:extLst>
              <a:ext uri="{FF2B5EF4-FFF2-40B4-BE49-F238E27FC236}">
                <a16:creationId xmlns:a16="http://schemas.microsoft.com/office/drawing/2014/main" id="{8D387EFD-2C02-094F-8ED8-50FD3BEE4599}"/>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t="42970" b="41818"/>
          <a:stretch/>
        </p:blipFill>
        <p:spPr>
          <a:xfrm>
            <a:off x="10162425" y="6511679"/>
            <a:ext cx="1905000" cy="289784"/>
          </a:xfrm>
          <a:prstGeom prst="rect">
            <a:avLst/>
          </a:prstGeom>
        </p:spPr>
      </p:pic>
      <p:sp>
        <p:nvSpPr>
          <p:cNvPr id="25" name="Rectangle 24">
            <a:extLst>
              <a:ext uri="{FF2B5EF4-FFF2-40B4-BE49-F238E27FC236}">
                <a16:creationId xmlns:a16="http://schemas.microsoft.com/office/drawing/2014/main" id="{20ECA021-7456-9145-92A4-0A08F3C94421}"/>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28149392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divider - Image2">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E90F20F6-BBF5-FC4D-A7A4-F4AF333764C0}"/>
              </a:ext>
            </a:extLst>
          </p:cNvPr>
          <p:cNvSpPr/>
          <p:nvPr userDrawn="1"/>
        </p:nvSpPr>
        <p:spPr>
          <a:xfrm>
            <a:off x="6090622" y="1567237"/>
            <a:ext cx="6097850" cy="3648441"/>
          </a:xfrm>
          <a:prstGeom prst="rect">
            <a:avLst/>
          </a:prstGeom>
          <a:gradFill>
            <a:gsLst>
              <a:gs pos="0">
                <a:srgbClr val="0477C3"/>
              </a:gs>
              <a:gs pos="99000">
                <a:srgbClr val="26B5F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sp>
        <p:nvSpPr>
          <p:cNvPr id="14" name="Triangle 13">
            <a:extLst>
              <a:ext uri="{FF2B5EF4-FFF2-40B4-BE49-F238E27FC236}">
                <a16:creationId xmlns:a16="http://schemas.microsoft.com/office/drawing/2014/main" id="{24C26140-C33E-A345-842C-54B81BD3B2DC}"/>
              </a:ext>
            </a:extLst>
          </p:cNvPr>
          <p:cNvSpPr/>
          <p:nvPr userDrawn="1"/>
        </p:nvSpPr>
        <p:spPr>
          <a:xfrm rot="5400000">
            <a:off x="11354363" y="3762595"/>
            <a:ext cx="895894" cy="772323"/>
          </a:xfrm>
          <a:prstGeom prst="triangle">
            <a:avLst/>
          </a:prstGeom>
          <a:gradFill>
            <a:gsLst>
              <a:gs pos="0">
                <a:schemeClr val="bg1">
                  <a:alpha val="0"/>
                </a:schemeClr>
              </a:gs>
              <a:gs pos="100000">
                <a:srgbClr val="B9E6FA">
                  <a:alpha val="20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15" name="Triangle 14">
            <a:extLst>
              <a:ext uri="{FF2B5EF4-FFF2-40B4-BE49-F238E27FC236}">
                <a16:creationId xmlns:a16="http://schemas.microsoft.com/office/drawing/2014/main" id="{85F4C238-017F-6243-B856-AB32E184C651}"/>
              </a:ext>
            </a:extLst>
          </p:cNvPr>
          <p:cNvSpPr/>
          <p:nvPr userDrawn="1"/>
        </p:nvSpPr>
        <p:spPr>
          <a:xfrm rot="5400000">
            <a:off x="6170753" y="1732251"/>
            <a:ext cx="523219" cy="451051"/>
          </a:xfrm>
          <a:prstGeom prst="triangle">
            <a:avLst/>
          </a:prstGeom>
          <a:gradFill>
            <a:gsLst>
              <a:gs pos="0">
                <a:schemeClr val="bg1">
                  <a:alpha val="0"/>
                </a:schemeClr>
              </a:gs>
              <a:gs pos="100000">
                <a:srgbClr val="B9E6FA">
                  <a:alpha val="20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16" name="Triangle 15">
            <a:extLst>
              <a:ext uri="{FF2B5EF4-FFF2-40B4-BE49-F238E27FC236}">
                <a16:creationId xmlns:a16="http://schemas.microsoft.com/office/drawing/2014/main" id="{E92E340F-1A7F-F744-9097-9490FB6101ED}"/>
              </a:ext>
            </a:extLst>
          </p:cNvPr>
          <p:cNvSpPr/>
          <p:nvPr userDrawn="1"/>
        </p:nvSpPr>
        <p:spPr>
          <a:xfrm rot="5400000">
            <a:off x="11282716" y="4666374"/>
            <a:ext cx="523219" cy="451051"/>
          </a:xfrm>
          <a:prstGeom prst="triangle">
            <a:avLst/>
          </a:prstGeom>
          <a:gradFill>
            <a:gsLst>
              <a:gs pos="0">
                <a:schemeClr val="bg1">
                  <a:alpha val="0"/>
                </a:schemeClr>
              </a:gs>
              <a:gs pos="100000">
                <a:srgbClr val="B9E6FA">
                  <a:alpha val="20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20" name="Rectangle 19">
            <a:extLst>
              <a:ext uri="{FF2B5EF4-FFF2-40B4-BE49-F238E27FC236}">
                <a16:creationId xmlns:a16="http://schemas.microsoft.com/office/drawing/2014/main" id="{AF9DFC50-B04B-8346-9525-CFDE3F9B8CDC}"/>
              </a:ext>
            </a:extLst>
          </p:cNvPr>
          <p:cNvSpPr/>
          <p:nvPr userDrawn="1"/>
        </p:nvSpPr>
        <p:spPr>
          <a:xfrm>
            <a:off x="448057" y="448057"/>
            <a:ext cx="5639039" cy="5550408"/>
          </a:xfrm>
          <a:prstGeom prst="rect">
            <a:avLst/>
          </a:prstGeom>
          <a:solidFill>
            <a:schemeClr val="bg1"/>
          </a:solidFill>
          <a:ln>
            <a:noFill/>
          </a:ln>
          <a:effectLst>
            <a:outerShdw blurRad="228600" dist="508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399" b="0" i="0">
              <a:latin typeface="Gotham Book" panose="02000604040000020004" pitchFamily="2" charset="0"/>
            </a:endParaRPr>
          </a:p>
        </p:txBody>
      </p:sp>
      <p:sp>
        <p:nvSpPr>
          <p:cNvPr id="17" name="Title 1">
            <a:extLst>
              <a:ext uri="{FF2B5EF4-FFF2-40B4-BE49-F238E27FC236}">
                <a16:creationId xmlns:a16="http://schemas.microsoft.com/office/drawing/2014/main" id="{D8748A17-D152-234F-98BA-3C254D9F1A97}"/>
              </a:ext>
            </a:extLst>
          </p:cNvPr>
          <p:cNvSpPr>
            <a:spLocks noGrp="1"/>
          </p:cNvSpPr>
          <p:nvPr>
            <p:ph type="title" hasCustomPrompt="1"/>
          </p:nvPr>
        </p:nvSpPr>
        <p:spPr>
          <a:xfrm>
            <a:off x="6777630" y="2193762"/>
            <a:ext cx="4340629" cy="574394"/>
          </a:xfrm>
          <a:prstGeom prst="rect">
            <a:avLst/>
          </a:prstGeom>
        </p:spPr>
        <p:txBody>
          <a:bodyPr>
            <a:normAutofit/>
          </a:bodyPr>
          <a:lstStyle>
            <a:lvl1pPr>
              <a:defRPr sz="2799">
                <a:solidFill>
                  <a:schemeClr val="bg1"/>
                </a:solidFill>
                <a:latin typeface="Gotham Book" panose="02000604040000020004" pitchFamily="2" charset="0"/>
              </a:defRPr>
            </a:lvl1pPr>
          </a:lstStyle>
          <a:p>
            <a:r>
              <a:rPr lang="en-US"/>
              <a:t>Section divider title</a:t>
            </a:r>
          </a:p>
        </p:txBody>
      </p:sp>
      <p:cxnSp>
        <p:nvCxnSpPr>
          <p:cNvPr id="18" name="Straight Connector 17">
            <a:extLst>
              <a:ext uri="{FF2B5EF4-FFF2-40B4-BE49-F238E27FC236}">
                <a16:creationId xmlns:a16="http://schemas.microsoft.com/office/drawing/2014/main" id="{A43F2796-E130-B445-A056-A6EDC6FF06AF}"/>
              </a:ext>
            </a:extLst>
          </p:cNvPr>
          <p:cNvCxnSpPr>
            <a:cxnSpLocks/>
          </p:cNvCxnSpPr>
          <p:nvPr userDrawn="1"/>
        </p:nvCxnSpPr>
        <p:spPr>
          <a:xfrm>
            <a:off x="6865541" y="2650387"/>
            <a:ext cx="3920209" cy="0"/>
          </a:xfrm>
          <a:prstGeom prst="line">
            <a:avLst/>
          </a:prstGeom>
          <a:ln w="3175">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sp>
        <p:nvSpPr>
          <p:cNvPr id="22" name="Picture Placeholder 25">
            <a:extLst>
              <a:ext uri="{FF2B5EF4-FFF2-40B4-BE49-F238E27FC236}">
                <a16:creationId xmlns:a16="http://schemas.microsoft.com/office/drawing/2014/main" id="{93EC54E2-5741-7240-A46B-00415BA5F48A}"/>
              </a:ext>
            </a:extLst>
          </p:cNvPr>
          <p:cNvSpPr>
            <a:spLocks noGrp="1"/>
          </p:cNvSpPr>
          <p:nvPr>
            <p:ph type="pic" sz="quarter" idx="14" hasCustomPrompt="1"/>
          </p:nvPr>
        </p:nvSpPr>
        <p:spPr>
          <a:xfrm>
            <a:off x="444530" y="448057"/>
            <a:ext cx="5637765" cy="5544610"/>
          </a:xfrm>
          <a:prstGeom prst="rect">
            <a:avLst/>
          </a:prstGeom>
        </p:spPr>
        <p:txBody>
          <a:bodyPr>
            <a:normAutofit/>
          </a:bodyPr>
          <a:lstStyle>
            <a:lvl1pPr marL="0" indent="0">
              <a:buNone/>
              <a:defRPr sz="1400" b="0" i="0">
                <a:solidFill>
                  <a:srgbClr val="5EC1EF"/>
                </a:solidFill>
                <a:latin typeface="Gotham Light" panose="02000504020000020004" pitchFamily="2" charset="0"/>
              </a:defRPr>
            </a:lvl1pPr>
          </a:lstStyle>
          <a:p>
            <a:r>
              <a:rPr lang="en-US"/>
              <a:t>Insert Picture / Illustration</a:t>
            </a:r>
          </a:p>
        </p:txBody>
      </p:sp>
      <p:sp>
        <p:nvSpPr>
          <p:cNvPr id="21" name="Subtitle 2">
            <a:extLst>
              <a:ext uri="{FF2B5EF4-FFF2-40B4-BE49-F238E27FC236}">
                <a16:creationId xmlns:a16="http://schemas.microsoft.com/office/drawing/2014/main" id="{E915B6B5-7B04-E44D-9C3A-367DD2D40135}"/>
              </a:ext>
            </a:extLst>
          </p:cNvPr>
          <p:cNvSpPr>
            <a:spLocks noGrp="1"/>
          </p:cNvSpPr>
          <p:nvPr>
            <p:ph type="subTitle" idx="1" hasCustomPrompt="1"/>
          </p:nvPr>
        </p:nvSpPr>
        <p:spPr>
          <a:xfrm>
            <a:off x="6777630" y="2768156"/>
            <a:ext cx="4340629" cy="1655762"/>
          </a:xfrm>
          <a:prstGeom prst="rect">
            <a:avLst/>
          </a:prstGeom>
        </p:spPr>
        <p:txBody>
          <a:bodyPr>
            <a:normAutofit/>
          </a:bodyPr>
          <a:lstStyle>
            <a:lvl1pPr marL="0" indent="0" algn="l">
              <a:buNone/>
              <a:defRPr sz="1600" b="0" i="0">
                <a:solidFill>
                  <a:schemeClr val="bg1"/>
                </a:solidFill>
                <a:latin typeface="Gotham Book" panose="02000604040000020004" pitchFamily="2" charset="0"/>
              </a:defRPr>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pPr algn="ctr">
              <a:defRPr/>
            </a:pPr>
            <a:r>
              <a:rPr lang="en-US" sz="1600">
                <a:solidFill>
                  <a:schemeClr val="bg1"/>
                </a:solidFill>
                <a:latin typeface="Gotham Book" panose="02000604040000020004" pitchFamily="2" charset="0"/>
                <a:cs typeface="Arial" panose="020B0604020202020204" pitchFamily="34" charset="0"/>
              </a:rPr>
              <a:t>HCL Software design templates that raise your business above the expected</a:t>
            </a:r>
          </a:p>
        </p:txBody>
      </p:sp>
      <p:cxnSp>
        <p:nvCxnSpPr>
          <p:cNvPr id="25" name="Straight Connector 24">
            <a:extLst>
              <a:ext uri="{FF2B5EF4-FFF2-40B4-BE49-F238E27FC236}">
                <a16:creationId xmlns:a16="http://schemas.microsoft.com/office/drawing/2014/main" id="{476E0343-0EA5-C74B-B068-0844E15D9C52}"/>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BCA5905-83C4-484B-B724-281AEB3BF3F6}"/>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35" name="Group 34">
            <a:extLst>
              <a:ext uri="{FF2B5EF4-FFF2-40B4-BE49-F238E27FC236}">
                <a16:creationId xmlns:a16="http://schemas.microsoft.com/office/drawing/2014/main" id="{CBACF0A9-78AB-D944-B92E-E366088AD251}"/>
              </a:ext>
            </a:extLst>
          </p:cNvPr>
          <p:cNvGrpSpPr/>
          <p:nvPr userDrawn="1"/>
        </p:nvGrpSpPr>
        <p:grpSpPr>
          <a:xfrm>
            <a:off x="0" y="5974464"/>
            <a:ext cx="901960" cy="883534"/>
            <a:chOff x="0" y="5974464"/>
            <a:chExt cx="901960" cy="883534"/>
          </a:xfrm>
        </p:grpSpPr>
        <p:sp>
          <p:nvSpPr>
            <p:cNvPr id="36" name="Rectangle 35">
              <a:extLst>
                <a:ext uri="{FF2B5EF4-FFF2-40B4-BE49-F238E27FC236}">
                  <a16:creationId xmlns:a16="http://schemas.microsoft.com/office/drawing/2014/main" id="{A23D5431-EB86-444A-A26E-09CCAD76980A}"/>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37" name="Triangle 36">
              <a:extLst>
                <a:ext uri="{FF2B5EF4-FFF2-40B4-BE49-F238E27FC236}">
                  <a16:creationId xmlns:a16="http://schemas.microsoft.com/office/drawing/2014/main" id="{C559B6E0-94FA-D841-81CD-4E143C6924C0}"/>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38" name="Triangle 37">
              <a:extLst>
                <a:ext uri="{FF2B5EF4-FFF2-40B4-BE49-F238E27FC236}">
                  <a16:creationId xmlns:a16="http://schemas.microsoft.com/office/drawing/2014/main" id="{85913AEB-7189-9340-8E47-877A66A56AF4}"/>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grpSp>
      <p:sp>
        <p:nvSpPr>
          <p:cNvPr id="27" name="Slide Number Placeholder 5">
            <a:extLst>
              <a:ext uri="{FF2B5EF4-FFF2-40B4-BE49-F238E27FC236}">
                <a16:creationId xmlns:a16="http://schemas.microsoft.com/office/drawing/2014/main" id="{D1DFE3E1-5201-464F-8D5B-5D0F54B42313}"/>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24" name="Graphic 23">
            <a:extLst>
              <a:ext uri="{FF2B5EF4-FFF2-40B4-BE49-F238E27FC236}">
                <a16:creationId xmlns:a16="http://schemas.microsoft.com/office/drawing/2014/main" id="{20CBFD62-F5A6-E24B-B576-C19D61BC40BE}"/>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t="42970" b="41818"/>
          <a:stretch/>
        </p:blipFill>
        <p:spPr>
          <a:xfrm>
            <a:off x="10162425" y="6511679"/>
            <a:ext cx="1905000" cy="289784"/>
          </a:xfrm>
          <a:prstGeom prst="rect">
            <a:avLst/>
          </a:prstGeom>
        </p:spPr>
      </p:pic>
      <p:sp>
        <p:nvSpPr>
          <p:cNvPr id="26" name="Rectangle 25">
            <a:extLst>
              <a:ext uri="{FF2B5EF4-FFF2-40B4-BE49-F238E27FC236}">
                <a16:creationId xmlns:a16="http://schemas.microsoft.com/office/drawing/2014/main" id="{5E69F1CF-EB64-9D4C-9649-2498EC275784}"/>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13593457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divider - Image3">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A2DA6D1-393F-B548-BB68-AAFB503657FA}"/>
              </a:ext>
            </a:extLst>
          </p:cNvPr>
          <p:cNvSpPr/>
          <p:nvPr userDrawn="1"/>
        </p:nvSpPr>
        <p:spPr>
          <a:xfrm>
            <a:off x="1026608" y="0"/>
            <a:ext cx="11165393" cy="6858000"/>
          </a:xfrm>
          <a:prstGeom prst="rect">
            <a:avLst/>
          </a:prstGeom>
          <a:gradFill>
            <a:gsLst>
              <a:gs pos="0">
                <a:srgbClr val="0477C3"/>
              </a:gs>
              <a:gs pos="99000">
                <a:srgbClr val="26B5F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sp>
        <p:nvSpPr>
          <p:cNvPr id="26" name="Picture Placeholder 25">
            <a:extLst>
              <a:ext uri="{FF2B5EF4-FFF2-40B4-BE49-F238E27FC236}">
                <a16:creationId xmlns:a16="http://schemas.microsoft.com/office/drawing/2014/main" id="{3341DBB2-4992-6445-B8B7-2CBFACD20F93}"/>
              </a:ext>
            </a:extLst>
          </p:cNvPr>
          <p:cNvSpPr>
            <a:spLocks noGrp="1"/>
          </p:cNvSpPr>
          <p:nvPr>
            <p:ph type="pic" sz="quarter" idx="13" hasCustomPrompt="1"/>
          </p:nvPr>
        </p:nvSpPr>
        <p:spPr>
          <a:xfrm>
            <a:off x="6416676" y="0"/>
            <a:ext cx="5775325" cy="6858000"/>
          </a:xfrm>
          <a:prstGeom prst="rect">
            <a:avLst/>
          </a:prstGeom>
        </p:spPr>
        <p:txBody>
          <a:bodyPr>
            <a:normAutofit/>
          </a:bodyPr>
          <a:lstStyle>
            <a:lvl1pPr marL="0" indent="0">
              <a:buNone/>
              <a:defRPr sz="1400" b="0" i="0">
                <a:solidFill>
                  <a:srgbClr val="5EC1EF"/>
                </a:solidFill>
                <a:latin typeface="Gotham Light" panose="02000504020000020004" pitchFamily="2" charset="0"/>
              </a:defRPr>
            </a:lvl1pPr>
          </a:lstStyle>
          <a:p>
            <a:r>
              <a:rPr lang="en-US"/>
              <a:t>Insert Picture / Illustration</a:t>
            </a:r>
          </a:p>
        </p:txBody>
      </p:sp>
      <p:pic>
        <p:nvPicPr>
          <p:cNvPr id="22" name="Picture 21">
            <a:extLst>
              <a:ext uri="{FF2B5EF4-FFF2-40B4-BE49-F238E27FC236}">
                <a16:creationId xmlns:a16="http://schemas.microsoft.com/office/drawing/2014/main" id="{15AD0B39-791F-5D40-968B-1A07FD0EA93C}"/>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l="50963" t="5730" b="35128"/>
          <a:stretch/>
        </p:blipFill>
        <p:spPr>
          <a:xfrm>
            <a:off x="1" y="0"/>
            <a:ext cx="9043416" cy="6858000"/>
          </a:xfrm>
          <a:prstGeom prst="rect">
            <a:avLst/>
          </a:prstGeom>
        </p:spPr>
      </p:pic>
      <p:sp>
        <p:nvSpPr>
          <p:cNvPr id="23" name="Title 1">
            <a:extLst>
              <a:ext uri="{FF2B5EF4-FFF2-40B4-BE49-F238E27FC236}">
                <a16:creationId xmlns:a16="http://schemas.microsoft.com/office/drawing/2014/main" id="{7C463E11-02B9-094E-9B0B-64D4E823CFF0}"/>
              </a:ext>
            </a:extLst>
          </p:cNvPr>
          <p:cNvSpPr>
            <a:spLocks noGrp="1"/>
          </p:cNvSpPr>
          <p:nvPr>
            <p:ph type="title" hasCustomPrompt="1"/>
          </p:nvPr>
        </p:nvSpPr>
        <p:spPr>
          <a:xfrm>
            <a:off x="1026608" y="3115766"/>
            <a:ext cx="4340629" cy="626468"/>
          </a:xfrm>
          <a:prstGeom prst="rect">
            <a:avLst/>
          </a:prstGeom>
        </p:spPr>
        <p:txBody>
          <a:bodyPr>
            <a:normAutofit/>
          </a:bodyPr>
          <a:lstStyle>
            <a:lvl1pPr>
              <a:defRPr sz="3199">
                <a:solidFill>
                  <a:srgbClr val="0066B3"/>
                </a:solidFill>
                <a:latin typeface="Gotham Book" panose="02000604040000020004" pitchFamily="2" charset="0"/>
              </a:defRPr>
            </a:lvl1pPr>
          </a:lstStyle>
          <a:p>
            <a:r>
              <a:rPr lang="en-US"/>
              <a:t>Section divider title</a:t>
            </a:r>
          </a:p>
        </p:txBody>
      </p:sp>
      <p:sp>
        <p:nvSpPr>
          <p:cNvPr id="13" name="Subtitle 2">
            <a:extLst>
              <a:ext uri="{FF2B5EF4-FFF2-40B4-BE49-F238E27FC236}">
                <a16:creationId xmlns:a16="http://schemas.microsoft.com/office/drawing/2014/main" id="{A6009CFB-29B4-2743-9017-367C88C16592}"/>
              </a:ext>
            </a:extLst>
          </p:cNvPr>
          <p:cNvSpPr>
            <a:spLocks noGrp="1"/>
          </p:cNvSpPr>
          <p:nvPr>
            <p:ph type="subTitle" idx="1" hasCustomPrompt="1"/>
          </p:nvPr>
        </p:nvSpPr>
        <p:spPr>
          <a:xfrm>
            <a:off x="1026608" y="3869241"/>
            <a:ext cx="4340629" cy="1655762"/>
          </a:xfrm>
          <a:prstGeom prst="rect">
            <a:avLst/>
          </a:prstGeom>
        </p:spPr>
        <p:txBody>
          <a:bodyPr>
            <a:normAutofit/>
          </a:bodyPr>
          <a:lstStyle>
            <a:lvl1pPr marL="0" indent="0" algn="l">
              <a:buNone/>
              <a:defRPr sz="1600" b="0" i="0">
                <a:solidFill>
                  <a:schemeClr val="tx2"/>
                </a:solidFill>
                <a:latin typeface="Gotham Book" panose="02000604040000020004" pitchFamily="2" charset="0"/>
              </a:defRPr>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pPr algn="ctr">
              <a:defRPr/>
            </a:pPr>
            <a:r>
              <a:rPr lang="en-US" sz="1600">
                <a:solidFill>
                  <a:schemeClr val="bg1"/>
                </a:solidFill>
                <a:latin typeface="Gotham Book" panose="02000604040000020004" pitchFamily="2" charset="0"/>
                <a:cs typeface="Arial" panose="020B0604020202020204" pitchFamily="34" charset="0"/>
              </a:rPr>
              <a:t>HCL Software design templates that raise your business above the expected</a:t>
            </a:r>
          </a:p>
        </p:txBody>
      </p:sp>
    </p:spTree>
    <p:extLst>
      <p:ext uri="{BB962C8B-B14F-4D97-AF65-F5344CB8AC3E}">
        <p14:creationId xmlns:p14="http://schemas.microsoft.com/office/powerpoint/2010/main" val="21160771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divider - Image4">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F3166B4-F45E-2846-9E34-E880C6DFB805}"/>
              </a:ext>
            </a:extLst>
          </p:cNvPr>
          <p:cNvSpPr/>
          <p:nvPr userDrawn="1"/>
        </p:nvSpPr>
        <p:spPr>
          <a:xfrm>
            <a:off x="1026608" y="0"/>
            <a:ext cx="11165393" cy="6858000"/>
          </a:xfrm>
          <a:prstGeom prst="rect">
            <a:avLst/>
          </a:prstGeom>
          <a:gradFill>
            <a:gsLst>
              <a:gs pos="0">
                <a:srgbClr val="0477C3"/>
              </a:gs>
              <a:gs pos="99000">
                <a:srgbClr val="26B5F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399" b="0" i="0">
                <a:latin typeface="Gotham Book" panose="02000604040000020004" pitchFamily="2" charset="0"/>
              </a:rPr>
              <a:t>v</a:t>
            </a:r>
          </a:p>
        </p:txBody>
      </p:sp>
      <p:pic>
        <p:nvPicPr>
          <p:cNvPr id="22" name="Picture 21">
            <a:extLst>
              <a:ext uri="{FF2B5EF4-FFF2-40B4-BE49-F238E27FC236}">
                <a16:creationId xmlns:a16="http://schemas.microsoft.com/office/drawing/2014/main" id="{15AD0B39-791F-5D40-968B-1A07FD0EA93C}"/>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l="50963" t="5730" b="35128"/>
          <a:stretch/>
        </p:blipFill>
        <p:spPr>
          <a:xfrm>
            <a:off x="1" y="0"/>
            <a:ext cx="9043416" cy="6858000"/>
          </a:xfrm>
          <a:prstGeom prst="rect">
            <a:avLst/>
          </a:prstGeom>
        </p:spPr>
      </p:pic>
      <p:sp>
        <p:nvSpPr>
          <p:cNvPr id="23" name="Title 1">
            <a:extLst>
              <a:ext uri="{FF2B5EF4-FFF2-40B4-BE49-F238E27FC236}">
                <a16:creationId xmlns:a16="http://schemas.microsoft.com/office/drawing/2014/main" id="{7C463E11-02B9-094E-9B0B-64D4E823CFF0}"/>
              </a:ext>
            </a:extLst>
          </p:cNvPr>
          <p:cNvSpPr>
            <a:spLocks noGrp="1"/>
          </p:cNvSpPr>
          <p:nvPr>
            <p:ph type="title" hasCustomPrompt="1"/>
          </p:nvPr>
        </p:nvSpPr>
        <p:spPr>
          <a:xfrm>
            <a:off x="7144514" y="1773020"/>
            <a:ext cx="4340629" cy="626468"/>
          </a:xfrm>
          <a:prstGeom prst="rect">
            <a:avLst/>
          </a:prstGeom>
        </p:spPr>
        <p:txBody>
          <a:bodyPr>
            <a:normAutofit/>
          </a:bodyPr>
          <a:lstStyle>
            <a:lvl1pPr>
              <a:defRPr sz="3199">
                <a:solidFill>
                  <a:schemeClr val="bg1"/>
                </a:solidFill>
                <a:latin typeface="Gotham Book" panose="02000604040000020004" pitchFamily="2" charset="0"/>
              </a:defRPr>
            </a:lvl1pPr>
          </a:lstStyle>
          <a:p>
            <a:r>
              <a:rPr lang="en-US"/>
              <a:t>Section divider title</a:t>
            </a:r>
          </a:p>
        </p:txBody>
      </p:sp>
      <p:sp>
        <p:nvSpPr>
          <p:cNvPr id="26" name="Picture Placeholder 25">
            <a:extLst>
              <a:ext uri="{FF2B5EF4-FFF2-40B4-BE49-F238E27FC236}">
                <a16:creationId xmlns:a16="http://schemas.microsoft.com/office/drawing/2014/main" id="{3341DBB2-4992-6445-B8B7-2CBFACD20F93}"/>
              </a:ext>
            </a:extLst>
          </p:cNvPr>
          <p:cNvSpPr>
            <a:spLocks noGrp="1"/>
          </p:cNvSpPr>
          <p:nvPr>
            <p:ph type="pic" sz="quarter" idx="13" hasCustomPrompt="1"/>
          </p:nvPr>
        </p:nvSpPr>
        <p:spPr>
          <a:xfrm>
            <a:off x="898902" y="2619600"/>
            <a:ext cx="4596039" cy="3742234"/>
          </a:xfrm>
          <a:prstGeom prst="rect">
            <a:avLst/>
          </a:prstGeom>
        </p:spPr>
        <p:txBody>
          <a:bodyPr>
            <a:normAutofit/>
          </a:bodyPr>
          <a:lstStyle>
            <a:lvl1pPr marL="0" indent="0">
              <a:buNone/>
              <a:defRPr sz="1400" b="0" i="0">
                <a:solidFill>
                  <a:srgbClr val="5EC1EF"/>
                </a:solidFill>
                <a:latin typeface="Gotham Light" panose="02000504020000020004" pitchFamily="2" charset="0"/>
              </a:defRPr>
            </a:lvl1pPr>
          </a:lstStyle>
          <a:p>
            <a:r>
              <a:rPr lang="en-US"/>
              <a:t>Insert Illustration</a:t>
            </a:r>
          </a:p>
        </p:txBody>
      </p:sp>
      <p:sp>
        <p:nvSpPr>
          <p:cNvPr id="14" name="Subtitle 2">
            <a:extLst>
              <a:ext uri="{FF2B5EF4-FFF2-40B4-BE49-F238E27FC236}">
                <a16:creationId xmlns:a16="http://schemas.microsoft.com/office/drawing/2014/main" id="{0F0598C1-4D90-B544-B03B-25E50C863F70}"/>
              </a:ext>
            </a:extLst>
          </p:cNvPr>
          <p:cNvSpPr>
            <a:spLocks noGrp="1"/>
          </p:cNvSpPr>
          <p:nvPr>
            <p:ph type="subTitle" idx="1" hasCustomPrompt="1"/>
          </p:nvPr>
        </p:nvSpPr>
        <p:spPr>
          <a:xfrm>
            <a:off x="7153392" y="2399488"/>
            <a:ext cx="4340629" cy="1655762"/>
          </a:xfrm>
          <a:prstGeom prst="rect">
            <a:avLst/>
          </a:prstGeom>
        </p:spPr>
        <p:txBody>
          <a:bodyPr>
            <a:normAutofit/>
          </a:bodyPr>
          <a:lstStyle>
            <a:lvl1pPr marL="0" indent="0" algn="l">
              <a:buNone/>
              <a:defRPr sz="1600" b="0" i="0">
                <a:solidFill>
                  <a:schemeClr val="bg1"/>
                </a:solidFill>
                <a:latin typeface="Gotham Book" panose="02000604040000020004" pitchFamily="2" charset="0"/>
              </a:defRPr>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pPr algn="ctr">
              <a:defRPr/>
            </a:pPr>
            <a:r>
              <a:rPr lang="en-US" sz="1600">
                <a:solidFill>
                  <a:schemeClr val="bg1"/>
                </a:solidFill>
                <a:latin typeface="Gotham Book" panose="02000604040000020004" pitchFamily="2" charset="0"/>
                <a:cs typeface="Arial" panose="020B0604020202020204" pitchFamily="34" charset="0"/>
              </a:rPr>
              <a:t>HCL Software design templates that raise your business above the expected</a:t>
            </a:r>
          </a:p>
        </p:txBody>
      </p:sp>
    </p:spTree>
    <p:extLst>
      <p:ext uri="{BB962C8B-B14F-4D97-AF65-F5344CB8AC3E}">
        <p14:creationId xmlns:p14="http://schemas.microsoft.com/office/powerpoint/2010/main" val="31516095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divider - Image5">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42C962D-560C-D944-AFDC-795080ADAF06}"/>
              </a:ext>
            </a:extLst>
          </p:cNvPr>
          <p:cNvSpPr/>
          <p:nvPr userDrawn="1"/>
        </p:nvSpPr>
        <p:spPr>
          <a:xfrm rot="10800000">
            <a:off x="5661124" y="0"/>
            <a:ext cx="6530876" cy="6858000"/>
          </a:xfrm>
          <a:prstGeom prst="rect">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sp>
        <p:nvSpPr>
          <p:cNvPr id="13" name="Rectangle 12">
            <a:extLst>
              <a:ext uri="{FF2B5EF4-FFF2-40B4-BE49-F238E27FC236}">
                <a16:creationId xmlns:a16="http://schemas.microsoft.com/office/drawing/2014/main" id="{BDEED9AE-C541-784E-B48D-B3A9BA3EBE9C}"/>
              </a:ext>
            </a:extLst>
          </p:cNvPr>
          <p:cNvSpPr/>
          <p:nvPr userDrawn="1"/>
        </p:nvSpPr>
        <p:spPr>
          <a:xfrm>
            <a:off x="448057" y="448056"/>
            <a:ext cx="5639039" cy="5881332"/>
          </a:xfrm>
          <a:prstGeom prst="rect">
            <a:avLst/>
          </a:prstGeom>
          <a:solidFill>
            <a:schemeClr val="bg1"/>
          </a:solidFill>
          <a:ln>
            <a:noFill/>
          </a:ln>
          <a:effectLst>
            <a:outerShdw blurRad="228600" dist="508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399" b="0" i="0">
              <a:latin typeface="Gotham Book" panose="02000604040000020004" pitchFamily="2" charset="0"/>
            </a:endParaRPr>
          </a:p>
        </p:txBody>
      </p:sp>
      <p:sp>
        <p:nvSpPr>
          <p:cNvPr id="23" name="Title 1">
            <a:extLst>
              <a:ext uri="{FF2B5EF4-FFF2-40B4-BE49-F238E27FC236}">
                <a16:creationId xmlns:a16="http://schemas.microsoft.com/office/drawing/2014/main" id="{7C463E11-02B9-094E-9B0B-64D4E823CFF0}"/>
              </a:ext>
            </a:extLst>
          </p:cNvPr>
          <p:cNvSpPr>
            <a:spLocks noGrp="1"/>
          </p:cNvSpPr>
          <p:nvPr>
            <p:ph type="title" hasCustomPrompt="1"/>
          </p:nvPr>
        </p:nvSpPr>
        <p:spPr>
          <a:xfrm>
            <a:off x="7144514" y="1771389"/>
            <a:ext cx="4340629" cy="626468"/>
          </a:xfrm>
          <a:prstGeom prst="rect">
            <a:avLst/>
          </a:prstGeom>
        </p:spPr>
        <p:txBody>
          <a:bodyPr>
            <a:normAutofit/>
          </a:bodyPr>
          <a:lstStyle>
            <a:lvl1pPr>
              <a:defRPr sz="3199">
                <a:solidFill>
                  <a:schemeClr val="bg1"/>
                </a:solidFill>
                <a:latin typeface="Gotham Book" panose="02000604040000020004" pitchFamily="2" charset="0"/>
              </a:defRPr>
            </a:lvl1pPr>
          </a:lstStyle>
          <a:p>
            <a:r>
              <a:rPr lang="en-US"/>
              <a:t>Section divider title</a:t>
            </a:r>
          </a:p>
        </p:txBody>
      </p:sp>
      <p:sp>
        <p:nvSpPr>
          <p:cNvPr id="26" name="Picture Placeholder 25">
            <a:extLst>
              <a:ext uri="{FF2B5EF4-FFF2-40B4-BE49-F238E27FC236}">
                <a16:creationId xmlns:a16="http://schemas.microsoft.com/office/drawing/2014/main" id="{3341DBB2-4992-6445-B8B7-2CBFACD20F93}"/>
              </a:ext>
            </a:extLst>
          </p:cNvPr>
          <p:cNvSpPr>
            <a:spLocks noGrp="1"/>
          </p:cNvSpPr>
          <p:nvPr>
            <p:ph type="pic" sz="quarter" idx="13" hasCustomPrompt="1"/>
          </p:nvPr>
        </p:nvSpPr>
        <p:spPr>
          <a:xfrm>
            <a:off x="448056" y="456221"/>
            <a:ext cx="5639039" cy="5872863"/>
          </a:xfrm>
          <a:prstGeom prst="rect">
            <a:avLst/>
          </a:prstGeom>
        </p:spPr>
        <p:txBody>
          <a:bodyPr>
            <a:normAutofit/>
          </a:bodyPr>
          <a:lstStyle>
            <a:lvl1pPr marL="0" indent="0">
              <a:buNone/>
              <a:defRPr sz="1400" b="0" i="0">
                <a:solidFill>
                  <a:srgbClr val="5EC1EF"/>
                </a:solidFill>
                <a:latin typeface="Gotham Light" panose="02000504020000020004" pitchFamily="2" charset="0"/>
              </a:defRPr>
            </a:lvl1pPr>
          </a:lstStyle>
          <a:p>
            <a:r>
              <a:rPr lang="en-US"/>
              <a:t>Insert Illustration / Image</a:t>
            </a:r>
          </a:p>
        </p:txBody>
      </p:sp>
      <p:sp>
        <p:nvSpPr>
          <p:cNvPr id="10" name="Subtitle 2">
            <a:extLst>
              <a:ext uri="{FF2B5EF4-FFF2-40B4-BE49-F238E27FC236}">
                <a16:creationId xmlns:a16="http://schemas.microsoft.com/office/drawing/2014/main" id="{5DE2DFAB-270E-DC47-91E4-CB8BA52968F2}"/>
              </a:ext>
            </a:extLst>
          </p:cNvPr>
          <p:cNvSpPr>
            <a:spLocks noGrp="1"/>
          </p:cNvSpPr>
          <p:nvPr>
            <p:ph type="subTitle" idx="1" hasCustomPrompt="1"/>
          </p:nvPr>
        </p:nvSpPr>
        <p:spPr>
          <a:xfrm>
            <a:off x="7153392" y="2399488"/>
            <a:ext cx="4340629" cy="1655762"/>
          </a:xfrm>
          <a:prstGeom prst="rect">
            <a:avLst/>
          </a:prstGeom>
        </p:spPr>
        <p:txBody>
          <a:bodyPr>
            <a:normAutofit/>
          </a:bodyPr>
          <a:lstStyle>
            <a:lvl1pPr marL="0" indent="0" algn="l">
              <a:buNone/>
              <a:defRPr sz="1600" b="0" i="0">
                <a:solidFill>
                  <a:schemeClr val="bg1"/>
                </a:solidFill>
                <a:latin typeface="Gotham Book" panose="02000604040000020004" pitchFamily="2" charset="0"/>
              </a:defRPr>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pPr algn="ctr">
              <a:defRPr/>
            </a:pPr>
            <a:r>
              <a:rPr lang="en-US" sz="1600">
                <a:solidFill>
                  <a:schemeClr val="bg1"/>
                </a:solidFill>
                <a:latin typeface="Gotham Book" panose="02000604040000020004" pitchFamily="2" charset="0"/>
                <a:cs typeface="Arial" panose="020B0604020202020204" pitchFamily="34" charset="0"/>
              </a:rPr>
              <a:t>HCL Software design templates that raise your business above the expected</a:t>
            </a:r>
          </a:p>
        </p:txBody>
      </p:sp>
    </p:spTree>
    <p:extLst>
      <p:ext uri="{BB962C8B-B14F-4D97-AF65-F5344CB8AC3E}">
        <p14:creationId xmlns:p14="http://schemas.microsoft.com/office/powerpoint/2010/main" val="4744955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tion divider - Image6">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FAE0E82-BD13-F14C-8E05-6C38B4C8D06B}"/>
              </a:ext>
            </a:extLst>
          </p:cNvPr>
          <p:cNvSpPr/>
          <p:nvPr userDrawn="1"/>
        </p:nvSpPr>
        <p:spPr>
          <a:xfrm>
            <a:off x="6427431" y="0"/>
            <a:ext cx="5764569" cy="6858000"/>
          </a:xfrm>
          <a:prstGeom prst="rect">
            <a:avLst/>
          </a:prstGeom>
          <a:gradFill>
            <a:gsLst>
              <a:gs pos="0">
                <a:srgbClr val="0477C3"/>
              </a:gs>
              <a:gs pos="99000">
                <a:srgbClr val="26B5F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sp>
        <p:nvSpPr>
          <p:cNvPr id="23" name="Title 1">
            <a:extLst>
              <a:ext uri="{FF2B5EF4-FFF2-40B4-BE49-F238E27FC236}">
                <a16:creationId xmlns:a16="http://schemas.microsoft.com/office/drawing/2014/main" id="{7C463E11-02B9-094E-9B0B-64D4E823CFF0}"/>
              </a:ext>
            </a:extLst>
          </p:cNvPr>
          <p:cNvSpPr>
            <a:spLocks noGrp="1"/>
          </p:cNvSpPr>
          <p:nvPr>
            <p:ph type="title" hasCustomPrompt="1"/>
          </p:nvPr>
        </p:nvSpPr>
        <p:spPr>
          <a:xfrm>
            <a:off x="7153479" y="1773019"/>
            <a:ext cx="4340629" cy="626468"/>
          </a:xfrm>
          <a:prstGeom prst="rect">
            <a:avLst/>
          </a:prstGeom>
        </p:spPr>
        <p:txBody>
          <a:bodyPr>
            <a:normAutofit/>
          </a:bodyPr>
          <a:lstStyle>
            <a:lvl1pPr>
              <a:defRPr sz="3199">
                <a:solidFill>
                  <a:schemeClr val="bg1"/>
                </a:solidFill>
                <a:latin typeface="Gotham Book" panose="02000604040000020004" pitchFamily="2" charset="0"/>
              </a:defRPr>
            </a:lvl1pPr>
          </a:lstStyle>
          <a:p>
            <a:r>
              <a:rPr lang="en-US"/>
              <a:t>Section divider title</a:t>
            </a:r>
          </a:p>
        </p:txBody>
      </p:sp>
      <p:sp>
        <p:nvSpPr>
          <p:cNvPr id="26" name="Picture Placeholder 25">
            <a:extLst>
              <a:ext uri="{FF2B5EF4-FFF2-40B4-BE49-F238E27FC236}">
                <a16:creationId xmlns:a16="http://schemas.microsoft.com/office/drawing/2014/main" id="{3341DBB2-4992-6445-B8B7-2CBFACD20F93}"/>
              </a:ext>
            </a:extLst>
          </p:cNvPr>
          <p:cNvSpPr>
            <a:spLocks noGrp="1"/>
          </p:cNvSpPr>
          <p:nvPr>
            <p:ph type="pic" sz="quarter" idx="13" hasCustomPrompt="1"/>
          </p:nvPr>
        </p:nvSpPr>
        <p:spPr>
          <a:xfrm>
            <a:off x="22085" y="3"/>
            <a:ext cx="6405347" cy="6857999"/>
          </a:xfrm>
          <a:prstGeom prst="rect">
            <a:avLst/>
          </a:prstGeom>
        </p:spPr>
        <p:txBody>
          <a:bodyPr>
            <a:normAutofit/>
          </a:bodyPr>
          <a:lstStyle>
            <a:lvl1pPr marL="0" indent="0">
              <a:buNone/>
              <a:defRPr sz="1400" b="0" i="0">
                <a:solidFill>
                  <a:srgbClr val="5EC1EF"/>
                </a:solidFill>
                <a:latin typeface="Gotham Light" panose="02000504020000020004" pitchFamily="2" charset="0"/>
              </a:defRPr>
            </a:lvl1pPr>
          </a:lstStyle>
          <a:p>
            <a:r>
              <a:rPr lang="en-US"/>
              <a:t>Insert Illustration / Image</a:t>
            </a:r>
          </a:p>
        </p:txBody>
      </p:sp>
      <p:sp>
        <p:nvSpPr>
          <p:cNvPr id="10" name="Subtitle 2">
            <a:extLst>
              <a:ext uri="{FF2B5EF4-FFF2-40B4-BE49-F238E27FC236}">
                <a16:creationId xmlns:a16="http://schemas.microsoft.com/office/drawing/2014/main" id="{5DE2DFAB-270E-DC47-91E4-CB8BA52968F2}"/>
              </a:ext>
            </a:extLst>
          </p:cNvPr>
          <p:cNvSpPr>
            <a:spLocks noGrp="1"/>
          </p:cNvSpPr>
          <p:nvPr>
            <p:ph type="subTitle" idx="1" hasCustomPrompt="1"/>
          </p:nvPr>
        </p:nvSpPr>
        <p:spPr>
          <a:xfrm>
            <a:off x="7153392" y="2399488"/>
            <a:ext cx="4340629" cy="1655762"/>
          </a:xfrm>
          <a:prstGeom prst="rect">
            <a:avLst/>
          </a:prstGeom>
        </p:spPr>
        <p:txBody>
          <a:bodyPr>
            <a:normAutofit/>
          </a:bodyPr>
          <a:lstStyle>
            <a:lvl1pPr marL="0" indent="0" algn="l">
              <a:buNone/>
              <a:defRPr sz="1600" b="0" i="0">
                <a:solidFill>
                  <a:schemeClr val="bg1"/>
                </a:solidFill>
                <a:latin typeface="Gotham Book" panose="02000604040000020004" pitchFamily="2" charset="0"/>
              </a:defRPr>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pPr algn="ctr">
              <a:defRPr/>
            </a:pPr>
            <a:r>
              <a:rPr lang="en-US" sz="1600">
                <a:solidFill>
                  <a:schemeClr val="bg1"/>
                </a:solidFill>
                <a:latin typeface="Gotham Book" panose="02000604040000020004" pitchFamily="2" charset="0"/>
                <a:cs typeface="Arial" panose="020B0604020202020204" pitchFamily="34" charset="0"/>
              </a:rPr>
              <a:t>HCL Software design templates that raise your business above the expected</a:t>
            </a:r>
          </a:p>
        </p:txBody>
      </p:sp>
    </p:spTree>
    <p:extLst>
      <p:ext uri="{BB962C8B-B14F-4D97-AF65-F5344CB8AC3E}">
        <p14:creationId xmlns:p14="http://schemas.microsoft.com/office/powerpoint/2010/main" val="1880303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FAFCF-AE9B-4E9C-93BA-9F7B81B956B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12C0673-C55B-4C54-8EC2-AEBDB9F5A4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6F5CBAD-4F3E-4004-A126-95ACC764140E}"/>
              </a:ext>
            </a:extLst>
          </p:cNvPr>
          <p:cNvSpPr>
            <a:spLocks noGrp="1"/>
          </p:cNvSpPr>
          <p:nvPr>
            <p:ph type="dt" sz="half" idx="10"/>
          </p:nvPr>
        </p:nvSpPr>
        <p:spPr/>
        <p:txBody>
          <a:bodyPr/>
          <a:lstStyle/>
          <a:p>
            <a:fld id="{5608CF40-FB6A-49DE-A738-4CD2161E8998}" type="datetimeFigureOut">
              <a:rPr lang="en-IN" smtClean="0"/>
              <a:t>26-06-2022</a:t>
            </a:fld>
            <a:endParaRPr lang="en-IN"/>
          </a:p>
        </p:txBody>
      </p:sp>
      <p:sp>
        <p:nvSpPr>
          <p:cNvPr id="5" name="Footer Placeholder 4">
            <a:extLst>
              <a:ext uri="{FF2B5EF4-FFF2-40B4-BE49-F238E27FC236}">
                <a16:creationId xmlns:a16="http://schemas.microsoft.com/office/drawing/2014/main" id="{B5C5A2F4-E0D4-4AB4-BF5F-B8AAB1AA644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6AD41BF-09D4-4F14-BD6B-708653526081}"/>
              </a:ext>
            </a:extLst>
          </p:cNvPr>
          <p:cNvSpPr>
            <a:spLocks noGrp="1"/>
          </p:cNvSpPr>
          <p:nvPr>
            <p:ph type="sldNum" sz="quarter" idx="12"/>
          </p:nvPr>
        </p:nvSpPr>
        <p:spPr/>
        <p:txBody>
          <a:bodyPr/>
          <a:lstStyle/>
          <a:p>
            <a:fld id="{9022D5B4-E67A-4903-A061-86721BB86980}" type="slidenum">
              <a:rPr lang="en-IN" smtClean="0"/>
              <a:t>‹#›</a:t>
            </a:fld>
            <a:endParaRPr lang="en-IN"/>
          </a:p>
        </p:txBody>
      </p:sp>
    </p:spTree>
    <p:extLst>
      <p:ext uri="{BB962C8B-B14F-4D97-AF65-F5344CB8AC3E}">
        <p14:creationId xmlns:p14="http://schemas.microsoft.com/office/powerpoint/2010/main" val="32529619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mage Placehol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9A5EDBC-D145-4247-ABE5-96A309E8B91F}"/>
              </a:ext>
            </a:extLst>
          </p:cNvPr>
          <p:cNvSpPr/>
          <p:nvPr userDrawn="1"/>
        </p:nvSpPr>
        <p:spPr>
          <a:xfrm rot="10800000">
            <a:off x="1" y="0"/>
            <a:ext cx="12192000" cy="6858000"/>
          </a:xfrm>
          <a:prstGeom prst="rect">
            <a:avLst/>
          </a:prstGeom>
          <a:gradFill>
            <a:gsLst>
              <a:gs pos="0">
                <a:srgbClr val="0477C3"/>
              </a:gs>
              <a:gs pos="99000">
                <a:srgbClr val="26B5F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sp>
        <p:nvSpPr>
          <p:cNvPr id="3" name="Picture Placeholder 2">
            <a:extLst>
              <a:ext uri="{FF2B5EF4-FFF2-40B4-BE49-F238E27FC236}">
                <a16:creationId xmlns:a16="http://schemas.microsoft.com/office/drawing/2014/main" id="{61E21DC2-49F2-3543-982F-D5071042AFC7}"/>
              </a:ext>
            </a:extLst>
          </p:cNvPr>
          <p:cNvSpPr>
            <a:spLocks noGrp="1"/>
          </p:cNvSpPr>
          <p:nvPr>
            <p:ph type="pic" sz="quarter" idx="10"/>
          </p:nvPr>
        </p:nvSpPr>
        <p:spPr>
          <a:xfrm>
            <a:off x="2108200" y="393700"/>
            <a:ext cx="11353800" cy="6756400"/>
          </a:xfrm>
          <a:prstGeom prst="rect">
            <a:avLst/>
          </a:prstGeom>
        </p:spPr>
        <p:txBody>
          <a:bodyPr/>
          <a:lstStyle>
            <a:lvl1pPr>
              <a:defRPr sz="1999" b="0" i="0">
                <a:latin typeface="Gotham Light" panose="02000504020000020004" pitchFamily="2" charset="0"/>
              </a:defRPr>
            </a:lvl1pPr>
          </a:lstStyle>
          <a:p>
            <a:endParaRPr lang="en-US"/>
          </a:p>
        </p:txBody>
      </p:sp>
    </p:spTree>
    <p:extLst>
      <p:ext uri="{BB962C8B-B14F-4D97-AF65-F5344CB8AC3E}">
        <p14:creationId xmlns:p14="http://schemas.microsoft.com/office/powerpoint/2010/main" val="31823793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Laptop scree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9C142E7F-34B3-2F4F-A8AE-C63BA8861D2A}"/>
              </a:ext>
            </a:extLst>
          </p:cNvPr>
          <p:cNvSpPr/>
          <p:nvPr userDrawn="1"/>
        </p:nvSpPr>
        <p:spPr>
          <a:xfrm rot="10800000">
            <a:off x="0" y="0"/>
            <a:ext cx="4507992" cy="6858000"/>
          </a:xfrm>
          <a:prstGeom prst="rect">
            <a:avLst/>
          </a:prstGeom>
          <a:gradFill>
            <a:gsLst>
              <a:gs pos="0">
                <a:srgbClr val="0477C3"/>
              </a:gs>
              <a:gs pos="99000">
                <a:srgbClr val="26B5F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pic>
        <p:nvPicPr>
          <p:cNvPr id="9" name="Picture 8">
            <a:extLst>
              <a:ext uri="{FF2B5EF4-FFF2-40B4-BE49-F238E27FC236}">
                <a16:creationId xmlns:a16="http://schemas.microsoft.com/office/drawing/2014/main" id="{1F99DE48-9044-D64A-861E-5735E1D5435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344169" y="2120308"/>
            <a:ext cx="3937314" cy="3389970"/>
          </a:xfrm>
          <a:prstGeom prst="rect">
            <a:avLst/>
          </a:prstGeom>
        </p:spPr>
      </p:pic>
      <p:sp>
        <p:nvSpPr>
          <p:cNvPr id="23" name="Title 1">
            <a:extLst>
              <a:ext uri="{FF2B5EF4-FFF2-40B4-BE49-F238E27FC236}">
                <a16:creationId xmlns:a16="http://schemas.microsoft.com/office/drawing/2014/main" id="{7C463E11-02B9-094E-9B0B-64D4E823CFF0}"/>
              </a:ext>
            </a:extLst>
          </p:cNvPr>
          <p:cNvSpPr>
            <a:spLocks noGrp="1"/>
          </p:cNvSpPr>
          <p:nvPr>
            <p:ph type="title" hasCustomPrompt="1"/>
          </p:nvPr>
        </p:nvSpPr>
        <p:spPr>
          <a:xfrm>
            <a:off x="1269352" y="428095"/>
            <a:ext cx="3096767" cy="1359143"/>
          </a:xfrm>
          <a:prstGeom prst="rect">
            <a:avLst/>
          </a:prstGeom>
        </p:spPr>
        <p:txBody>
          <a:bodyPr>
            <a:normAutofit/>
          </a:bodyPr>
          <a:lstStyle>
            <a:lvl1pPr>
              <a:defRPr sz="3199">
                <a:solidFill>
                  <a:schemeClr val="bg1"/>
                </a:solidFill>
                <a:latin typeface="Gotham Book" panose="02000604040000020004" pitchFamily="2" charset="0"/>
              </a:defRPr>
            </a:lvl1pPr>
          </a:lstStyle>
          <a:p>
            <a:r>
              <a:rPr lang="en-US"/>
              <a:t>Section divider title</a:t>
            </a:r>
            <a:br>
              <a:rPr lang="en-US"/>
            </a:br>
            <a:r>
              <a:rPr lang="en-US"/>
              <a:t>goes here</a:t>
            </a:r>
          </a:p>
        </p:txBody>
      </p:sp>
      <p:sp>
        <p:nvSpPr>
          <p:cNvPr id="26" name="Picture Placeholder 25">
            <a:extLst>
              <a:ext uri="{FF2B5EF4-FFF2-40B4-BE49-F238E27FC236}">
                <a16:creationId xmlns:a16="http://schemas.microsoft.com/office/drawing/2014/main" id="{3341DBB2-4992-6445-B8B7-2CBFACD20F93}"/>
              </a:ext>
            </a:extLst>
          </p:cNvPr>
          <p:cNvSpPr>
            <a:spLocks noGrp="1"/>
          </p:cNvSpPr>
          <p:nvPr>
            <p:ph type="pic" sz="quarter" idx="13" hasCustomPrompt="1"/>
          </p:nvPr>
        </p:nvSpPr>
        <p:spPr>
          <a:xfrm>
            <a:off x="1552074" y="2358940"/>
            <a:ext cx="3507607" cy="2076702"/>
          </a:xfrm>
          <a:prstGeom prst="rect">
            <a:avLst/>
          </a:prstGeom>
        </p:spPr>
        <p:txBody>
          <a:bodyPr>
            <a:normAutofit/>
          </a:bodyPr>
          <a:lstStyle>
            <a:lvl1pPr marL="0" indent="0">
              <a:buNone/>
              <a:defRPr sz="1400" b="0" i="0">
                <a:solidFill>
                  <a:srgbClr val="5EC1EF"/>
                </a:solidFill>
                <a:latin typeface="Gotham Light" panose="02000504020000020004" pitchFamily="2" charset="0"/>
              </a:defRPr>
            </a:lvl1pPr>
          </a:lstStyle>
          <a:p>
            <a:r>
              <a:rPr lang="en-US"/>
              <a:t>Insert Illustration / Image</a:t>
            </a:r>
          </a:p>
        </p:txBody>
      </p:sp>
    </p:spTree>
    <p:extLst>
      <p:ext uri="{BB962C8B-B14F-4D97-AF65-F5344CB8AC3E}">
        <p14:creationId xmlns:p14="http://schemas.microsoft.com/office/powerpoint/2010/main" val="87228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mage placeholder 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60392892-F5D9-5F44-BDC2-F2DF78DD650C}"/>
              </a:ext>
            </a:extLst>
          </p:cNvPr>
          <p:cNvSpPr/>
          <p:nvPr userDrawn="1"/>
        </p:nvSpPr>
        <p:spPr>
          <a:xfrm rot="10800000">
            <a:off x="6941126" y="0"/>
            <a:ext cx="5250874" cy="6425328"/>
          </a:xfrm>
          <a:prstGeom prst="rect">
            <a:avLst/>
          </a:prstGeom>
          <a:gradFill>
            <a:gsLst>
              <a:gs pos="0">
                <a:srgbClr val="0477C3"/>
              </a:gs>
              <a:gs pos="99000">
                <a:srgbClr val="26B5F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228531" algn="ctr">
              <a:lnSpc>
                <a:spcPct val="90000"/>
              </a:lnSpc>
              <a:spcBef>
                <a:spcPts val="1000"/>
              </a:spcBef>
              <a:buFont typeface="Arial" panose="020B0604020202020204" pitchFamily="34" charset="0"/>
              <a:buChar char="•"/>
            </a:pPr>
            <a:endParaRPr lang="en-US" sz="2399" b="0" i="0">
              <a:latin typeface="Gotham Book" panose="02000604040000020004" pitchFamily="2" charset="0"/>
            </a:endParaRPr>
          </a:p>
        </p:txBody>
      </p:sp>
      <p:cxnSp>
        <p:nvCxnSpPr>
          <p:cNvPr id="19" name="Straight Connector 18">
            <a:extLst>
              <a:ext uri="{FF2B5EF4-FFF2-40B4-BE49-F238E27FC236}">
                <a16:creationId xmlns:a16="http://schemas.microsoft.com/office/drawing/2014/main" id="{61253F1B-9CC9-C942-B6ED-6F1522386769}"/>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9" name="Slide Number Placeholder 5">
            <a:extLst>
              <a:ext uri="{FF2B5EF4-FFF2-40B4-BE49-F238E27FC236}">
                <a16:creationId xmlns:a16="http://schemas.microsoft.com/office/drawing/2014/main" id="{5A3EA080-0E09-C348-B650-FDB0D89EDA77}"/>
              </a:ext>
            </a:extLst>
          </p:cNvPr>
          <p:cNvSpPr txBox="1">
            <a:spLocks/>
          </p:cNvSpPr>
          <p:nvPr userDrawn="1"/>
        </p:nvSpPr>
        <p:spPr>
          <a:xfrm>
            <a:off x="7153100" y="6460762"/>
            <a:ext cx="2743200" cy="365125"/>
          </a:xfrm>
          <a:prstGeom prst="rect">
            <a:avLst/>
          </a:prstGeom>
        </p:spPr>
        <p:txBody>
          <a:bodyPr anchor="ctr"/>
          <a:lstStyle>
            <a:defPPr>
              <a:defRPr lang="en-US"/>
            </a:defPPr>
            <a:lvl1pPr marL="0" algn="l" defTabSz="914400" rtl="0" eaLnBrk="1" latinLnBrk="0" hangingPunct="1">
              <a:defRPr sz="1000" kern="1200">
                <a:solidFill>
                  <a:schemeClr val="accent6">
                    <a:lumMod val="75000"/>
                  </a:schemeClr>
                </a:solidFill>
                <a:latin typeface="Roboto Condensed Light" panose="02000000000000000000" pitchFamily="2" charset="0"/>
                <a:ea typeface="Roboto Condensed Light" panose="02000000000000000000" pitchFamily="2" charset="0"/>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A7FBD2F-A8A0-4A65-8B46-0BC9A0FFCE15}" type="slidenum">
              <a:rPr lang="en-US" sz="1000" b="0" i="0" smtClean="0">
                <a:solidFill>
                  <a:schemeClr val="tx2"/>
                </a:solidFill>
                <a:latin typeface="Gotham Book" panose="02000604040000020004" pitchFamily="2" charset="0"/>
              </a:rPr>
              <a:pPr algn="r"/>
              <a:t>‹#›</a:t>
            </a:fld>
            <a:endParaRPr lang="en-US" sz="1000" b="0" i="0">
              <a:solidFill>
                <a:schemeClr val="tx2"/>
              </a:solidFill>
              <a:latin typeface="Gotham Book" panose="02000604040000020004" pitchFamily="2" charset="0"/>
            </a:endParaRPr>
          </a:p>
        </p:txBody>
      </p:sp>
      <p:cxnSp>
        <p:nvCxnSpPr>
          <p:cNvPr id="30" name="Straight Connector 29">
            <a:extLst>
              <a:ext uri="{FF2B5EF4-FFF2-40B4-BE49-F238E27FC236}">
                <a16:creationId xmlns:a16="http://schemas.microsoft.com/office/drawing/2014/main" id="{C69A7212-7EBC-7849-9AB6-F58291314B75}"/>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a:extLst>
              <a:ext uri="{FF2B5EF4-FFF2-40B4-BE49-F238E27FC236}">
                <a16:creationId xmlns:a16="http://schemas.microsoft.com/office/drawing/2014/main" id="{2A6CD877-6BD5-5146-811B-E116C9816112}"/>
              </a:ext>
            </a:extLst>
          </p:cNvPr>
          <p:cNvGrpSpPr/>
          <p:nvPr userDrawn="1"/>
        </p:nvGrpSpPr>
        <p:grpSpPr>
          <a:xfrm>
            <a:off x="0" y="5974464"/>
            <a:ext cx="901960" cy="883534"/>
            <a:chOff x="0" y="5974464"/>
            <a:chExt cx="901960" cy="883534"/>
          </a:xfrm>
        </p:grpSpPr>
        <p:sp>
          <p:nvSpPr>
            <p:cNvPr id="32" name="Rectangle 31">
              <a:extLst>
                <a:ext uri="{FF2B5EF4-FFF2-40B4-BE49-F238E27FC236}">
                  <a16:creationId xmlns:a16="http://schemas.microsoft.com/office/drawing/2014/main" id="{28403294-C6E0-2D44-8F53-6CAA5FED1A6D}"/>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33" name="Triangle 32">
              <a:extLst>
                <a:ext uri="{FF2B5EF4-FFF2-40B4-BE49-F238E27FC236}">
                  <a16:creationId xmlns:a16="http://schemas.microsoft.com/office/drawing/2014/main" id="{2284BF9A-B9EA-EF40-BABF-1BB7AA2AB840}"/>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34" name="Triangle 33">
              <a:extLst>
                <a:ext uri="{FF2B5EF4-FFF2-40B4-BE49-F238E27FC236}">
                  <a16:creationId xmlns:a16="http://schemas.microsoft.com/office/drawing/2014/main" id="{2237FA58-C3D2-5340-B0AE-CF9A28384C71}"/>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grpSp>
      <p:sp>
        <p:nvSpPr>
          <p:cNvPr id="4" name="Picture Placeholder 3">
            <a:extLst>
              <a:ext uri="{FF2B5EF4-FFF2-40B4-BE49-F238E27FC236}">
                <a16:creationId xmlns:a16="http://schemas.microsoft.com/office/drawing/2014/main" id="{FAB081F2-290B-8040-A9D8-5DDAEAA40307}"/>
              </a:ext>
            </a:extLst>
          </p:cNvPr>
          <p:cNvSpPr>
            <a:spLocks noGrp="1"/>
          </p:cNvSpPr>
          <p:nvPr>
            <p:ph type="pic" sz="quarter" idx="10"/>
          </p:nvPr>
        </p:nvSpPr>
        <p:spPr>
          <a:xfrm>
            <a:off x="6940550" y="2"/>
            <a:ext cx="5251450" cy="6424613"/>
          </a:xfrm>
          <a:prstGeom prst="rect">
            <a:avLst/>
          </a:prstGeom>
        </p:spPr>
        <p:txBody>
          <a:bodyPr/>
          <a:lstStyle>
            <a:lvl1pPr>
              <a:defRPr sz="1999">
                <a:latin typeface="Gotham Book" panose="02000604040000020004" pitchFamily="2" charset="0"/>
              </a:defRPr>
            </a:lvl1pPr>
          </a:lstStyle>
          <a:p>
            <a:endParaRPr lang="en-US"/>
          </a:p>
        </p:txBody>
      </p:sp>
      <p:sp>
        <p:nvSpPr>
          <p:cNvPr id="23" name="Title 1">
            <a:extLst>
              <a:ext uri="{FF2B5EF4-FFF2-40B4-BE49-F238E27FC236}">
                <a16:creationId xmlns:a16="http://schemas.microsoft.com/office/drawing/2014/main" id="{7C463E11-02B9-094E-9B0B-64D4E823CFF0}"/>
              </a:ext>
            </a:extLst>
          </p:cNvPr>
          <p:cNvSpPr>
            <a:spLocks noGrp="1"/>
          </p:cNvSpPr>
          <p:nvPr>
            <p:ph type="title" hasCustomPrompt="1"/>
          </p:nvPr>
        </p:nvSpPr>
        <p:spPr>
          <a:xfrm>
            <a:off x="7153101" y="275227"/>
            <a:ext cx="3096767" cy="1359143"/>
          </a:xfrm>
          <a:prstGeom prst="rect">
            <a:avLst/>
          </a:prstGeom>
        </p:spPr>
        <p:txBody>
          <a:bodyPr>
            <a:normAutofit/>
          </a:bodyPr>
          <a:lstStyle>
            <a:lvl1pPr algn="l">
              <a:defRPr sz="3199">
                <a:solidFill>
                  <a:schemeClr val="bg1"/>
                </a:solidFill>
                <a:latin typeface="Gotham Book" panose="02000604040000020004" pitchFamily="2" charset="0"/>
              </a:defRPr>
            </a:lvl1pPr>
          </a:lstStyle>
          <a:p>
            <a:r>
              <a:rPr lang="en-US"/>
              <a:t>Section divider title</a:t>
            </a:r>
          </a:p>
        </p:txBody>
      </p:sp>
      <p:pic>
        <p:nvPicPr>
          <p:cNvPr id="14" name="Picture 13">
            <a:extLst>
              <a:ext uri="{FF2B5EF4-FFF2-40B4-BE49-F238E27FC236}">
                <a16:creationId xmlns:a16="http://schemas.microsoft.com/office/drawing/2014/main" id="{EE6E6AE8-F3B6-BE45-9AF8-4034FBF3C10B}"/>
              </a:ext>
            </a:extLst>
          </p:cNvPr>
          <p:cNvPicPr>
            <a:picLocks noChangeAspect="1"/>
          </p:cNvPicPr>
          <p:nvPr userDrawn="1"/>
        </p:nvPicPr>
        <p:blipFill>
          <a:blip r:embed="rId2"/>
          <a:stretch>
            <a:fillRect/>
          </a:stretch>
        </p:blipFill>
        <p:spPr>
          <a:xfrm>
            <a:off x="10257118" y="6580923"/>
            <a:ext cx="1574800" cy="152400"/>
          </a:xfrm>
          <a:prstGeom prst="rect">
            <a:avLst/>
          </a:prstGeom>
        </p:spPr>
      </p:pic>
      <p:sp>
        <p:nvSpPr>
          <p:cNvPr id="16" name="Rectangle 15">
            <a:extLst>
              <a:ext uri="{FF2B5EF4-FFF2-40B4-BE49-F238E27FC236}">
                <a16:creationId xmlns:a16="http://schemas.microsoft.com/office/drawing/2014/main" id="{02B25F46-9957-E047-85CF-3D2BB4F32566}"/>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38121056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members -1">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06815201-70D3-7446-96BD-46D1F53DE61F}"/>
              </a:ext>
            </a:extLst>
          </p:cNvPr>
          <p:cNvSpPr/>
          <p:nvPr userDrawn="1"/>
        </p:nvSpPr>
        <p:spPr>
          <a:xfrm>
            <a:off x="2" y="0"/>
            <a:ext cx="12192000" cy="6858000"/>
          </a:xfrm>
          <a:prstGeom prst="rect">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sp>
        <p:nvSpPr>
          <p:cNvPr id="19" name="AutoShape 3">
            <a:extLst>
              <a:ext uri="{FF2B5EF4-FFF2-40B4-BE49-F238E27FC236}">
                <a16:creationId xmlns:a16="http://schemas.microsoft.com/office/drawing/2014/main" id="{29235D63-69DF-4D4A-B870-8214AAA0DCCB}"/>
              </a:ext>
            </a:extLst>
          </p:cNvPr>
          <p:cNvSpPr>
            <a:spLocks noChangeAspect="1" noChangeArrowheads="1" noTextEdit="1"/>
          </p:cNvSpPr>
          <p:nvPr/>
        </p:nvSpPr>
        <p:spPr bwMode="auto">
          <a:xfrm flipH="1">
            <a:off x="3740150" y="0"/>
            <a:ext cx="3046413" cy="702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2399" b="0" i="0">
              <a:latin typeface="Gotham Book" panose="02000604040000020004" pitchFamily="2" charset="0"/>
            </a:endParaRPr>
          </a:p>
        </p:txBody>
      </p:sp>
      <p:sp>
        <p:nvSpPr>
          <p:cNvPr id="22" name="Freeform 7">
            <a:extLst>
              <a:ext uri="{FF2B5EF4-FFF2-40B4-BE49-F238E27FC236}">
                <a16:creationId xmlns:a16="http://schemas.microsoft.com/office/drawing/2014/main" id="{67EAE8C1-D547-0844-89AA-1696BFCCB7B8}"/>
              </a:ext>
            </a:extLst>
          </p:cNvPr>
          <p:cNvSpPr>
            <a:spLocks/>
          </p:cNvSpPr>
          <p:nvPr/>
        </p:nvSpPr>
        <p:spPr bwMode="auto">
          <a:xfrm flipH="1">
            <a:off x="4902083" y="-1627"/>
            <a:ext cx="1430447" cy="3322717"/>
          </a:xfrm>
          <a:custGeom>
            <a:avLst/>
            <a:gdLst>
              <a:gd name="T0" fmla="*/ 879 w 607"/>
              <a:gd name="T1" fmla="*/ 0 h 1413"/>
              <a:gd name="T2" fmla="*/ 879 w 607"/>
              <a:gd name="T3" fmla="*/ 0 h 1413"/>
              <a:gd name="T4" fmla="*/ 0 w 607"/>
              <a:gd name="T5" fmla="*/ 2042 h 1413"/>
              <a:gd name="T6" fmla="*/ 0 w 607"/>
              <a:gd name="T7" fmla="*/ 2042 h 1413"/>
              <a:gd name="T8" fmla="*/ 879 w 607"/>
              <a:gd name="T9" fmla="*/ 0 h 141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7" h="1413">
                <a:moveTo>
                  <a:pt x="607" y="0"/>
                </a:moveTo>
                <a:cubicBezTo>
                  <a:pt x="607" y="0"/>
                  <a:pt x="607" y="0"/>
                  <a:pt x="607" y="0"/>
                </a:cubicBezTo>
                <a:cubicBezTo>
                  <a:pt x="233" y="355"/>
                  <a:pt x="0" y="857"/>
                  <a:pt x="0" y="1413"/>
                </a:cubicBezTo>
                <a:cubicBezTo>
                  <a:pt x="0" y="1413"/>
                  <a:pt x="0" y="1413"/>
                  <a:pt x="0" y="1413"/>
                </a:cubicBezTo>
                <a:cubicBezTo>
                  <a:pt x="0" y="857"/>
                  <a:pt x="233" y="355"/>
                  <a:pt x="607" y="0"/>
                </a:cubicBezTo>
              </a:path>
            </a:pathLst>
          </a:custGeom>
          <a:solidFill>
            <a:srgbClr val="F7B32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399" b="0" i="0">
              <a:latin typeface="Gotham Book" panose="02000604040000020004" pitchFamily="2" charset="0"/>
            </a:endParaRPr>
          </a:p>
        </p:txBody>
      </p:sp>
      <p:sp>
        <p:nvSpPr>
          <p:cNvPr id="85" name="Picture Placeholder 2">
            <a:extLst>
              <a:ext uri="{FF2B5EF4-FFF2-40B4-BE49-F238E27FC236}">
                <a16:creationId xmlns:a16="http://schemas.microsoft.com/office/drawing/2014/main" id="{D411BEF5-7FFC-064C-BAA4-E0A9C3564894}"/>
              </a:ext>
            </a:extLst>
          </p:cNvPr>
          <p:cNvSpPr>
            <a:spLocks noGrp="1"/>
          </p:cNvSpPr>
          <p:nvPr>
            <p:ph type="pic" sz="quarter" idx="19"/>
          </p:nvPr>
        </p:nvSpPr>
        <p:spPr>
          <a:xfrm>
            <a:off x="1429711" y="1748954"/>
            <a:ext cx="1296988" cy="1298575"/>
          </a:xfrm>
          <a:prstGeom prst="rect">
            <a:avLst/>
          </a:prstGeom>
        </p:spPr>
        <p:txBody>
          <a:bodyPr>
            <a:normAutofit/>
          </a:bodyPr>
          <a:lstStyle>
            <a:lvl1pPr>
              <a:defRPr sz="2399" b="0" i="0">
                <a:latin typeface="Gotham Book" panose="02000604040000020004" pitchFamily="2" charset="0"/>
              </a:defRPr>
            </a:lvl1pPr>
          </a:lstStyle>
          <a:p>
            <a:endParaRPr lang="en-US"/>
          </a:p>
        </p:txBody>
      </p:sp>
      <p:sp>
        <p:nvSpPr>
          <p:cNvPr id="4" name="Text Placeholder 3">
            <a:extLst>
              <a:ext uri="{FF2B5EF4-FFF2-40B4-BE49-F238E27FC236}">
                <a16:creationId xmlns:a16="http://schemas.microsoft.com/office/drawing/2014/main" id="{A8CB1FFB-3763-8449-891A-ABFEB37D865E}"/>
              </a:ext>
            </a:extLst>
          </p:cNvPr>
          <p:cNvSpPr>
            <a:spLocks noGrp="1"/>
          </p:cNvSpPr>
          <p:nvPr>
            <p:ph type="body" sz="quarter" idx="25" hasCustomPrompt="1"/>
          </p:nvPr>
        </p:nvSpPr>
        <p:spPr>
          <a:xfrm>
            <a:off x="844911" y="3114151"/>
            <a:ext cx="2439639" cy="791870"/>
          </a:xfrm>
          <a:prstGeom prst="rect">
            <a:avLst/>
          </a:prstGeom>
        </p:spPr>
        <p:txBody>
          <a:bodyPr>
            <a:noAutofit/>
          </a:bodyPr>
          <a:lstStyle>
            <a:lvl1pPr marL="0" indent="0" algn="ctr">
              <a:buNone/>
              <a:defRPr sz="1400" i="1">
                <a:solidFill>
                  <a:schemeClr val="bg1"/>
                </a:solidFill>
                <a:latin typeface="Gotham Book" panose="02000604040000020004" pitchFamily="2" charset="0"/>
              </a:defRPr>
            </a:lvl1pPr>
          </a:lstStyle>
          <a:p>
            <a:pPr lvl="0"/>
            <a:r>
              <a:rPr lang="en-US"/>
              <a:t>IDIR </a:t>
            </a:r>
            <a:r>
              <a:rPr lang="en-US" err="1"/>
              <a:t>Hillali</a:t>
            </a:r>
            <a:br>
              <a:rPr lang="en-US"/>
            </a:br>
            <a:r>
              <a:rPr lang="en-US"/>
              <a:t>Director of Innovation</a:t>
            </a:r>
          </a:p>
          <a:p>
            <a:pPr lvl="0"/>
            <a:r>
              <a:rPr lang="en-US"/>
              <a:t>1 year with </a:t>
            </a:r>
            <a:r>
              <a:rPr lang="en-US" err="1"/>
              <a:t>Uncia</a:t>
            </a:r>
            <a:endParaRPr lang="en-US"/>
          </a:p>
        </p:txBody>
      </p:sp>
      <p:sp>
        <p:nvSpPr>
          <p:cNvPr id="37" name="Picture Placeholder 2">
            <a:extLst>
              <a:ext uri="{FF2B5EF4-FFF2-40B4-BE49-F238E27FC236}">
                <a16:creationId xmlns:a16="http://schemas.microsoft.com/office/drawing/2014/main" id="{D838A75C-BCD8-BA4B-8B52-F5A18ECC00B1}"/>
              </a:ext>
            </a:extLst>
          </p:cNvPr>
          <p:cNvSpPr>
            <a:spLocks noGrp="1"/>
          </p:cNvSpPr>
          <p:nvPr>
            <p:ph type="pic" sz="quarter" idx="26"/>
          </p:nvPr>
        </p:nvSpPr>
        <p:spPr>
          <a:xfrm>
            <a:off x="4002581" y="1748954"/>
            <a:ext cx="1296988" cy="1298575"/>
          </a:xfrm>
          <a:prstGeom prst="rect">
            <a:avLst/>
          </a:prstGeom>
        </p:spPr>
        <p:txBody>
          <a:bodyPr>
            <a:normAutofit/>
          </a:bodyPr>
          <a:lstStyle>
            <a:lvl1pPr>
              <a:defRPr sz="2399" b="0" i="0">
                <a:latin typeface="Gotham Book" panose="02000604040000020004" pitchFamily="2" charset="0"/>
              </a:defRPr>
            </a:lvl1pPr>
          </a:lstStyle>
          <a:p>
            <a:endParaRPr lang="en-US"/>
          </a:p>
        </p:txBody>
      </p:sp>
      <p:sp>
        <p:nvSpPr>
          <p:cNvPr id="38" name="Text Placeholder 3">
            <a:extLst>
              <a:ext uri="{FF2B5EF4-FFF2-40B4-BE49-F238E27FC236}">
                <a16:creationId xmlns:a16="http://schemas.microsoft.com/office/drawing/2014/main" id="{5DA0D758-9070-B948-AEE8-A9D09B831AF0}"/>
              </a:ext>
            </a:extLst>
          </p:cNvPr>
          <p:cNvSpPr>
            <a:spLocks noGrp="1"/>
          </p:cNvSpPr>
          <p:nvPr>
            <p:ph type="body" sz="quarter" idx="27" hasCustomPrompt="1"/>
          </p:nvPr>
        </p:nvSpPr>
        <p:spPr>
          <a:xfrm>
            <a:off x="3417781" y="3114151"/>
            <a:ext cx="2439639" cy="791870"/>
          </a:xfrm>
          <a:prstGeom prst="rect">
            <a:avLst/>
          </a:prstGeom>
        </p:spPr>
        <p:txBody>
          <a:bodyPr>
            <a:noAutofit/>
          </a:bodyPr>
          <a:lstStyle>
            <a:lvl1pPr marL="0" indent="0" algn="ctr">
              <a:buNone/>
              <a:defRPr sz="1400" i="1">
                <a:solidFill>
                  <a:schemeClr val="bg1"/>
                </a:solidFill>
                <a:latin typeface="Gotham Book" panose="02000604040000020004" pitchFamily="2" charset="0"/>
              </a:defRPr>
            </a:lvl1pPr>
          </a:lstStyle>
          <a:p>
            <a:pPr lvl="0"/>
            <a:r>
              <a:rPr lang="en-US"/>
              <a:t>AMI </a:t>
            </a:r>
            <a:r>
              <a:rPr lang="en-US" err="1"/>
              <a:t>Ghiya</a:t>
            </a:r>
            <a:br>
              <a:rPr lang="en-US"/>
            </a:br>
            <a:r>
              <a:rPr lang="en-US"/>
              <a:t>UX / UI Design</a:t>
            </a:r>
          </a:p>
          <a:p>
            <a:pPr lvl="0"/>
            <a:r>
              <a:rPr lang="en-US"/>
              <a:t>3 months with </a:t>
            </a:r>
            <a:r>
              <a:rPr lang="en-US" err="1"/>
              <a:t>Uncia</a:t>
            </a:r>
            <a:endParaRPr lang="en-US"/>
          </a:p>
        </p:txBody>
      </p:sp>
      <p:sp>
        <p:nvSpPr>
          <p:cNvPr id="39" name="Picture Placeholder 2">
            <a:extLst>
              <a:ext uri="{FF2B5EF4-FFF2-40B4-BE49-F238E27FC236}">
                <a16:creationId xmlns:a16="http://schemas.microsoft.com/office/drawing/2014/main" id="{3CAE1BE6-2371-DC45-9C68-6A0DDF0D498C}"/>
              </a:ext>
            </a:extLst>
          </p:cNvPr>
          <p:cNvSpPr>
            <a:spLocks noGrp="1"/>
          </p:cNvSpPr>
          <p:nvPr>
            <p:ph type="pic" sz="quarter" idx="28"/>
          </p:nvPr>
        </p:nvSpPr>
        <p:spPr>
          <a:xfrm>
            <a:off x="6548558" y="1748954"/>
            <a:ext cx="1296988" cy="1298575"/>
          </a:xfrm>
          <a:prstGeom prst="rect">
            <a:avLst/>
          </a:prstGeom>
        </p:spPr>
        <p:txBody>
          <a:bodyPr>
            <a:normAutofit/>
          </a:bodyPr>
          <a:lstStyle>
            <a:lvl1pPr>
              <a:defRPr sz="2399" b="0" i="0">
                <a:latin typeface="Gotham Book" panose="02000604040000020004" pitchFamily="2" charset="0"/>
              </a:defRPr>
            </a:lvl1pPr>
          </a:lstStyle>
          <a:p>
            <a:endParaRPr lang="en-US"/>
          </a:p>
        </p:txBody>
      </p:sp>
      <p:sp>
        <p:nvSpPr>
          <p:cNvPr id="40" name="Text Placeholder 3">
            <a:extLst>
              <a:ext uri="{FF2B5EF4-FFF2-40B4-BE49-F238E27FC236}">
                <a16:creationId xmlns:a16="http://schemas.microsoft.com/office/drawing/2014/main" id="{1886DB8F-5135-EB43-A091-F7AC8BD9ABA7}"/>
              </a:ext>
            </a:extLst>
          </p:cNvPr>
          <p:cNvSpPr>
            <a:spLocks noGrp="1"/>
          </p:cNvSpPr>
          <p:nvPr>
            <p:ph type="body" sz="quarter" idx="29" hasCustomPrompt="1"/>
          </p:nvPr>
        </p:nvSpPr>
        <p:spPr>
          <a:xfrm>
            <a:off x="5963758" y="3114151"/>
            <a:ext cx="2439639" cy="791870"/>
          </a:xfrm>
          <a:prstGeom prst="rect">
            <a:avLst/>
          </a:prstGeom>
        </p:spPr>
        <p:txBody>
          <a:bodyPr>
            <a:noAutofit/>
          </a:bodyPr>
          <a:lstStyle>
            <a:lvl1pPr marL="0" indent="0" algn="ctr">
              <a:buNone/>
              <a:defRPr sz="1400" i="1">
                <a:solidFill>
                  <a:schemeClr val="bg1"/>
                </a:solidFill>
                <a:latin typeface="Gotham Book" panose="02000604040000020004" pitchFamily="2" charset="0"/>
              </a:defRPr>
            </a:lvl1pPr>
          </a:lstStyle>
          <a:p>
            <a:pPr lvl="0"/>
            <a:r>
              <a:rPr lang="en-US"/>
              <a:t>Name</a:t>
            </a:r>
            <a:br>
              <a:rPr lang="en-US"/>
            </a:br>
            <a:r>
              <a:rPr lang="en-US"/>
              <a:t>Designation</a:t>
            </a:r>
          </a:p>
          <a:p>
            <a:pPr lvl="0"/>
            <a:r>
              <a:rPr lang="en-US"/>
              <a:t>Additional information</a:t>
            </a:r>
          </a:p>
        </p:txBody>
      </p:sp>
      <p:sp>
        <p:nvSpPr>
          <p:cNvPr id="41" name="Picture Placeholder 2">
            <a:extLst>
              <a:ext uri="{FF2B5EF4-FFF2-40B4-BE49-F238E27FC236}">
                <a16:creationId xmlns:a16="http://schemas.microsoft.com/office/drawing/2014/main" id="{17DE51E7-51C2-0C40-90D3-B729826B2FD1}"/>
              </a:ext>
            </a:extLst>
          </p:cNvPr>
          <p:cNvSpPr>
            <a:spLocks noGrp="1"/>
          </p:cNvSpPr>
          <p:nvPr>
            <p:ph type="pic" sz="quarter" idx="30"/>
          </p:nvPr>
        </p:nvSpPr>
        <p:spPr>
          <a:xfrm>
            <a:off x="9121428" y="1748954"/>
            <a:ext cx="1296988" cy="1298575"/>
          </a:xfrm>
          <a:prstGeom prst="rect">
            <a:avLst/>
          </a:prstGeom>
        </p:spPr>
        <p:txBody>
          <a:bodyPr>
            <a:normAutofit/>
          </a:bodyPr>
          <a:lstStyle>
            <a:lvl1pPr>
              <a:defRPr sz="2399" b="0" i="0">
                <a:latin typeface="Gotham Book" panose="02000604040000020004" pitchFamily="2" charset="0"/>
              </a:defRPr>
            </a:lvl1pPr>
          </a:lstStyle>
          <a:p>
            <a:endParaRPr lang="en-US"/>
          </a:p>
        </p:txBody>
      </p:sp>
      <p:sp>
        <p:nvSpPr>
          <p:cNvPr id="42" name="Text Placeholder 3">
            <a:extLst>
              <a:ext uri="{FF2B5EF4-FFF2-40B4-BE49-F238E27FC236}">
                <a16:creationId xmlns:a16="http://schemas.microsoft.com/office/drawing/2014/main" id="{5F40BFF3-6947-0B4D-8934-AD79C976A1DD}"/>
              </a:ext>
            </a:extLst>
          </p:cNvPr>
          <p:cNvSpPr>
            <a:spLocks noGrp="1"/>
          </p:cNvSpPr>
          <p:nvPr>
            <p:ph type="body" sz="quarter" idx="31" hasCustomPrompt="1"/>
          </p:nvPr>
        </p:nvSpPr>
        <p:spPr>
          <a:xfrm>
            <a:off x="8536628" y="3114151"/>
            <a:ext cx="2439639" cy="791870"/>
          </a:xfrm>
          <a:prstGeom prst="rect">
            <a:avLst/>
          </a:prstGeom>
        </p:spPr>
        <p:txBody>
          <a:bodyPr>
            <a:noAutofit/>
          </a:bodyPr>
          <a:lstStyle>
            <a:lvl1pPr marL="0" indent="0" algn="ctr">
              <a:buNone/>
              <a:defRPr sz="1400" i="1">
                <a:solidFill>
                  <a:schemeClr val="bg1"/>
                </a:solidFill>
                <a:latin typeface="Gotham Book" panose="02000604040000020004" pitchFamily="2" charset="0"/>
              </a:defRPr>
            </a:lvl1pPr>
          </a:lstStyle>
          <a:p>
            <a:pPr lvl="0"/>
            <a:r>
              <a:rPr lang="en-US"/>
              <a:t>Name</a:t>
            </a:r>
            <a:br>
              <a:rPr lang="en-US"/>
            </a:br>
            <a:r>
              <a:rPr lang="en-US"/>
              <a:t>Designation</a:t>
            </a:r>
          </a:p>
          <a:p>
            <a:pPr lvl="0"/>
            <a:r>
              <a:rPr lang="en-US"/>
              <a:t>Additional information</a:t>
            </a:r>
          </a:p>
        </p:txBody>
      </p:sp>
      <p:sp>
        <p:nvSpPr>
          <p:cNvPr id="43" name="Picture Placeholder 2">
            <a:extLst>
              <a:ext uri="{FF2B5EF4-FFF2-40B4-BE49-F238E27FC236}">
                <a16:creationId xmlns:a16="http://schemas.microsoft.com/office/drawing/2014/main" id="{D02AF43F-38C5-CB44-84A8-C528D997F323}"/>
              </a:ext>
            </a:extLst>
          </p:cNvPr>
          <p:cNvSpPr>
            <a:spLocks noGrp="1"/>
          </p:cNvSpPr>
          <p:nvPr>
            <p:ph type="pic" sz="quarter" idx="32"/>
          </p:nvPr>
        </p:nvSpPr>
        <p:spPr>
          <a:xfrm>
            <a:off x="1429711" y="4187463"/>
            <a:ext cx="1296988" cy="1298575"/>
          </a:xfrm>
          <a:prstGeom prst="rect">
            <a:avLst/>
          </a:prstGeom>
        </p:spPr>
        <p:txBody>
          <a:bodyPr>
            <a:normAutofit/>
          </a:bodyPr>
          <a:lstStyle>
            <a:lvl1pPr>
              <a:defRPr sz="2399" b="0" i="0">
                <a:latin typeface="Gotham Book" panose="02000604040000020004" pitchFamily="2" charset="0"/>
              </a:defRPr>
            </a:lvl1pPr>
          </a:lstStyle>
          <a:p>
            <a:endParaRPr lang="en-US"/>
          </a:p>
        </p:txBody>
      </p:sp>
      <p:sp>
        <p:nvSpPr>
          <p:cNvPr id="44" name="Text Placeholder 3">
            <a:extLst>
              <a:ext uri="{FF2B5EF4-FFF2-40B4-BE49-F238E27FC236}">
                <a16:creationId xmlns:a16="http://schemas.microsoft.com/office/drawing/2014/main" id="{EF02A3C4-62A0-764E-8F79-E0C34F0C7FC1}"/>
              </a:ext>
            </a:extLst>
          </p:cNvPr>
          <p:cNvSpPr>
            <a:spLocks noGrp="1"/>
          </p:cNvSpPr>
          <p:nvPr>
            <p:ph type="body" sz="quarter" idx="33" hasCustomPrompt="1"/>
          </p:nvPr>
        </p:nvSpPr>
        <p:spPr>
          <a:xfrm>
            <a:off x="844911" y="5552660"/>
            <a:ext cx="2439639" cy="791870"/>
          </a:xfrm>
          <a:prstGeom prst="rect">
            <a:avLst/>
          </a:prstGeom>
        </p:spPr>
        <p:txBody>
          <a:bodyPr>
            <a:noAutofit/>
          </a:bodyPr>
          <a:lstStyle>
            <a:lvl1pPr marL="0" indent="0" algn="ctr">
              <a:buNone/>
              <a:defRPr sz="1400" i="1">
                <a:solidFill>
                  <a:schemeClr val="bg1"/>
                </a:solidFill>
                <a:latin typeface="Gotham Book" panose="02000604040000020004" pitchFamily="2" charset="0"/>
              </a:defRPr>
            </a:lvl1pPr>
          </a:lstStyle>
          <a:p>
            <a:pPr lvl="0"/>
            <a:r>
              <a:rPr lang="en-US"/>
              <a:t>Name</a:t>
            </a:r>
            <a:br>
              <a:rPr lang="en-US"/>
            </a:br>
            <a:r>
              <a:rPr lang="en-US"/>
              <a:t>Designation</a:t>
            </a:r>
          </a:p>
          <a:p>
            <a:pPr lvl="0"/>
            <a:r>
              <a:rPr lang="en-US"/>
              <a:t>Additional information</a:t>
            </a:r>
          </a:p>
        </p:txBody>
      </p:sp>
      <p:sp>
        <p:nvSpPr>
          <p:cNvPr id="45" name="Picture Placeholder 2">
            <a:extLst>
              <a:ext uri="{FF2B5EF4-FFF2-40B4-BE49-F238E27FC236}">
                <a16:creationId xmlns:a16="http://schemas.microsoft.com/office/drawing/2014/main" id="{93D298E0-65D2-4B4C-ADAF-991F675F54E3}"/>
              </a:ext>
            </a:extLst>
          </p:cNvPr>
          <p:cNvSpPr>
            <a:spLocks noGrp="1"/>
          </p:cNvSpPr>
          <p:nvPr>
            <p:ph type="pic" sz="quarter" idx="34"/>
          </p:nvPr>
        </p:nvSpPr>
        <p:spPr>
          <a:xfrm>
            <a:off x="4002581" y="4187463"/>
            <a:ext cx="1296988" cy="1298575"/>
          </a:xfrm>
          <a:prstGeom prst="rect">
            <a:avLst/>
          </a:prstGeom>
        </p:spPr>
        <p:txBody>
          <a:bodyPr>
            <a:normAutofit/>
          </a:bodyPr>
          <a:lstStyle>
            <a:lvl1pPr>
              <a:defRPr sz="2399" b="0" i="0">
                <a:latin typeface="Gotham Book" panose="02000604040000020004" pitchFamily="2" charset="0"/>
              </a:defRPr>
            </a:lvl1pPr>
          </a:lstStyle>
          <a:p>
            <a:endParaRPr lang="en-US"/>
          </a:p>
        </p:txBody>
      </p:sp>
      <p:sp>
        <p:nvSpPr>
          <p:cNvPr id="46" name="Text Placeholder 3">
            <a:extLst>
              <a:ext uri="{FF2B5EF4-FFF2-40B4-BE49-F238E27FC236}">
                <a16:creationId xmlns:a16="http://schemas.microsoft.com/office/drawing/2014/main" id="{501419C3-C657-F641-8BCA-D20FDD02C933}"/>
              </a:ext>
            </a:extLst>
          </p:cNvPr>
          <p:cNvSpPr>
            <a:spLocks noGrp="1"/>
          </p:cNvSpPr>
          <p:nvPr>
            <p:ph type="body" sz="quarter" idx="35" hasCustomPrompt="1"/>
          </p:nvPr>
        </p:nvSpPr>
        <p:spPr>
          <a:xfrm>
            <a:off x="3417781" y="5552660"/>
            <a:ext cx="2439639" cy="791870"/>
          </a:xfrm>
          <a:prstGeom prst="rect">
            <a:avLst/>
          </a:prstGeom>
        </p:spPr>
        <p:txBody>
          <a:bodyPr>
            <a:noAutofit/>
          </a:bodyPr>
          <a:lstStyle>
            <a:lvl1pPr marL="0" indent="0" algn="ctr">
              <a:buNone/>
              <a:defRPr sz="1400" i="1">
                <a:solidFill>
                  <a:schemeClr val="bg1"/>
                </a:solidFill>
                <a:latin typeface="Gotham Book" panose="02000604040000020004" pitchFamily="2" charset="0"/>
              </a:defRPr>
            </a:lvl1pPr>
          </a:lstStyle>
          <a:p>
            <a:pPr lvl="0"/>
            <a:r>
              <a:rPr lang="en-US"/>
              <a:t>Name</a:t>
            </a:r>
            <a:br>
              <a:rPr lang="en-US"/>
            </a:br>
            <a:r>
              <a:rPr lang="en-US"/>
              <a:t>Designation</a:t>
            </a:r>
          </a:p>
          <a:p>
            <a:pPr lvl="0"/>
            <a:r>
              <a:rPr lang="en-US"/>
              <a:t>Additional information</a:t>
            </a:r>
          </a:p>
        </p:txBody>
      </p:sp>
      <p:sp>
        <p:nvSpPr>
          <p:cNvPr id="47" name="Picture Placeholder 2">
            <a:extLst>
              <a:ext uri="{FF2B5EF4-FFF2-40B4-BE49-F238E27FC236}">
                <a16:creationId xmlns:a16="http://schemas.microsoft.com/office/drawing/2014/main" id="{94381580-12A2-414B-A7C7-D7B94A6B1724}"/>
              </a:ext>
            </a:extLst>
          </p:cNvPr>
          <p:cNvSpPr>
            <a:spLocks noGrp="1"/>
          </p:cNvSpPr>
          <p:nvPr>
            <p:ph type="pic" sz="quarter" idx="36"/>
          </p:nvPr>
        </p:nvSpPr>
        <p:spPr>
          <a:xfrm>
            <a:off x="6548558" y="4187463"/>
            <a:ext cx="1296988" cy="1298575"/>
          </a:xfrm>
          <a:prstGeom prst="rect">
            <a:avLst/>
          </a:prstGeom>
        </p:spPr>
        <p:txBody>
          <a:bodyPr>
            <a:normAutofit/>
          </a:bodyPr>
          <a:lstStyle>
            <a:lvl1pPr>
              <a:defRPr sz="2399" b="0" i="0">
                <a:latin typeface="Gotham Book" panose="02000604040000020004" pitchFamily="2" charset="0"/>
              </a:defRPr>
            </a:lvl1pPr>
          </a:lstStyle>
          <a:p>
            <a:endParaRPr lang="en-US"/>
          </a:p>
        </p:txBody>
      </p:sp>
      <p:sp>
        <p:nvSpPr>
          <p:cNvPr id="48" name="Text Placeholder 3">
            <a:extLst>
              <a:ext uri="{FF2B5EF4-FFF2-40B4-BE49-F238E27FC236}">
                <a16:creationId xmlns:a16="http://schemas.microsoft.com/office/drawing/2014/main" id="{6FFA0F2D-7514-7F44-9F82-D442314446DC}"/>
              </a:ext>
            </a:extLst>
          </p:cNvPr>
          <p:cNvSpPr>
            <a:spLocks noGrp="1"/>
          </p:cNvSpPr>
          <p:nvPr>
            <p:ph type="body" sz="quarter" idx="37" hasCustomPrompt="1"/>
          </p:nvPr>
        </p:nvSpPr>
        <p:spPr>
          <a:xfrm>
            <a:off x="5963758" y="5552660"/>
            <a:ext cx="2439639" cy="791870"/>
          </a:xfrm>
          <a:prstGeom prst="rect">
            <a:avLst/>
          </a:prstGeom>
        </p:spPr>
        <p:txBody>
          <a:bodyPr>
            <a:noAutofit/>
          </a:bodyPr>
          <a:lstStyle>
            <a:lvl1pPr marL="0" indent="0" algn="ctr">
              <a:buNone/>
              <a:defRPr sz="1400" i="1">
                <a:solidFill>
                  <a:schemeClr val="bg1"/>
                </a:solidFill>
                <a:latin typeface="Gotham Book" panose="02000604040000020004" pitchFamily="2" charset="0"/>
              </a:defRPr>
            </a:lvl1pPr>
          </a:lstStyle>
          <a:p>
            <a:pPr lvl="0"/>
            <a:r>
              <a:rPr lang="en-US"/>
              <a:t>Name</a:t>
            </a:r>
            <a:br>
              <a:rPr lang="en-US"/>
            </a:br>
            <a:r>
              <a:rPr lang="en-US"/>
              <a:t>Designation</a:t>
            </a:r>
          </a:p>
          <a:p>
            <a:pPr lvl="0"/>
            <a:r>
              <a:rPr lang="en-US"/>
              <a:t>Additional information</a:t>
            </a:r>
          </a:p>
        </p:txBody>
      </p:sp>
      <p:sp>
        <p:nvSpPr>
          <p:cNvPr id="49" name="Picture Placeholder 2">
            <a:extLst>
              <a:ext uri="{FF2B5EF4-FFF2-40B4-BE49-F238E27FC236}">
                <a16:creationId xmlns:a16="http://schemas.microsoft.com/office/drawing/2014/main" id="{175201E1-CB93-C044-BF12-2DA92767B4CF}"/>
              </a:ext>
            </a:extLst>
          </p:cNvPr>
          <p:cNvSpPr>
            <a:spLocks noGrp="1"/>
          </p:cNvSpPr>
          <p:nvPr>
            <p:ph type="pic" sz="quarter" idx="38"/>
          </p:nvPr>
        </p:nvSpPr>
        <p:spPr>
          <a:xfrm>
            <a:off x="9121428" y="4187463"/>
            <a:ext cx="1296988" cy="1298575"/>
          </a:xfrm>
          <a:prstGeom prst="rect">
            <a:avLst/>
          </a:prstGeom>
        </p:spPr>
        <p:txBody>
          <a:bodyPr>
            <a:normAutofit/>
          </a:bodyPr>
          <a:lstStyle>
            <a:lvl1pPr>
              <a:defRPr sz="2399" b="0" i="0">
                <a:latin typeface="Gotham Book" panose="02000604040000020004" pitchFamily="2" charset="0"/>
              </a:defRPr>
            </a:lvl1pPr>
          </a:lstStyle>
          <a:p>
            <a:endParaRPr lang="en-US"/>
          </a:p>
        </p:txBody>
      </p:sp>
      <p:sp>
        <p:nvSpPr>
          <p:cNvPr id="50" name="Text Placeholder 3">
            <a:extLst>
              <a:ext uri="{FF2B5EF4-FFF2-40B4-BE49-F238E27FC236}">
                <a16:creationId xmlns:a16="http://schemas.microsoft.com/office/drawing/2014/main" id="{523B4127-B933-5440-B5AD-566085028954}"/>
              </a:ext>
            </a:extLst>
          </p:cNvPr>
          <p:cNvSpPr>
            <a:spLocks noGrp="1"/>
          </p:cNvSpPr>
          <p:nvPr>
            <p:ph type="body" sz="quarter" idx="39" hasCustomPrompt="1"/>
          </p:nvPr>
        </p:nvSpPr>
        <p:spPr>
          <a:xfrm>
            <a:off x="8536628" y="5552660"/>
            <a:ext cx="2439639" cy="791870"/>
          </a:xfrm>
          <a:prstGeom prst="rect">
            <a:avLst/>
          </a:prstGeom>
        </p:spPr>
        <p:txBody>
          <a:bodyPr>
            <a:noAutofit/>
          </a:bodyPr>
          <a:lstStyle>
            <a:lvl1pPr marL="0" indent="0" algn="ctr">
              <a:buNone/>
              <a:defRPr sz="1400" i="1">
                <a:solidFill>
                  <a:schemeClr val="bg1"/>
                </a:solidFill>
                <a:latin typeface="Gotham Book" panose="02000604040000020004" pitchFamily="2" charset="0"/>
              </a:defRPr>
            </a:lvl1pPr>
          </a:lstStyle>
          <a:p>
            <a:pPr lvl="0"/>
            <a:r>
              <a:rPr lang="en-US"/>
              <a:t>Name</a:t>
            </a:r>
            <a:br>
              <a:rPr lang="en-US"/>
            </a:br>
            <a:r>
              <a:rPr lang="en-US"/>
              <a:t>Designation</a:t>
            </a:r>
          </a:p>
          <a:p>
            <a:pPr lvl="0"/>
            <a:r>
              <a:rPr lang="en-US"/>
              <a:t>Additional information</a:t>
            </a:r>
          </a:p>
        </p:txBody>
      </p:sp>
    </p:spTree>
    <p:extLst>
      <p:ext uri="{BB962C8B-B14F-4D97-AF65-F5344CB8AC3E}">
        <p14:creationId xmlns:p14="http://schemas.microsoft.com/office/powerpoint/2010/main" val="34043090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members 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D38195EB-787D-3D4C-9C82-46CE705553D8}"/>
              </a:ext>
            </a:extLst>
          </p:cNvPr>
          <p:cNvSpPr/>
          <p:nvPr userDrawn="1"/>
        </p:nvSpPr>
        <p:spPr>
          <a:xfrm>
            <a:off x="2" y="0"/>
            <a:ext cx="12192000" cy="6858000"/>
          </a:xfrm>
          <a:prstGeom prst="rect">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sp>
        <p:nvSpPr>
          <p:cNvPr id="19" name="AutoShape 3">
            <a:extLst>
              <a:ext uri="{FF2B5EF4-FFF2-40B4-BE49-F238E27FC236}">
                <a16:creationId xmlns:a16="http://schemas.microsoft.com/office/drawing/2014/main" id="{29235D63-69DF-4D4A-B870-8214AAA0DCCB}"/>
              </a:ext>
            </a:extLst>
          </p:cNvPr>
          <p:cNvSpPr>
            <a:spLocks noChangeAspect="1" noChangeArrowheads="1" noTextEdit="1"/>
          </p:cNvSpPr>
          <p:nvPr/>
        </p:nvSpPr>
        <p:spPr bwMode="auto">
          <a:xfrm flipH="1">
            <a:off x="3740150" y="0"/>
            <a:ext cx="3046413" cy="702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2399" b="0" i="0">
              <a:latin typeface="Gotham Book" panose="02000604040000020004" pitchFamily="2" charset="0"/>
            </a:endParaRPr>
          </a:p>
        </p:txBody>
      </p:sp>
      <p:sp>
        <p:nvSpPr>
          <p:cNvPr id="21" name="Rectangle: Rounded Corners 16">
            <a:extLst>
              <a:ext uri="{FF2B5EF4-FFF2-40B4-BE49-F238E27FC236}">
                <a16:creationId xmlns:a16="http://schemas.microsoft.com/office/drawing/2014/main" id="{CE7118E6-3085-3147-B569-3117CC0D582C}"/>
              </a:ext>
            </a:extLst>
          </p:cNvPr>
          <p:cNvSpPr/>
          <p:nvPr userDrawn="1"/>
        </p:nvSpPr>
        <p:spPr>
          <a:xfrm>
            <a:off x="3299660" y="2722362"/>
            <a:ext cx="1677240" cy="3014948"/>
          </a:xfrm>
          <a:prstGeom prst="roundRect">
            <a:avLst>
              <a:gd name="adj" fmla="val 712"/>
            </a:avLst>
          </a:prstGeom>
          <a:solidFill>
            <a:srgbClr val="0066B3">
              <a:alpha val="30000"/>
            </a:srgbClr>
          </a:solidFill>
          <a:ln>
            <a:noFill/>
          </a:ln>
          <a:effectLst>
            <a:outerShdw blurRad="177800" algn="ctr" rotWithShape="0">
              <a:schemeClr val="tx1">
                <a:lumMod val="95000"/>
                <a:lumOff val="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b="0" i="0">
              <a:latin typeface="Gotham Book" panose="02000604040000020004" pitchFamily="2" charset="0"/>
            </a:endParaRPr>
          </a:p>
        </p:txBody>
      </p:sp>
      <p:sp>
        <p:nvSpPr>
          <p:cNvPr id="25" name="Rectangle: Rounded Corners 15">
            <a:extLst>
              <a:ext uri="{FF2B5EF4-FFF2-40B4-BE49-F238E27FC236}">
                <a16:creationId xmlns:a16="http://schemas.microsoft.com/office/drawing/2014/main" id="{1D8AB43E-14FF-F540-A357-097AFFC31F79}"/>
              </a:ext>
            </a:extLst>
          </p:cNvPr>
          <p:cNvSpPr/>
          <p:nvPr userDrawn="1"/>
        </p:nvSpPr>
        <p:spPr>
          <a:xfrm>
            <a:off x="1381695" y="2722362"/>
            <a:ext cx="1677240" cy="3014948"/>
          </a:xfrm>
          <a:prstGeom prst="roundRect">
            <a:avLst>
              <a:gd name="adj" fmla="val 712"/>
            </a:avLst>
          </a:prstGeom>
          <a:solidFill>
            <a:srgbClr val="0066B3">
              <a:alpha val="30000"/>
            </a:srgbClr>
          </a:solidFill>
          <a:ln>
            <a:noFill/>
          </a:ln>
          <a:effectLst>
            <a:outerShdw blurRad="381000" dist="76200" dir="5400000" algn="t" rotWithShape="0">
              <a:schemeClr val="tx1">
                <a:lumMod val="95000"/>
                <a:lumOff val="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b="0" i="0">
              <a:latin typeface="Gotham Book" panose="02000604040000020004" pitchFamily="2" charset="0"/>
            </a:endParaRPr>
          </a:p>
        </p:txBody>
      </p:sp>
      <p:sp>
        <p:nvSpPr>
          <p:cNvPr id="30" name="Rectangle: Rounded Corners 11">
            <a:extLst>
              <a:ext uri="{FF2B5EF4-FFF2-40B4-BE49-F238E27FC236}">
                <a16:creationId xmlns:a16="http://schemas.microsoft.com/office/drawing/2014/main" id="{23B51CA1-0092-6D41-8DB2-91D36B12FE08}"/>
              </a:ext>
            </a:extLst>
          </p:cNvPr>
          <p:cNvSpPr/>
          <p:nvPr userDrawn="1"/>
        </p:nvSpPr>
        <p:spPr>
          <a:xfrm>
            <a:off x="5217625" y="2722362"/>
            <a:ext cx="1677240" cy="3014948"/>
          </a:xfrm>
          <a:prstGeom prst="roundRect">
            <a:avLst>
              <a:gd name="adj" fmla="val 712"/>
            </a:avLst>
          </a:prstGeom>
          <a:solidFill>
            <a:srgbClr val="0066B3">
              <a:alpha val="30000"/>
            </a:srgbClr>
          </a:solidFill>
          <a:ln>
            <a:noFill/>
          </a:ln>
          <a:effectLst>
            <a:outerShdw blurRad="177800" algn="ctr" rotWithShape="0">
              <a:schemeClr val="tx1">
                <a:lumMod val="95000"/>
                <a:lumOff val="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b="0" i="0">
              <a:latin typeface="Gotham Book" panose="02000604040000020004" pitchFamily="2" charset="0"/>
            </a:endParaRPr>
          </a:p>
        </p:txBody>
      </p:sp>
      <p:sp>
        <p:nvSpPr>
          <p:cNvPr id="32" name="Rectangle: Rounded Corners 12">
            <a:extLst>
              <a:ext uri="{FF2B5EF4-FFF2-40B4-BE49-F238E27FC236}">
                <a16:creationId xmlns:a16="http://schemas.microsoft.com/office/drawing/2014/main" id="{AF79C448-46F8-7041-A59C-716701059BB9}"/>
              </a:ext>
            </a:extLst>
          </p:cNvPr>
          <p:cNvSpPr/>
          <p:nvPr userDrawn="1"/>
        </p:nvSpPr>
        <p:spPr>
          <a:xfrm>
            <a:off x="7135591" y="2722362"/>
            <a:ext cx="1677240" cy="3014948"/>
          </a:xfrm>
          <a:prstGeom prst="roundRect">
            <a:avLst>
              <a:gd name="adj" fmla="val 712"/>
            </a:avLst>
          </a:prstGeom>
          <a:solidFill>
            <a:srgbClr val="0066B3">
              <a:alpha val="30000"/>
            </a:srgbClr>
          </a:solidFill>
          <a:ln>
            <a:noFill/>
          </a:ln>
          <a:effectLst>
            <a:outerShdw blurRad="177800" algn="ctr" rotWithShape="0">
              <a:schemeClr val="tx1">
                <a:lumMod val="95000"/>
                <a:lumOff val="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b="0" i="0">
              <a:latin typeface="Gotham Book" panose="02000604040000020004" pitchFamily="2" charset="0"/>
            </a:endParaRPr>
          </a:p>
        </p:txBody>
      </p:sp>
      <p:sp>
        <p:nvSpPr>
          <p:cNvPr id="49" name="Picture Placeholder 26">
            <a:extLst>
              <a:ext uri="{FF2B5EF4-FFF2-40B4-BE49-F238E27FC236}">
                <a16:creationId xmlns:a16="http://schemas.microsoft.com/office/drawing/2014/main" id="{A5BF3CF8-F11C-6E43-8DBA-AC35EF35C645}"/>
              </a:ext>
            </a:extLst>
          </p:cNvPr>
          <p:cNvSpPr>
            <a:spLocks noGrp="1"/>
          </p:cNvSpPr>
          <p:nvPr userDrawn="1">
            <p:ph type="pic" sz="quarter" idx="11"/>
          </p:nvPr>
        </p:nvSpPr>
        <p:spPr>
          <a:xfrm>
            <a:off x="3299660" y="2722363"/>
            <a:ext cx="1677240" cy="1825001"/>
          </a:xfrm>
          <a:prstGeom prst="rect">
            <a:avLst/>
          </a:prstGeom>
        </p:spPr>
      </p:sp>
      <p:sp>
        <p:nvSpPr>
          <p:cNvPr id="51" name="Picture Placeholder 28">
            <a:extLst>
              <a:ext uri="{FF2B5EF4-FFF2-40B4-BE49-F238E27FC236}">
                <a16:creationId xmlns:a16="http://schemas.microsoft.com/office/drawing/2014/main" id="{C2397FFD-42FB-2240-94D8-B7C217479C11}"/>
              </a:ext>
            </a:extLst>
          </p:cNvPr>
          <p:cNvSpPr>
            <a:spLocks noGrp="1"/>
          </p:cNvSpPr>
          <p:nvPr userDrawn="1">
            <p:ph type="pic" sz="quarter" idx="13"/>
          </p:nvPr>
        </p:nvSpPr>
        <p:spPr>
          <a:xfrm>
            <a:off x="7135591" y="2722363"/>
            <a:ext cx="1677240" cy="1825001"/>
          </a:xfrm>
          <a:prstGeom prst="rect">
            <a:avLst/>
          </a:prstGeom>
        </p:spPr>
      </p:sp>
      <p:sp>
        <p:nvSpPr>
          <p:cNvPr id="52" name="Picture Placeholder 25">
            <a:extLst>
              <a:ext uri="{FF2B5EF4-FFF2-40B4-BE49-F238E27FC236}">
                <a16:creationId xmlns:a16="http://schemas.microsoft.com/office/drawing/2014/main" id="{08ED2943-46FB-A048-9932-A4DBAD165415}"/>
              </a:ext>
            </a:extLst>
          </p:cNvPr>
          <p:cNvSpPr>
            <a:spLocks noGrp="1"/>
          </p:cNvSpPr>
          <p:nvPr userDrawn="1">
            <p:ph type="pic" sz="quarter" idx="10"/>
          </p:nvPr>
        </p:nvSpPr>
        <p:spPr>
          <a:xfrm>
            <a:off x="1381695" y="2722362"/>
            <a:ext cx="1677240" cy="1825000"/>
          </a:xfrm>
          <a:prstGeom prst="rect">
            <a:avLst/>
          </a:prstGeom>
        </p:spPr>
      </p:sp>
      <p:sp>
        <p:nvSpPr>
          <p:cNvPr id="53" name="Rectangle: Rounded Corners 12">
            <a:extLst>
              <a:ext uri="{FF2B5EF4-FFF2-40B4-BE49-F238E27FC236}">
                <a16:creationId xmlns:a16="http://schemas.microsoft.com/office/drawing/2014/main" id="{22415EC9-14AE-F042-84D4-9D109643D665}"/>
              </a:ext>
            </a:extLst>
          </p:cNvPr>
          <p:cNvSpPr/>
          <p:nvPr userDrawn="1"/>
        </p:nvSpPr>
        <p:spPr>
          <a:xfrm>
            <a:off x="9050115" y="2722362"/>
            <a:ext cx="1677240" cy="3014948"/>
          </a:xfrm>
          <a:prstGeom prst="roundRect">
            <a:avLst>
              <a:gd name="adj" fmla="val 712"/>
            </a:avLst>
          </a:prstGeom>
          <a:solidFill>
            <a:srgbClr val="0066B3">
              <a:alpha val="30000"/>
            </a:srgbClr>
          </a:solidFill>
          <a:ln>
            <a:noFill/>
          </a:ln>
          <a:effectLst>
            <a:outerShdw blurRad="177800" algn="ctr" rotWithShape="0">
              <a:schemeClr val="tx1">
                <a:lumMod val="95000"/>
                <a:lumOff val="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b="0" i="0">
              <a:latin typeface="Gotham Book" panose="02000604040000020004" pitchFamily="2" charset="0"/>
            </a:endParaRPr>
          </a:p>
        </p:txBody>
      </p:sp>
      <p:sp>
        <p:nvSpPr>
          <p:cNvPr id="57" name="Picture Placeholder 28">
            <a:extLst>
              <a:ext uri="{FF2B5EF4-FFF2-40B4-BE49-F238E27FC236}">
                <a16:creationId xmlns:a16="http://schemas.microsoft.com/office/drawing/2014/main" id="{D21D0429-7F11-6C44-B054-619D912E1B26}"/>
              </a:ext>
            </a:extLst>
          </p:cNvPr>
          <p:cNvSpPr>
            <a:spLocks noGrp="1"/>
          </p:cNvSpPr>
          <p:nvPr userDrawn="1">
            <p:ph type="pic" sz="quarter" idx="14"/>
          </p:nvPr>
        </p:nvSpPr>
        <p:spPr>
          <a:xfrm>
            <a:off x="9050115" y="2722363"/>
            <a:ext cx="1677240" cy="1825001"/>
          </a:xfrm>
          <a:prstGeom prst="rect">
            <a:avLst/>
          </a:prstGeom>
        </p:spPr>
      </p:sp>
      <p:sp>
        <p:nvSpPr>
          <p:cNvPr id="68" name="Subtitle 2">
            <a:extLst>
              <a:ext uri="{FF2B5EF4-FFF2-40B4-BE49-F238E27FC236}">
                <a16:creationId xmlns:a16="http://schemas.microsoft.com/office/drawing/2014/main" id="{A13F38C7-31A8-9346-ACCC-CDA3E64B6935}"/>
              </a:ext>
            </a:extLst>
          </p:cNvPr>
          <p:cNvSpPr>
            <a:spLocks noGrp="1"/>
          </p:cNvSpPr>
          <p:nvPr>
            <p:ph type="subTitle" idx="1" hasCustomPrompt="1"/>
          </p:nvPr>
        </p:nvSpPr>
        <p:spPr>
          <a:xfrm>
            <a:off x="4305094" y="1120690"/>
            <a:ext cx="7313165" cy="1077218"/>
          </a:xfrm>
          <a:prstGeom prst="rect">
            <a:avLst/>
          </a:prstGeom>
        </p:spPr>
        <p:txBody>
          <a:bodyPr>
            <a:normAutofit/>
          </a:bodyPr>
          <a:lstStyle>
            <a:lvl1pPr marL="0" marR="0" indent="0" algn="l" defTabSz="914126" rtl="0" eaLnBrk="1" fontAlgn="auto" latinLnBrk="0" hangingPunct="1">
              <a:lnSpc>
                <a:spcPct val="120000"/>
              </a:lnSpc>
              <a:spcBef>
                <a:spcPts val="1000"/>
              </a:spcBef>
              <a:spcAft>
                <a:spcPts val="0"/>
              </a:spcAft>
              <a:buClrTx/>
              <a:buSzTx/>
              <a:buFont typeface="Arial" panose="020B0604020202020204" pitchFamily="34" charset="0"/>
              <a:buNone/>
              <a:tabLst/>
              <a:defRPr sz="1600">
                <a:solidFill>
                  <a:schemeClr val="bg1"/>
                </a:solidFill>
              </a:defRPr>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pPr>
              <a:lnSpc>
                <a:spcPct val="120000"/>
              </a:lnSpc>
            </a:pPr>
            <a:r>
              <a:rPr lang="id-ID" sz="1600" b="1">
                <a:solidFill>
                  <a:schemeClr val="bg1"/>
                </a:solidFill>
                <a:latin typeface="Gotham Book" panose="02000604040000020004" pitchFamily="2" charset="0"/>
                <a:cs typeface="Segoe UI Light" panose="020B0502040204020203" pitchFamily="34" charset="0"/>
              </a:rPr>
              <a:t>Ut </a:t>
            </a:r>
            <a:r>
              <a:rPr lang="id-ID" sz="1600" b="1" err="1">
                <a:solidFill>
                  <a:schemeClr val="bg1"/>
                </a:solidFill>
                <a:latin typeface="Gotham Book" panose="02000604040000020004" pitchFamily="2" charset="0"/>
                <a:cs typeface="Segoe UI Light" panose="020B0502040204020203" pitchFamily="34" charset="0"/>
              </a:rPr>
              <a:t>wisi</a:t>
            </a:r>
            <a:r>
              <a:rPr lang="id-ID" sz="1600" b="1">
                <a:solidFill>
                  <a:schemeClr val="bg1"/>
                </a:solidFill>
                <a:latin typeface="Gotham Book" panose="02000604040000020004" pitchFamily="2" charset="0"/>
                <a:cs typeface="Segoe UI Light" panose="020B0502040204020203" pitchFamily="34" charset="0"/>
              </a:rPr>
              <a:t> </a:t>
            </a:r>
            <a:r>
              <a:rPr lang="id-ID" sz="1600" b="1" err="1">
                <a:solidFill>
                  <a:schemeClr val="bg1"/>
                </a:solidFill>
                <a:latin typeface="Gotham Book" panose="02000604040000020004" pitchFamily="2" charset="0"/>
                <a:cs typeface="Segoe UI Light" panose="020B0502040204020203" pitchFamily="34" charset="0"/>
              </a:rPr>
              <a:t>enim</a:t>
            </a:r>
            <a:r>
              <a:rPr lang="id-ID" sz="1600" b="1">
                <a:solidFill>
                  <a:schemeClr val="bg1"/>
                </a:solidFill>
                <a:latin typeface="Gotham Book" panose="02000604040000020004" pitchFamily="2" charset="0"/>
                <a:cs typeface="Segoe UI Light" panose="020B0502040204020203" pitchFamily="34" charset="0"/>
              </a:rPr>
              <a:t> </a:t>
            </a:r>
            <a:r>
              <a:rPr lang="id-ID" sz="1600" b="1" err="1">
                <a:solidFill>
                  <a:schemeClr val="bg1"/>
                </a:solidFill>
                <a:latin typeface="Gotham Book" panose="02000604040000020004" pitchFamily="2" charset="0"/>
                <a:cs typeface="Segoe UI Light" panose="020B0502040204020203" pitchFamily="34" charset="0"/>
              </a:rPr>
              <a:t>ad</a:t>
            </a:r>
            <a:r>
              <a:rPr lang="id-ID" sz="1600" b="1">
                <a:solidFill>
                  <a:schemeClr val="bg1"/>
                </a:solidFill>
                <a:latin typeface="Gotham Book" panose="02000604040000020004" pitchFamily="2" charset="0"/>
                <a:cs typeface="Segoe UI Light" panose="020B0502040204020203" pitchFamily="34" charset="0"/>
              </a:rPr>
              <a:t> minim </a:t>
            </a:r>
            <a:r>
              <a:rPr lang="id-ID" sz="1600" b="1" err="1">
                <a:solidFill>
                  <a:schemeClr val="bg1"/>
                </a:solidFill>
                <a:latin typeface="Gotham Book" panose="02000604040000020004" pitchFamily="2" charset="0"/>
                <a:cs typeface="Segoe UI Light" panose="020B0502040204020203" pitchFamily="34" charset="0"/>
              </a:rPr>
              <a:t>veniam</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quis</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nostrud</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exerci</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tation</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ullamcorper</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suscipit</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lobortis</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nisl</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ut</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aliquip</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ex</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ea</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commodo</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consequat</a:t>
            </a:r>
            <a:r>
              <a:rPr lang="id-ID" sz="1600">
                <a:solidFill>
                  <a:schemeClr val="bg1"/>
                </a:solidFill>
                <a:latin typeface="Gotham Book" panose="02000604040000020004" pitchFamily="2" charset="0"/>
                <a:cs typeface="Segoe UI Light" panose="020B0502040204020203" pitchFamily="34" charset="0"/>
              </a:rPr>
              <a:t>. </a:t>
            </a:r>
          </a:p>
          <a:p>
            <a:pPr marL="0" marR="0" lvl="0" indent="0" algn="l" defTabSz="914126" rtl="0" eaLnBrk="1" fontAlgn="auto" latinLnBrk="0" hangingPunct="1">
              <a:lnSpc>
                <a:spcPct val="120000"/>
              </a:lnSpc>
              <a:spcBef>
                <a:spcPts val="1000"/>
              </a:spcBef>
              <a:spcAft>
                <a:spcPts val="0"/>
              </a:spcAft>
              <a:buClrTx/>
              <a:buSzTx/>
              <a:buFont typeface="Arial" panose="020B0604020202020204" pitchFamily="34" charset="0"/>
              <a:buNone/>
              <a:tabLst/>
              <a:defRPr/>
            </a:pPr>
            <a:r>
              <a:rPr lang="en-US" sz="1600" i="1">
                <a:solidFill>
                  <a:schemeClr val="bg1"/>
                </a:solidFill>
                <a:latin typeface="Gotham Book" panose="02000604040000020004" pitchFamily="2" charset="0"/>
                <a:cs typeface="Segoe UI Light" panose="020B0502040204020203" pitchFamily="34" charset="0"/>
              </a:rPr>
              <a:t>“</a:t>
            </a:r>
            <a:r>
              <a:rPr lang="id-ID" sz="1600" i="1">
                <a:solidFill>
                  <a:schemeClr val="bg1"/>
                </a:solidFill>
                <a:latin typeface="Gotham Book" panose="02000604040000020004" pitchFamily="2" charset="0"/>
                <a:cs typeface="Segoe UI Light" panose="020B0502040204020203" pitchFamily="34" charset="0"/>
              </a:rPr>
              <a:t>Ut </a:t>
            </a:r>
            <a:r>
              <a:rPr lang="id-ID" sz="1600" i="1" err="1">
                <a:solidFill>
                  <a:schemeClr val="bg1"/>
                </a:solidFill>
                <a:latin typeface="Gotham Book" panose="02000604040000020004" pitchFamily="2" charset="0"/>
                <a:cs typeface="Segoe UI Light" panose="020B0502040204020203" pitchFamily="34" charset="0"/>
              </a:rPr>
              <a:t>wisi</a:t>
            </a:r>
            <a:r>
              <a:rPr lang="id-ID" sz="1600" i="1">
                <a:solidFill>
                  <a:schemeClr val="bg1"/>
                </a:solidFill>
                <a:latin typeface="Gotham Book" panose="02000604040000020004" pitchFamily="2" charset="0"/>
                <a:cs typeface="Segoe UI Light" panose="020B0502040204020203" pitchFamily="34" charset="0"/>
              </a:rPr>
              <a:t> </a:t>
            </a:r>
            <a:r>
              <a:rPr lang="id-ID" sz="1600" i="1" err="1">
                <a:solidFill>
                  <a:schemeClr val="bg1"/>
                </a:solidFill>
                <a:latin typeface="Gotham Book" panose="02000604040000020004" pitchFamily="2" charset="0"/>
                <a:cs typeface="Segoe UI Light" panose="020B0502040204020203" pitchFamily="34" charset="0"/>
              </a:rPr>
              <a:t>enim</a:t>
            </a:r>
            <a:r>
              <a:rPr lang="id-ID" sz="1600" i="1">
                <a:solidFill>
                  <a:schemeClr val="bg1"/>
                </a:solidFill>
                <a:latin typeface="Gotham Book" panose="02000604040000020004" pitchFamily="2" charset="0"/>
                <a:cs typeface="Segoe UI Light" panose="020B0502040204020203" pitchFamily="34" charset="0"/>
              </a:rPr>
              <a:t> </a:t>
            </a:r>
            <a:r>
              <a:rPr lang="id-ID" sz="1600" i="1" err="1">
                <a:solidFill>
                  <a:schemeClr val="bg1"/>
                </a:solidFill>
                <a:latin typeface="Gotham Book" panose="02000604040000020004" pitchFamily="2" charset="0"/>
                <a:cs typeface="Segoe UI Light" panose="020B0502040204020203" pitchFamily="34" charset="0"/>
              </a:rPr>
              <a:t>ad</a:t>
            </a:r>
            <a:r>
              <a:rPr lang="id-ID" sz="1600" i="1">
                <a:solidFill>
                  <a:schemeClr val="bg1"/>
                </a:solidFill>
                <a:latin typeface="Gotham Book" panose="02000604040000020004" pitchFamily="2" charset="0"/>
                <a:cs typeface="Segoe UI Light" panose="020B0502040204020203" pitchFamily="34" charset="0"/>
              </a:rPr>
              <a:t> minim </a:t>
            </a:r>
            <a:r>
              <a:rPr lang="id-ID" sz="1600" i="1" err="1">
                <a:solidFill>
                  <a:schemeClr val="bg1"/>
                </a:solidFill>
                <a:latin typeface="Gotham Book" panose="02000604040000020004" pitchFamily="2" charset="0"/>
                <a:cs typeface="Segoe UI Light" panose="020B0502040204020203" pitchFamily="34" charset="0"/>
              </a:rPr>
              <a:t>veniam</a:t>
            </a:r>
            <a:r>
              <a:rPr lang="id-ID" sz="1600" i="1">
                <a:solidFill>
                  <a:schemeClr val="bg1"/>
                </a:solidFill>
                <a:latin typeface="Gotham Book" panose="02000604040000020004" pitchFamily="2" charset="0"/>
                <a:cs typeface="Segoe UI Light" panose="020B0502040204020203" pitchFamily="34" charset="0"/>
              </a:rPr>
              <a:t>”</a:t>
            </a:r>
            <a:endParaRPr lang="en-US" sz="1600" i="1">
              <a:solidFill>
                <a:schemeClr val="bg1"/>
              </a:solidFill>
              <a:latin typeface="Gotham Book" panose="02000604040000020004" pitchFamily="2" charset="0"/>
              <a:cs typeface="Segoe UI Light" panose="020B0502040204020203" pitchFamily="34" charset="0"/>
            </a:endParaRPr>
          </a:p>
        </p:txBody>
      </p:sp>
      <p:sp>
        <p:nvSpPr>
          <p:cNvPr id="16" name="Text Placeholder 3">
            <a:extLst>
              <a:ext uri="{FF2B5EF4-FFF2-40B4-BE49-F238E27FC236}">
                <a16:creationId xmlns:a16="http://schemas.microsoft.com/office/drawing/2014/main" id="{12094C4C-A278-C247-B8A8-618636FA6BC6}"/>
              </a:ext>
            </a:extLst>
          </p:cNvPr>
          <p:cNvSpPr>
            <a:spLocks noGrp="1"/>
          </p:cNvSpPr>
          <p:nvPr>
            <p:ph type="body" sz="quarter" idx="27" hasCustomPrompt="1"/>
          </p:nvPr>
        </p:nvSpPr>
        <p:spPr>
          <a:xfrm>
            <a:off x="1444869" y="4675882"/>
            <a:ext cx="1533899" cy="561136"/>
          </a:xfrm>
          <a:prstGeom prst="rect">
            <a:avLst/>
          </a:prstGeom>
        </p:spPr>
        <p:txBody>
          <a:bodyPr>
            <a:noAutofit/>
          </a:bodyPr>
          <a:lstStyle>
            <a:lvl1pPr marL="0" indent="0" algn="ctr">
              <a:buNone/>
              <a:defRPr sz="1400" i="1">
                <a:solidFill>
                  <a:schemeClr val="bg1"/>
                </a:solidFill>
                <a:latin typeface="Gotham Book" panose="02000604040000020004" pitchFamily="2" charset="0"/>
              </a:defRPr>
            </a:lvl1pPr>
          </a:lstStyle>
          <a:p>
            <a:pPr lvl="0"/>
            <a:r>
              <a:rPr lang="en-US"/>
              <a:t>IDIR </a:t>
            </a:r>
            <a:r>
              <a:rPr lang="en-US" err="1"/>
              <a:t>Hillali</a:t>
            </a:r>
            <a:br>
              <a:rPr lang="en-US"/>
            </a:br>
            <a:r>
              <a:rPr lang="en-US"/>
              <a:t>Director</a:t>
            </a:r>
          </a:p>
        </p:txBody>
      </p:sp>
      <p:sp>
        <p:nvSpPr>
          <p:cNvPr id="23" name="Text Placeholder 3">
            <a:extLst>
              <a:ext uri="{FF2B5EF4-FFF2-40B4-BE49-F238E27FC236}">
                <a16:creationId xmlns:a16="http://schemas.microsoft.com/office/drawing/2014/main" id="{D73C7E3D-621B-044E-9A37-5D0079971286}"/>
              </a:ext>
            </a:extLst>
          </p:cNvPr>
          <p:cNvSpPr>
            <a:spLocks noGrp="1"/>
          </p:cNvSpPr>
          <p:nvPr>
            <p:ph type="body" sz="quarter" idx="28" hasCustomPrompt="1"/>
          </p:nvPr>
        </p:nvSpPr>
        <p:spPr>
          <a:xfrm>
            <a:off x="3356796" y="4675882"/>
            <a:ext cx="1533899" cy="561136"/>
          </a:xfrm>
          <a:prstGeom prst="rect">
            <a:avLst/>
          </a:prstGeom>
        </p:spPr>
        <p:txBody>
          <a:bodyPr>
            <a:noAutofit/>
          </a:bodyPr>
          <a:lstStyle>
            <a:lvl1pPr marL="0" indent="0" algn="ctr">
              <a:buNone/>
              <a:defRPr sz="1400" i="1">
                <a:solidFill>
                  <a:schemeClr val="bg1"/>
                </a:solidFill>
                <a:latin typeface="Gotham Book" panose="02000604040000020004" pitchFamily="2" charset="0"/>
              </a:defRPr>
            </a:lvl1pPr>
          </a:lstStyle>
          <a:p>
            <a:pPr lvl="0"/>
            <a:r>
              <a:rPr lang="en-US"/>
              <a:t>Name</a:t>
            </a:r>
            <a:br>
              <a:rPr lang="en-US"/>
            </a:br>
            <a:r>
              <a:rPr lang="en-US"/>
              <a:t>Designation</a:t>
            </a:r>
          </a:p>
        </p:txBody>
      </p:sp>
      <p:sp>
        <p:nvSpPr>
          <p:cNvPr id="24" name="Text Placeholder 3">
            <a:extLst>
              <a:ext uri="{FF2B5EF4-FFF2-40B4-BE49-F238E27FC236}">
                <a16:creationId xmlns:a16="http://schemas.microsoft.com/office/drawing/2014/main" id="{4B9D70FA-370D-5B4C-A0FE-320221A621E4}"/>
              </a:ext>
            </a:extLst>
          </p:cNvPr>
          <p:cNvSpPr>
            <a:spLocks noGrp="1"/>
          </p:cNvSpPr>
          <p:nvPr>
            <p:ph type="body" sz="quarter" idx="29" hasCustomPrompt="1"/>
          </p:nvPr>
        </p:nvSpPr>
        <p:spPr>
          <a:xfrm>
            <a:off x="5280598" y="4675882"/>
            <a:ext cx="1533899" cy="561136"/>
          </a:xfrm>
          <a:prstGeom prst="rect">
            <a:avLst/>
          </a:prstGeom>
        </p:spPr>
        <p:txBody>
          <a:bodyPr>
            <a:noAutofit/>
          </a:bodyPr>
          <a:lstStyle>
            <a:lvl1pPr marL="0" indent="0" algn="ctr">
              <a:buNone/>
              <a:defRPr sz="1400" i="1">
                <a:solidFill>
                  <a:schemeClr val="bg1"/>
                </a:solidFill>
                <a:latin typeface="Gotham Book" panose="02000604040000020004" pitchFamily="2" charset="0"/>
              </a:defRPr>
            </a:lvl1pPr>
          </a:lstStyle>
          <a:p>
            <a:pPr lvl="0"/>
            <a:r>
              <a:rPr lang="en-US"/>
              <a:t>Name</a:t>
            </a:r>
            <a:br>
              <a:rPr lang="en-US"/>
            </a:br>
            <a:r>
              <a:rPr lang="en-US"/>
              <a:t>Designation</a:t>
            </a:r>
          </a:p>
        </p:txBody>
      </p:sp>
      <p:sp>
        <p:nvSpPr>
          <p:cNvPr id="26" name="Text Placeholder 3">
            <a:extLst>
              <a:ext uri="{FF2B5EF4-FFF2-40B4-BE49-F238E27FC236}">
                <a16:creationId xmlns:a16="http://schemas.microsoft.com/office/drawing/2014/main" id="{33FC58EB-22F5-4C44-8E4D-3E6687FE298D}"/>
              </a:ext>
            </a:extLst>
          </p:cNvPr>
          <p:cNvSpPr>
            <a:spLocks noGrp="1"/>
          </p:cNvSpPr>
          <p:nvPr>
            <p:ph type="body" sz="quarter" idx="30" hasCustomPrompt="1"/>
          </p:nvPr>
        </p:nvSpPr>
        <p:spPr>
          <a:xfrm>
            <a:off x="7192526" y="4675882"/>
            <a:ext cx="1533899" cy="561136"/>
          </a:xfrm>
          <a:prstGeom prst="rect">
            <a:avLst/>
          </a:prstGeom>
        </p:spPr>
        <p:txBody>
          <a:bodyPr>
            <a:noAutofit/>
          </a:bodyPr>
          <a:lstStyle>
            <a:lvl1pPr marL="0" indent="0" algn="ctr">
              <a:buNone/>
              <a:defRPr sz="1400" i="1">
                <a:solidFill>
                  <a:schemeClr val="bg1"/>
                </a:solidFill>
                <a:latin typeface="Gotham Book" panose="02000604040000020004" pitchFamily="2" charset="0"/>
              </a:defRPr>
            </a:lvl1pPr>
          </a:lstStyle>
          <a:p>
            <a:pPr lvl="0"/>
            <a:r>
              <a:rPr lang="en-US"/>
              <a:t>Name</a:t>
            </a:r>
            <a:br>
              <a:rPr lang="en-US"/>
            </a:br>
            <a:r>
              <a:rPr lang="en-US"/>
              <a:t>Designation</a:t>
            </a:r>
          </a:p>
        </p:txBody>
      </p:sp>
      <p:sp>
        <p:nvSpPr>
          <p:cNvPr id="28" name="Text Placeholder 3">
            <a:extLst>
              <a:ext uri="{FF2B5EF4-FFF2-40B4-BE49-F238E27FC236}">
                <a16:creationId xmlns:a16="http://schemas.microsoft.com/office/drawing/2014/main" id="{9A55F181-EAC5-A54E-BBDC-0AC567213A57}"/>
              </a:ext>
            </a:extLst>
          </p:cNvPr>
          <p:cNvSpPr>
            <a:spLocks noGrp="1"/>
          </p:cNvSpPr>
          <p:nvPr>
            <p:ph type="body" sz="quarter" idx="31" hasCustomPrompt="1"/>
          </p:nvPr>
        </p:nvSpPr>
        <p:spPr>
          <a:xfrm>
            <a:off x="9128204" y="4675882"/>
            <a:ext cx="1533899" cy="561136"/>
          </a:xfrm>
          <a:prstGeom prst="rect">
            <a:avLst/>
          </a:prstGeom>
        </p:spPr>
        <p:txBody>
          <a:bodyPr>
            <a:noAutofit/>
          </a:bodyPr>
          <a:lstStyle>
            <a:lvl1pPr marL="0" indent="0" algn="ctr">
              <a:buNone/>
              <a:defRPr sz="1400" i="1">
                <a:solidFill>
                  <a:schemeClr val="bg1"/>
                </a:solidFill>
                <a:latin typeface="Gotham Book" panose="02000604040000020004" pitchFamily="2" charset="0"/>
              </a:defRPr>
            </a:lvl1pPr>
          </a:lstStyle>
          <a:p>
            <a:pPr lvl="0"/>
            <a:r>
              <a:rPr lang="en-US"/>
              <a:t>Name</a:t>
            </a:r>
            <a:br>
              <a:rPr lang="en-US"/>
            </a:br>
            <a:r>
              <a:rPr lang="en-US"/>
              <a:t>Designation</a:t>
            </a:r>
          </a:p>
        </p:txBody>
      </p:sp>
      <p:sp>
        <p:nvSpPr>
          <p:cNvPr id="29" name="Text Placeholder 3">
            <a:extLst>
              <a:ext uri="{FF2B5EF4-FFF2-40B4-BE49-F238E27FC236}">
                <a16:creationId xmlns:a16="http://schemas.microsoft.com/office/drawing/2014/main" id="{A1E90CA5-97F0-424D-BA20-78BB76BA5354}"/>
              </a:ext>
            </a:extLst>
          </p:cNvPr>
          <p:cNvSpPr>
            <a:spLocks noGrp="1"/>
          </p:cNvSpPr>
          <p:nvPr>
            <p:ph type="body" sz="quarter" idx="32" hasCustomPrompt="1"/>
          </p:nvPr>
        </p:nvSpPr>
        <p:spPr>
          <a:xfrm>
            <a:off x="1444869" y="5355404"/>
            <a:ext cx="1533899" cy="311754"/>
          </a:xfrm>
          <a:prstGeom prst="rect">
            <a:avLst/>
          </a:prstGeom>
        </p:spPr>
        <p:txBody>
          <a:bodyPr>
            <a:noAutofit/>
          </a:bodyPr>
          <a:lstStyle>
            <a:lvl1pPr marL="0" indent="0" algn="ctr">
              <a:buNone/>
              <a:defRPr sz="1400" b="0" i="0">
                <a:solidFill>
                  <a:schemeClr val="bg1"/>
                </a:solidFill>
                <a:latin typeface="Gotham Book" panose="02000604040000020004" pitchFamily="2" charset="0"/>
              </a:defRPr>
            </a:lvl1pPr>
          </a:lstStyle>
          <a:p>
            <a:pPr lvl="0"/>
            <a:r>
              <a:rPr lang="en-US"/>
              <a:t>Marketing</a:t>
            </a:r>
          </a:p>
        </p:txBody>
      </p:sp>
      <p:sp>
        <p:nvSpPr>
          <p:cNvPr id="31" name="Text Placeholder 3">
            <a:extLst>
              <a:ext uri="{FF2B5EF4-FFF2-40B4-BE49-F238E27FC236}">
                <a16:creationId xmlns:a16="http://schemas.microsoft.com/office/drawing/2014/main" id="{F11186D7-92E7-B24A-B7D4-EF4818593D4E}"/>
              </a:ext>
            </a:extLst>
          </p:cNvPr>
          <p:cNvSpPr>
            <a:spLocks noGrp="1"/>
          </p:cNvSpPr>
          <p:nvPr>
            <p:ph type="body" sz="quarter" idx="33" hasCustomPrompt="1"/>
          </p:nvPr>
        </p:nvSpPr>
        <p:spPr>
          <a:xfrm>
            <a:off x="3356796" y="5355404"/>
            <a:ext cx="1533899" cy="311754"/>
          </a:xfrm>
          <a:prstGeom prst="rect">
            <a:avLst/>
          </a:prstGeom>
        </p:spPr>
        <p:txBody>
          <a:bodyPr>
            <a:noAutofit/>
          </a:bodyPr>
          <a:lstStyle>
            <a:lvl1pPr marL="0" indent="0" algn="ctr">
              <a:buNone/>
              <a:defRPr sz="1400" b="0" i="0">
                <a:solidFill>
                  <a:schemeClr val="bg1"/>
                </a:solidFill>
                <a:latin typeface="Gotham Book" panose="02000604040000020004" pitchFamily="2" charset="0"/>
              </a:defRPr>
            </a:lvl1pPr>
          </a:lstStyle>
          <a:p>
            <a:pPr lvl="0"/>
            <a:r>
              <a:rPr lang="en-US"/>
              <a:t>Detail</a:t>
            </a:r>
          </a:p>
        </p:txBody>
      </p:sp>
      <p:sp>
        <p:nvSpPr>
          <p:cNvPr id="33" name="Text Placeholder 3">
            <a:extLst>
              <a:ext uri="{FF2B5EF4-FFF2-40B4-BE49-F238E27FC236}">
                <a16:creationId xmlns:a16="http://schemas.microsoft.com/office/drawing/2014/main" id="{08D34FB3-054D-6A4F-B595-A8BAC94F4AAA}"/>
              </a:ext>
            </a:extLst>
          </p:cNvPr>
          <p:cNvSpPr>
            <a:spLocks noGrp="1"/>
          </p:cNvSpPr>
          <p:nvPr>
            <p:ph type="body" sz="quarter" idx="34" hasCustomPrompt="1"/>
          </p:nvPr>
        </p:nvSpPr>
        <p:spPr>
          <a:xfrm>
            <a:off x="5280598" y="5355404"/>
            <a:ext cx="1533899" cy="311754"/>
          </a:xfrm>
          <a:prstGeom prst="rect">
            <a:avLst/>
          </a:prstGeom>
        </p:spPr>
        <p:txBody>
          <a:bodyPr>
            <a:noAutofit/>
          </a:bodyPr>
          <a:lstStyle>
            <a:lvl1pPr marL="0" indent="0" algn="ctr">
              <a:buNone/>
              <a:defRPr sz="1400" b="0" i="0">
                <a:solidFill>
                  <a:schemeClr val="bg1"/>
                </a:solidFill>
                <a:latin typeface="Gotham Book" panose="02000604040000020004" pitchFamily="2" charset="0"/>
              </a:defRPr>
            </a:lvl1pPr>
          </a:lstStyle>
          <a:p>
            <a:pPr lvl="0"/>
            <a:r>
              <a:rPr lang="en-US"/>
              <a:t>Detail</a:t>
            </a:r>
          </a:p>
        </p:txBody>
      </p:sp>
      <p:sp>
        <p:nvSpPr>
          <p:cNvPr id="34" name="Text Placeholder 3">
            <a:extLst>
              <a:ext uri="{FF2B5EF4-FFF2-40B4-BE49-F238E27FC236}">
                <a16:creationId xmlns:a16="http://schemas.microsoft.com/office/drawing/2014/main" id="{07F8090A-88C1-F54B-ABE9-A30D57187030}"/>
              </a:ext>
            </a:extLst>
          </p:cNvPr>
          <p:cNvSpPr>
            <a:spLocks noGrp="1"/>
          </p:cNvSpPr>
          <p:nvPr>
            <p:ph type="body" sz="quarter" idx="35" hasCustomPrompt="1"/>
          </p:nvPr>
        </p:nvSpPr>
        <p:spPr>
          <a:xfrm>
            <a:off x="7204401" y="5355404"/>
            <a:ext cx="1533899" cy="311754"/>
          </a:xfrm>
          <a:prstGeom prst="rect">
            <a:avLst/>
          </a:prstGeom>
        </p:spPr>
        <p:txBody>
          <a:bodyPr>
            <a:noAutofit/>
          </a:bodyPr>
          <a:lstStyle>
            <a:lvl1pPr marL="0" indent="0" algn="ctr">
              <a:buNone/>
              <a:defRPr sz="1400" b="0" i="0">
                <a:solidFill>
                  <a:schemeClr val="bg1"/>
                </a:solidFill>
                <a:latin typeface="Gotham Book" panose="02000604040000020004" pitchFamily="2" charset="0"/>
              </a:defRPr>
            </a:lvl1pPr>
          </a:lstStyle>
          <a:p>
            <a:pPr lvl="0"/>
            <a:r>
              <a:rPr lang="en-US"/>
              <a:t>Detail</a:t>
            </a:r>
          </a:p>
        </p:txBody>
      </p:sp>
      <p:sp>
        <p:nvSpPr>
          <p:cNvPr id="35" name="Text Placeholder 3">
            <a:extLst>
              <a:ext uri="{FF2B5EF4-FFF2-40B4-BE49-F238E27FC236}">
                <a16:creationId xmlns:a16="http://schemas.microsoft.com/office/drawing/2014/main" id="{579A98A0-973A-CF4C-B92E-157F9803DF49}"/>
              </a:ext>
            </a:extLst>
          </p:cNvPr>
          <p:cNvSpPr>
            <a:spLocks noGrp="1"/>
          </p:cNvSpPr>
          <p:nvPr>
            <p:ph type="body" sz="quarter" idx="36" hasCustomPrompt="1"/>
          </p:nvPr>
        </p:nvSpPr>
        <p:spPr>
          <a:xfrm>
            <a:off x="9104453" y="5355404"/>
            <a:ext cx="1533899" cy="311754"/>
          </a:xfrm>
          <a:prstGeom prst="rect">
            <a:avLst/>
          </a:prstGeom>
        </p:spPr>
        <p:txBody>
          <a:bodyPr>
            <a:noAutofit/>
          </a:bodyPr>
          <a:lstStyle>
            <a:lvl1pPr marL="0" indent="0" algn="ctr">
              <a:buNone/>
              <a:defRPr sz="1400" b="0" i="0">
                <a:solidFill>
                  <a:schemeClr val="bg1"/>
                </a:solidFill>
                <a:latin typeface="Gotham Book" panose="02000604040000020004" pitchFamily="2" charset="0"/>
              </a:defRPr>
            </a:lvl1pPr>
          </a:lstStyle>
          <a:p>
            <a:pPr lvl="0"/>
            <a:r>
              <a:rPr lang="en-US"/>
              <a:t>Detail</a:t>
            </a:r>
          </a:p>
        </p:txBody>
      </p:sp>
      <p:sp>
        <p:nvSpPr>
          <p:cNvPr id="36" name="Picture Placeholder 27">
            <a:extLst>
              <a:ext uri="{FF2B5EF4-FFF2-40B4-BE49-F238E27FC236}">
                <a16:creationId xmlns:a16="http://schemas.microsoft.com/office/drawing/2014/main" id="{E1DF1D9A-3B67-4843-9A92-638AC713C36A}"/>
              </a:ext>
            </a:extLst>
          </p:cNvPr>
          <p:cNvSpPr>
            <a:spLocks noGrp="1"/>
          </p:cNvSpPr>
          <p:nvPr>
            <p:ph type="pic" sz="quarter" idx="12"/>
          </p:nvPr>
        </p:nvSpPr>
        <p:spPr>
          <a:xfrm>
            <a:off x="5217624" y="2722363"/>
            <a:ext cx="1677240" cy="1825001"/>
          </a:xfrm>
          <a:prstGeom prst="rect">
            <a:avLst/>
          </a:prstGeom>
        </p:spPr>
        <p:txBody>
          <a:bodyPr/>
          <a:lstStyle>
            <a:lvl1pPr>
              <a:defRPr b="0" i="0">
                <a:latin typeface="Gotham Book" panose="02000604040000020004" pitchFamily="2" charset="0"/>
              </a:defRPr>
            </a:lvl1pPr>
          </a:lstStyle>
          <a:p>
            <a:endParaRPr lang="en-US"/>
          </a:p>
        </p:txBody>
      </p:sp>
    </p:spTree>
    <p:extLst>
      <p:ext uri="{BB962C8B-B14F-4D97-AF65-F5344CB8AC3E}">
        <p14:creationId xmlns:p14="http://schemas.microsoft.com/office/powerpoint/2010/main" val="4194993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100000" fill="hold" grpId="0" nodeType="withEffect">
                                  <p:stCondLst>
                                    <p:cond delay="125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750" fill="hold"/>
                                        <p:tgtEl>
                                          <p:spTgt spid="25"/>
                                        </p:tgtEl>
                                        <p:attrNameLst>
                                          <p:attrName>ppt_x</p:attrName>
                                        </p:attrNameLst>
                                      </p:cBhvr>
                                      <p:tavLst>
                                        <p:tav tm="0">
                                          <p:val>
                                            <p:strVal val="#ppt_x"/>
                                          </p:val>
                                        </p:tav>
                                        <p:tav tm="100000">
                                          <p:val>
                                            <p:strVal val="#ppt_x"/>
                                          </p:val>
                                        </p:tav>
                                      </p:tavLst>
                                    </p:anim>
                                    <p:anim calcmode="lin" valueType="num">
                                      <p:cBhvr additive="base">
                                        <p:cTn id="8" dur="750" fill="hold"/>
                                        <p:tgtEl>
                                          <p:spTgt spid="25"/>
                                        </p:tgtEl>
                                        <p:attrNameLst>
                                          <p:attrName>ppt_y</p:attrName>
                                        </p:attrNameLst>
                                      </p:cBhvr>
                                      <p:tavLst>
                                        <p:tav tm="0">
                                          <p:val>
                                            <p:strVal val="1+#ppt_h/2"/>
                                          </p:val>
                                        </p:tav>
                                        <p:tav tm="100000">
                                          <p:val>
                                            <p:strVal val="#ppt_y"/>
                                          </p:val>
                                        </p:tav>
                                      </p:tavLst>
                                    </p:anim>
                                  </p:childTnLst>
                                </p:cTn>
                              </p:par>
                              <p:par>
                                <p:cTn id="9" presetID="2" presetClass="entr" presetSubtype="4" decel="50000" fill="hold" grpId="0" nodeType="withEffect">
                                  <p:stCondLst>
                                    <p:cond delay="1250"/>
                                  </p:stCondLst>
                                  <p:childTnLst>
                                    <p:set>
                                      <p:cBhvr>
                                        <p:cTn id="10" dur="1" fill="hold">
                                          <p:stCondLst>
                                            <p:cond delay="0"/>
                                          </p:stCondLst>
                                        </p:cTn>
                                        <p:tgtEl>
                                          <p:spTgt spid="16">
                                            <p:txEl>
                                              <p:pRg st="0" end="0"/>
                                            </p:txEl>
                                          </p:spTgt>
                                        </p:tgtEl>
                                        <p:attrNameLst>
                                          <p:attrName>style.visibility</p:attrName>
                                        </p:attrNameLst>
                                      </p:cBhvr>
                                      <p:to>
                                        <p:strVal val="visible"/>
                                      </p:to>
                                    </p:set>
                                    <p:anim calcmode="lin" valueType="num">
                                      <p:cBhvr additive="base">
                                        <p:cTn id="11" dur="75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12" dur="750" fill="hold"/>
                                        <p:tgtEl>
                                          <p:spTgt spid="16">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decel="50000" fill="hold" grpId="0" nodeType="withEffect">
                                  <p:stCondLst>
                                    <p:cond delay="1250"/>
                                  </p:stCondLst>
                                  <p:childTnLst>
                                    <p:set>
                                      <p:cBhvr>
                                        <p:cTn id="14" dur="1" fill="hold">
                                          <p:stCondLst>
                                            <p:cond delay="0"/>
                                          </p:stCondLst>
                                        </p:cTn>
                                        <p:tgtEl>
                                          <p:spTgt spid="29">
                                            <p:txEl>
                                              <p:pRg st="0" end="0"/>
                                            </p:txEl>
                                          </p:spTgt>
                                        </p:tgtEl>
                                        <p:attrNameLst>
                                          <p:attrName>style.visibility</p:attrName>
                                        </p:attrNameLst>
                                      </p:cBhvr>
                                      <p:to>
                                        <p:strVal val="visible"/>
                                      </p:to>
                                    </p:set>
                                    <p:anim calcmode="lin" valueType="num">
                                      <p:cBhvr additive="base">
                                        <p:cTn id="15" dur="750" fill="hold"/>
                                        <p:tgtEl>
                                          <p:spTgt spid="29">
                                            <p:txEl>
                                              <p:pRg st="0" end="0"/>
                                            </p:txEl>
                                          </p:spTgt>
                                        </p:tgtEl>
                                        <p:attrNameLst>
                                          <p:attrName>ppt_x</p:attrName>
                                        </p:attrNameLst>
                                      </p:cBhvr>
                                      <p:tavLst>
                                        <p:tav tm="0">
                                          <p:val>
                                            <p:strVal val="#ppt_x"/>
                                          </p:val>
                                        </p:tav>
                                        <p:tav tm="100000">
                                          <p:val>
                                            <p:strVal val="#ppt_x"/>
                                          </p:val>
                                        </p:tav>
                                      </p:tavLst>
                                    </p:anim>
                                    <p:anim calcmode="lin" valueType="num">
                                      <p:cBhvr additive="base">
                                        <p:cTn id="16" dur="750" fill="hold"/>
                                        <p:tgtEl>
                                          <p:spTgt spid="29">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decel="100000" fill="hold" grpId="0" nodeType="withEffect">
                                  <p:stCondLst>
                                    <p:cond delay="275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750" fill="hold"/>
                                        <p:tgtEl>
                                          <p:spTgt spid="21"/>
                                        </p:tgtEl>
                                        <p:attrNameLst>
                                          <p:attrName>ppt_x</p:attrName>
                                        </p:attrNameLst>
                                      </p:cBhvr>
                                      <p:tavLst>
                                        <p:tav tm="0">
                                          <p:val>
                                            <p:strVal val="#ppt_x"/>
                                          </p:val>
                                        </p:tav>
                                        <p:tav tm="100000">
                                          <p:val>
                                            <p:strVal val="#ppt_x"/>
                                          </p:val>
                                        </p:tav>
                                      </p:tavLst>
                                    </p:anim>
                                    <p:anim calcmode="lin" valueType="num">
                                      <p:cBhvr additive="base">
                                        <p:cTn id="20" dur="750" fill="hold"/>
                                        <p:tgtEl>
                                          <p:spTgt spid="21"/>
                                        </p:tgtEl>
                                        <p:attrNameLst>
                                          <p:attrName>ppt_y</p:attrName>
                                        </p:attrNameLst>
                                      </p:cBhvr>
                                      <p:tavLst>
                                        <p:tav tm="0">
                                          <p:val>
                                            <p:strVal val="1+#ppt_h/2"/>
                                          </p:val>
                                        </p:tav>
                                        <p:tav tm="100000">
                                          <p:val>
                                            <p:strVal val="#ppt_y"/>
                                          </p:val>
                                        </p:tav>
                                      </p:tavLst>
                                    </p:anim>
                                  </p:childTnLst>
                                </p:cTn>
                              </p:par>
                              <p:par>
                                <p:cTn id="21" presetID="2" presetClass="entr" presetSubtype="4" decel="50000" fill="hold" grpId="0" nodeType="withEffect">
                                  <p:stCondLst>
                                    <p:cond delay="2750"/>
                                  </p:stCondLst>
                                  <p:childTnLst>
                                    <p:set>
                                      <p:cBhvr>
                                        <p:cTn id="22" dur="1" fill="hold">
                                          <p:stCondLst>
                                            <p:cond delay="0"/>
                                          </p:stCondLst>
                                        </p:cTn>
                                        <p:tgtEl>
                                          <p:spTgt spid="23">
                                            <p:txEl>
                                              <p:pRg st="0" end="0"/>
                                            </p:txEl>
                                          </p:spTgt>
                                        </p:tgtEl>
                                        <p:attrNameLst>
                                          <p:attrName>style.visibility</p:attrName>
                                        </p:attrNameLst>
                                      </p:cBhvr>
                                      <p:to>
                                        <p:strVal val="visible"/>
                                      </p:to>
                                    </p:set>
                                    <p:anim calcmode="lin" valueType="num">
                                      <p:cBhvr additive="base">
                                        <p:cTn id="23" dur="750" fill="hold"/>
                                        <p:tgtEl>
                                          <p:spTgt spid="23">
                                            <p:txEl>
                                              <p:pRg st="0" end="0"/>
                                            </p:txEl>
                                          </p:spTgt>
                                        </p:tgtEl>
                                        <p:attrNameLst>
                                          <p:attrName>ppt_x</p:attrName>
                                        </p:attrNameLst>
                                      </p:cBhvr>
                                      <p:tavLst>
                                        <p:tav tm="0">
                                          <p:val>
                                            <p:strVal val="#ppt_x"/>
                                          </p:val>
                                        </p:tav>
                                        <p:tav tm="100000">
                                          <p:val>
                                            <p:strVal val="#ppt_x"/>
                                          </p:val>
                                        </p:tav>
                                      </p:tavLst>
                                    </p:anim>
                                    <p:anim calcmode="lin" valueType="num">
                                      <p:cBhvr additive="base">
                                        <p:cTn id="24" dur="750" fill="hold"/>
                                        <p:tgtEl>
                                          <p:spTgt spid="23">
                                            <p:txEl>
                                              <p:pRg st="0" end="0"/>
                                            </p:txEl>
                                          </p:spTgt>
                                        </p:tgtEl>
                                        <p:attrNameLst>
                                          <p:attrName>ppt_y</p:attrName>
                                        </p:attrNameLst>
                                      </p:cBhvr>
                                      <p:tavLst>
                                        <p:tav tm="0">
                                          <p:val>
                                            <p:strVal val="1+#ppt_h/2"/>
                                          </p:val>
                                        </p:tav>
                                        <p:tav tm="100000">
                                          <p:val>
                                            <p:strVal val="#ppt_y"/>
                                          </p:val>
                                        </p:tav>
                                      </p:tavLst>
                                    </p:anim>
                                  </p:childTnLst>
                                </p:cTn>
                              </p:par>
                              <p:par>
                                <p:cTn id="25" presetID="2" presetClass="entr" presetSubtype="4" decel="50000" fill="hold" grpId="0" nodeType="withEffect">
                                  <p:stCondLst>
                                    <p:cond delay="2750"/>
                                  </p:stCondLst>
                                  <p:childTnLst>
                                    <p:set>
                                      <p:cBhvr>
                                        <p:cTn id="26" dur="1" fill="hold">
                                          <p:stCondLst>
                                            <p:cond delay="0"/>
                                          </p:stCondLst>
                                        </p:cTn>
                                        <p:tgtEl>
                                          <p:spTgt spid="31">
                                            <p:txEl>
                                              <p:pRg st="0" end="0"/>
                                            </p:txEl>
                                          </p:spTgt>
                                        </p:tgtEl>
                                        <p:attrNameLst>
                                          <p:attrName>style.visibility</p:attrName>
                                        </p:attrNameLst>
                                      </p:cBhvr>
                                      <p:to>
                                        <p:strVal val="visible"/>
                                      </p:to>
                                    </p:set>
                                    <p:anim calcmode="lin" valueType="num">
                                      <p:cBhvr additive="base">
                                        <p:cTn id="27" dur="750" fill="hold"/>
                                        <p:tgtEl>
                                          <p:spTgt spid="31">
                                            <p:txEl>
                                              <p:pRg st="0" end="0"/>
                                            </p:txEl>
                                          </p:spTgt>
                                        </p:tgtEl>
                                        <p:attrNameLst>
                                          <p:attrName>ppt_x</p:attrName>
                                        </p:attrNameLst>
                                      </p:cBhvr>
                                      <p:tavLst>
                                        <p:tav tm="0">
                                          <p:val>
                                            <p:strVal val="#ppt_x"/>
                                          </p:val>
                                        </p:tav>
                                        <p:tav tm="100000">
                                          <p:val>
                                            <p:strVal val="#ppt_x"/>
                                          </p:val>
                                        </p:tav>
                                      </p:tavLst>
                                    </p:anim>
                                    <p:anim calcmode="lin" valueType="num">
                                      <p:cBhvr additive="base">
                                        <p:cTn id="28" dur="750" fill="hold"/>
                                        <p:tgtEl>
                                          <p:spTgt spid="31">
                                            <p:txEl>
                                              <p:pRg st="0" end="0"/>
                                            </p:txEl>
                                          </p:spTgt>
                                        </p:tgtEl>
                                        <p:attrNameLst>
                                          <p:attrName>ppt_y</p:attrName>
                                        </p:attrNameLst>
                                      </p:cBhvr>
                                      <p:tavLst>
                                        <p:tav tm="0">
                                          <p:val>
                                            <p:strVal val="1+#ppt_h/2"/>
                                          </p:val>
                                        </p:tav>
                                        <p:tav tm="100000">
                                          <p:val>
                                            <p:strVal val="#ppt_y"/>
                                          </p:val>
                                        </p:tav>
                                      </p:tavLst>
                                    </p:anim>
                                  </p:childTnLst>
                                </p:cTn>
                              </p:par>
                              <p:par>
                                <p:cTn id="29" presetID="2" presetClass="entr" presetSubtype="4" decel="100000" fill="hold" grpId="0" nodeType="withEffect">
                                  <p:stCondLst>
                                    <p:cond delay="3750"/>
                                  </p:stCondLst>
                                  <p:childTnLst>
                                    <p:set>
                                      <p:cBhvr>
                                        <p:cTn id="30" dur="1" fill="hold">
                                          <p:stCondLst>
                                            <p:cond delay="0"/>
                                          </p:stCondLst>
                                        </p:cTn>
                                        <p:tgtEl>
                                          <p:spTgt spid="30"/>
                                        </p:tgtEl>
                                        <p:attrNameLst>
                                          <p:attrName>style.visibility</p:attrName>
                                        </p:attrNameLst>
                                      </p:cBhvr>
                                      <p:to>
                                        <p:strVal val="visible"/>
                                      </p:to>
                                    </p:set>
                                    <p:anim calcmode="lin" valueType="num">
                                      <p:cBhvr additive="base">
                                        <p:cTn id="31" dur="750" fill="hold"/>
                                        <p:tgtEl>
                                          <p:spTgt spid="30"/>
                                        </p:tgtEl>
                                        <p:attrNameLst>
                                          <p:attrName>ppt_x</p:attrName>
                                        </p:attrNameLst>
                                      </p:cBhvr>
                                      <p:tavLst>
                                        <p:tav tm="0">
                                          <p:val>
                                            <p:strVal val="#ppt_x"/>
                                          </p:val>
                                        </p:tav>
                                        <p:tav tm="100000">
                                          <p:val>
                                            <p:strVal val="#ppt_x"/>
                                          </p:val>
                                        </p:tav>
                                      </p:tavLst>
                                    </p:anim>
                                    <p:anim calcmode="lin" valueType="num">
                                      <p:cBhvr additive="base">
                                        <p:cTn id="32" dur="750" fill="hold"/>
                                        <p:tgtEl>
                                          <p:spTgt spid="30"/>
                                        </p:tgtEl>
                                        <p:attrNameLst>
                                          <p:attrName>ppt_y</p:attrName>
                                        </p:attrNameLst>
                                      </p:cBhvr>
                                      <p:tavLst>
                                        <p:tav tm="0">
                                          <p:val>
                                            <p:strVal val="1+#ppt_h/2"/>
                                          </p:val>
                                        </p:tav>
                                        <p:tav tm="100000">
                                          <p:val>
                                            <p:strVal val="#ppt_y"/>
                                          </p:val>
                                        </p:tav>
                                      </p:tavLst>
                                    </p:anim>
                                  </p:childTnLst>
                                </p:cTn>
                              </p:par>
                              <p:par>
                                <p:cTn id="33" presetID="2" presetClass="entr" presetSubtype="4" decel="50000" fill="hold" grpId="0" nodeType="withEffect">
                                  <p:stCondLst>
                                    <p:cond delay="3750"/>
                                  </p:stCondLst>
                                  <p:childTnLst>
                                    <p:set>
                                      <p:cBhvr>
                                        <p:cTn id="34" dur="1" fill="hold">
                                          <p:stCondLst>
                                            <p:cond delay="0"/>
                                          </p:stCondLst>
                                        </p:cTn>
                                        <p:tgtEl>
                                          <p:spTgt spid="24">
                                            <p:txEl>
                                              <p:pRg st="0" end="0"/>
                                            </p:txEl>
                                          </p:spTgt>
                                        </p:tgtEl>
                                        <p:attrNameLst>
                                          <p:attrName>style.visibility</p:attrName>
                                        </p:attrNameLst>
                                      </p:cBhvr>
                                      <p:to>
                                        <p:strVal val="visible"/>
                                      </p:to>
                                    </p:set>
                                    <p:anim calcmode="lin" valueType="num">
                                      <p:cBhvr additive="base">
                                        <p:cTn id="35" dur="750" fill="hold"/>
                                        <p:tgtEl>
                                          <p:spTgt spid="24">
                                            <p:txEl>
                                              <p:pRg st="0" end="0"/>
                                            </p:txEl>
                                          </p:spTgt>
                                        </p:tgtEl>
                                        <p:attrNameLst>
                                          <p:attrName>ppt_x</p:attrName>
                                        </p:attrNameLst>
                                      </p:cBhvr>
                                      <p:tavLst>
                                        <p:tav tm="0">
                                          <p:val>
                                            <p:strVal val="#ppt_x"/>
                                          </p:val>
                                        </p:tav>
                                        <p:tav tm="100000">
                                          <p:val>
                                            <p:strVal val="#ppt_x"/>
                                          </p:val>
                                        </p:tav>
                                      </p:tavLst>
                                    </p:anim>
                                    <p:anim calcmode="lin" valueType="num">
                                      <p:cBhvr additive="base">
                                        <p:cTn id="36" dur="750" fill="hold"/>
                                        <p:tgtEl>
                                          <p:spTgt spid="24">
                                            <p:txEl>
                                              <p:pRg st="0" end="0"/>
                                            </p:txEl>
                                          </p:spTgt>
                                        </p:tgtEl>
                                        <p:attrNameLst>
                                          <p:attrName>ppt_y</p:attrName>
                                        </p:attrNameLst>
                                      </p:cBhvr>
                                      <p:tavLst>
                                        <p:tav tm="0">
                                          <p:val>
                                            <p:strVal val="1+#ppt_h/2"/>
                                          </p:val>
                                        </p:tav>
                                        <p:tav tm="100000">
                                          <p:val>
                                            <p:strVal val="#ppt_y"/>
                                          </p:val>
                                        </p:tav>
                                      </p:tavLst>
                                    </p:anim>
                                  </p:childTnLst>
                                </p:cTn>
                              </p:par>
                              <p:par>
                                <p:cTn id="37" presetID="2" presetClass="entr" presetSubtype="4" decel="50000" fill="hold" grpId="0" nodeType="withEffect">
                                  <p:stCondLst>
                                    <p:cond delay="3750"/>
                                  </p:stCondLst>
                                  <p:childTnLst>
                                    <p:set>
                                      <p:cBhvr>
                                        <p:cTn id="38" dur="1" fill="hold">
                                          <p:stCondLst>
                                            <p:cond delay="0"/>
                                          </p:stCondLst>
                                        </p:cTn>
                                        <p:tgtEl>
                                          <p:spTgt spid="33">
                                            <p:txEl>
                                              <p:pRg st="0" end="0"/>
                                            </p:txEl>
                                          </p:spTgt>
                                        </p:tgtEl>
                                        <p:attrNameLst>
                                          <p:attrName>style.visibility</p:attrName>
                                        </p:attrNameLst>
                                      </p:cBhvr>
                                      <p:to>
                                        <p:strVal val="visible"/>
                                      </p:to>
                                    </p:set>
                                    <p:anim calcmode="lin" valueType="num">
                                      <p:cBhvr additive="base">
                                        <p:cTn id="39" dur="750" fill="hold"/>
                                        <p:tgtEl>
                                          <p:spTgt spid="33">
                                            <p:txEl>
                                              <p:pRg st="0" end="0"/>
                                            </p:txEl>
                                          </p:spTgt>
                                        </p:tgtEl>
                                        <p:attrNameLst>
                                          <p:attrName>ppt_x</p:attrName>
                                        </p:attrNameLst>
                                      </p:cBhvr>
                                      <p:tavLst>
                                        <p:tav tm="0">
                                          <p:val>
                                            <p:strVal val="#ppt_x"/>
                                          </p:val>
                                        </p:tav>
                                        <p:tav tm="100000">
                                          <p:val>
                                            <p:strVal val="#ppt_x"/>
                                          </p:val>
                                        </p:tav>
                                      </p:tavLst>
                                    </p:anim>
                                    <p:anim calcmode="lin" valueType="num">
                                      <p:cBhvr additive="base">
                                        <p:cTn id="40" dur="750" fill="hold"/>
                                        <p:tgtEl>
                                          <p:spTgt spid="33">
                                            <p:txEl>
                                              <p:pRg st="0" end="0"/>
                                            </p:txEl>
                                          </p:spTgt>
                                        </p:tgtEl>
                                        <p:attrNameLst>
                                          <p:attrName>ppt_y</p:attrName>
                                        </p:attrNameLst>
                                      </p:cBhvr>
                                      <p:tavLst>
                                        <p:tav tm="0">
                                          <p:val>
                                            <p:strVal val="1+#ppt_h/2"/>
                                          </p:val>
                                        </p:tav>
                                        <p:tav tm="100000">
                                          <p:val>
                                            <p:strVal val="#ppt_y"/>
                                          </p:val>
                                        </p:tav>
                                      </p:tavLst>
                                    </p:anim>
                                  </p:childTnLst>
                                </p:cTn>
                              </p:par>
                              <p:par>
                                <p:cTn id="41" presetID="2" presetClass="entr" presetSubtype="4" decel="100000" fill="hold" grpId="0" nodeType="withEffect">
                                  <p:stCondLst>
                                    <p:cond delay="4750"/>
                                  </p:stCondLst>
                                  <p:childTnLst>
                                    <p:set>
                                      <p:cBhvr>
                                        <p:cTn id="42" dur="1" fill="hold">
                                          <p:stCondLst>
                                            <p:cond delay="0"/>
                                          </p:stCondLst>
                                        </p:cTn>
                                        <p:tgtEl>
                                          <p:spTgt spid="32"/>
                                        </p:tgtEl>
                                        <p:attrNameLst>
                                          <p:attrName>style.visibility</p:attrName>
                                        </p:attrNameLst>
                                      </p:cBhvr>
                                      <p:to>
                                        <p:strVal val="visible"/>
                                      </p:to>
                                    </p:set>
                                    <p:anim calcmode="lin" valueType="num">
                                      <p:cBhvr additive="base">
                                        <p:cTn id="43" dur="750" fill="hold"/>
                                        <p:tgtEl>
                                          <p:spTgt spid="32"/>
                                        </p:tgtEl>
                                        <p:attrNameLst>
                                          <p:attrName>ppt_x</p:attrName>
                                        </p:attrNameLst>
                                      </p:cBhvr>
                                      <p:tavLst>
                                        <p:tav tm="0">
                                          <p:val>
                                            <p:strVal val="#ppt_x"/>
                                          </p:val>
                                        </p:tav>
                                        <p:tav tm="100000">
                                          <p:val>
                                            <p:strVal val="#ppt_x"/>
                                          </p:val>
                                        </p:tav>
                                      </p:tavLst>
                                    </p:anim>
                                    <p:anim calcmode="lin" valueType="num">
                                      <p:cBhvr additive="base">
                                        <p:cTn id="44" dur="750" fill="hold"/>
                                        <p:tgtEl>
                                          <p:spTgt spid="32"/>
                                        </p:tgtEl>
                                        <p:attrNameLst>
                                          <p:attrName>ppt_y</p:attrName>
                                        </p:attrNameLst>
                                      </p:cBhvr>
                                      <p:tavLst>
                                        <p:tav tm="0">
                                          <p:val>
                                            <p:strVal val="1+#ppt_h/2"/>
                                          </p:val>
                                        </p:tav>
                                        <p:tav tm="100000">
                                          <p:val>
                                            <p:strVal val="#ppt_y"/>
                                          </p:val>
                                        </p:tav>
                                      </p:tavLst>
                                    </p:anim>
                                  </p:childTnLst>
                                </p:cTn>
                              </p:par>
                              <p:par>
                                <p:cTn id="45" presetID="2" presetClass="entr" presetSubtype="4" decel="50000" fill="hold" grpId="0" nodeType="withEffect">
                                  <p:stCondLst>
                                    <p:cond delay="4750"/>
                                  </p:stCondLst>
                                  <p:childTnLst>
                                    <p:set>
                                      <p:cBhvr>
                                        <p:cTn id="46" dur="1" fill="hold">
                                          <p:stCondLst>
                                            <p:cond delay="0"/>
                                          </p:stCondLst>
                                        </p:cTn>
                                        <p:tgtEl>
                                          <p:spTgt spid="26">
                                            <p:txEl>
                                              <p:pRg st="0" end="0"/>
                                            </p:txEl>
                                          </p:spTgt>
                                        </p:tgtEl>
                                        <p:attrNameLst>
                                          <p:attrName>style.visibility</p:attrName>
                                        </p:attrNameLst>
                                      </p:cBhvr>
                                      <p:to>
                                        <p:strVal val="visible"/>
                                      </p:to>
                                    </p:set>
                                    <p:anim calcmode="lin" valueType="num">
                                      <p:cBhvr additive="base">
                                        <p:cTn id="47" dur="75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48" dur="750" fill="hold"/>
                                        <p:tgtEl>
                                          <p:spTgt spid="26">
                                            <p:txEl>
                                              <p:pRg st="0" end="0"/>
                                            </p:txEl>
                                          </p:spTgt>
                                        </p:tgtEl>
                                        <p:attrNameLst>
                                          <p:attrName>ppt_y</p:attrName>
                                        </p:attrNameLst>
                                      </p:cBhvr>
                                      <p:tavLst>
                                        <p:tav tm="0">
                                          <p:val>
                                            <p:strVal val="1+#ppt_h/2"/>
                                          </p:val>
                                        </p:tav>
                                        <p:tav tm="100000">
                                          <p:val>
                                            <p:strVal val="#ppt_y"/>
                                          </p:val>
                                        </p:tav>
                                      </p:tavLst>
                                    </p:anim>
                                  </p:childTnLst>
                                </p:cTn>
                              </p:par>
                              <p:par>
                                <p:cTn id="49" presetID="2" presetClass="entr" presetSubtype="4" decel="50000" fill="hold" grpId="0" nodeType="withEffect">
                                  <p:stCondLst>
                                    <p:cond delay="4750"/>
                                  </p:stCondLst>
                                  <p:childTnLst>
                                    <p:set>
                                      <p:cBhvr>
                                        <p:cTn id="50" dur="1" fill="hold">
                                          <p:stCondLst>
                                            <p:cond delay="0"/>
                                          </p:stCondLst>
                                        </p:cTn>
                                        <p:tgtEl>
                                          <p:spTgt spid="34">
                                            <p:txEl>
                                              <p:pRg st="0" end="0"/>
                                            </p:txEl>
                                          </p:spTgt>
                                        </p:tgtEl>
                                        <p:attrNameLst>
                                          <p:attrName>style.visibility</p:attrName>
                                        </p:attrNameLst>
                                      </p:cBhvr>
                                      <p:to>
                                        <p:strVal val="visible"/>
                                      </p:to>
                                    </p:set>
                                    <p:anim calcmode="lin" valueType="num">
                                      <p:cBhvr additive="base">
                                        <p:cTn id="51" dur="750" fill="hold"/>
                                        <p:tgtEl>
                                          <p:spTgt spid="34">
                                            <p:txEl>
                                              <p:pRg st="0" end="0"/>
                                            </p:txEl>
                                          </p:spTgt>
                                        </p:tgtEl>
                                        <p:attrNameLst>
                                          <p:attrName>ppt_x</p:attrName>
                                        </p:attrNameLst>
                                      </p:cBhvr>
                                      <p:tavLst>
                                        <p:tav tm="0">
                                          <p:val>
                                            <p:strVal val="#ppt_x"/>
                                          </p:val>
                                        </p:tav>
                                        <p:tav tm="100000">
                                          <p:val>
                                            <p:strVal val="#ppt_x"/>
                                          </p:val>
                                        </p:tav>
                                      </p:tavLst>
                                    </p:anim>
                                    <p:anim calcmode="lin" valueType="num">
                                      <p:cBhvr additive="base">
                                        <p:cTn id="52" dur="750" fill="hold"/>
                                        <p:tgtEl>
                                          <p:spTgt spid="34">
                                            <p:txEl>
                                              <p:pRg st="0" end="0"/>
                                            </p:txEl>
                                          </p:spTgt>
                                        </p:tgtEl>
                                        <p:attrNameLst>
                                          <p:attrName>ppt_y</p:attrName>
                                        </p:attrNameLst>
                                      </p:cBhvr>
                                      <p:tavLst>
                                        <p:tav tm="0">
                                          <p:val>
                                            <p:strVal val="1+#ppt_h/2"/>
                                          </p:val>
                                        </p:tav>
                                        <p:tav tm="100000">
                                          <p:val>
                                            <p:strVal val="#ppt_y"/>
                                          </p:val>
                                        </p:tav>
                                      </p:tavLst>
                                    </p:anim>
                                  </p:childTnLst>
                                </p:cTn>
                              </p:par>
                              <p:par>
                                <p:cTn id="53" presetID="2" presetClass="entr" presetSubtype="4" decel="100000" fill="hold" grpId="0" nodeType="withEffect">
                                  <p:stCondLst>
                                    <p:cond delay="5750"/>
                                  </p:stCondLst>
                                  <p:childTnLst>
                                    <p:set>
                                      <p:cBhvr>
                                        <p:cTn id="54" dur="1" fill="hold">
                                          <p:stCondLst>
                                            <p:cond delay="0"/>
                                          </p:stCondLst>
                                        </p:cTn>
                                        <p:tgtEl>
                                          <p:spTgt spid="53"/>
                                        </p:tgtEl>
                                        <p:attrNameLst>
                                          <p:attrName>style.visibility</p:attrName>
                                        </p:attrNameLst>
                                      </p:cBhvr>
                                      <p:to>
                                        <p:strVal val="visible"/>
                                      </p:to>
                                    </p:set>
                                    <p:anim calcmode="lin" valueType="num">
                                      <p:cBhvr additive="base">
                                        <p:cTn id="55" dur="750" fill="hold"/>
                                        <p:tgtEl>
                                          <p:spTgt spid="53"/>
                                        </p:tgtEl>
                                        <p:attrNameLst>
                                          <p:attrName>ppt_x</p:attrName>
                                        </p:attrNameLst>
                                      </p:cBhvr>
                                      <p:tavLst>
                                        <p:tav tm="0">
                                          <p:val>
                                            <p:strVal val="#ppt_x"/>
                                          </p:val>
                                        </p:tav>
                                        <p:tav tm="100000">
                                          <p:val>
                                            <p:strVal val="#ppt_x"/>
                                          </p:val>
                                        </p:tav>
                                      </p:tavLst>
                                    </p:anim>
                                    <p:anim calcmode="lin" valueType="num">
                                      <p:cBhvr additive="base">
                                        <p:cTn id="56" dur="750" fill="hold"/>
                                        <p:tgtEl>
                                          <p:spTgt spid="53"/>
                                        </p:tgtEl>
                                        <p:attrNameLst>
                                          <p:attrName>ppt_y</p:attrName>
                                        </p:attrNameLst>
                                      </p:cBhvr>
                                      <p:tavLst>
                                        <p:tav tm="0">
                                          <p:val>
                                            <p:strVal val="1+#ppt_h/2"/>
                                          </p:val>
                                        </p:tav>
                                        <p:tav tm="100000">
                                          <p:val>
                                            <p:strVal val="#ppt_y"/>
                                          </p:val>
                                        </p:tav>
                                      </p:tavLst>
                                    </p:anim>
                                  </p:childTnLst>
                                </p:cTn>
                              </p:par>
                              <p:par>
                                <p:cTn id="57" presetID="2" presetClass="entr" presetSubtype="4" decel="50000" fill="hold" grpId="0" nodeType="withEffect">
                                  <p:stCondLst>
                                    <p:cond delay="5750"/>
                                  </p:stCondLst>
                                  <p:childTnLst>
                                    <p:set>
                                      <p:cBhvr>
                                        <p:cTn id="58" dur="1" fill="hold">
                                          <p:stCondLst>
                                            <p:cond delay="0"/>
                                          </p:stCondLst>
                                        </p:cTn>
                                        <p:tgtEl>
                                          <p:spTgt spid="28">
                                            <p:txEl>
                                              <p:pRg st="0" end="0"/>
                                            </p:txEl>
                                          </p:spTgt>
                                        </p:tgtEl>
                                        <p:attrNameLst>
                                          <p:attrName>style.visibility</p:attrName>
                                        </p:attrNameLst>
                                      </p:cBhvr>
                                      <p:to>
                                        <p:strVal val="visible"/>
                                      </p:to>
                                    </p:set>
                                    <p:anim calcmode="lin" valueType="num">
                                      <p:cBhvr additive="base">
                                        <p:cTn id="59" dur="750" fill="hold"/>
                                        <p:tgtEl>
                                          <p:spTgt spid="28">
                                            <p:txEl>
                                              <p:pRg st="0" end="0"/>
                                            </p:txEl>
                                          </p:spTgt>
                                        </p:tgtEl>
                                        <p:attrNameLst>
                                          <p:attrName>ppt_x</p:attrName>
                                        </p:attrNameLst>
                                      </p:cBhvr>
                                      <p:tavLst>
                                        <p:tav tm="0">
                                          <p:val>
                                            <p:strVal val="#ppt_x"/>
                                          </p:val>
                                        </p:tav>
                                        <p:tav tm="100000">
                                          <p:val>
                                            <p:strVal val="#ppt_x"/>
                                          </p:val>
                                        </p:tav>
                                      </p:tavLst>
                                    </p:anim>
                                    <p:anim calcmode="lin" valueType="num">
                                      <p:cBhvr additive="base">
                                        <p:cTn id="60" dur="750" fill="hold"/>
                                        <p:tgtEl>
                                          <p:spTgt spid="28">
                                            <p:txEl>
                                              <p:pRg st="0" end="0"/>
                                            </p:txEl>
                                          </p:spTgt>
                                        </p:tgtEl>
                                        <p:attrNameLst>
                                          <p:attrName>ppt_y</p:attrName>
                                        </p:attrNameLst>
                                      </p:cBhvr>
                                      <p:tavLst>
                                        <p:tav tm="0">
                                          <p:val>
                                            <p:strVal val="1+#ppt_h/2"/>
                                          </p:val>
                                        </p:tav>
                                        <p:tav tm="100000">
                                          <p:val>
                                            <p:strVal val="#ppt_y"/>
                                          </p:val>
                                        </p:tav>
                                      </p:tavLst>
                                    </p:anim>
                                  </p:childTnLst>
                                </p:cTn>
                              </p:par>
                              <p:par>
                                <p:cTn id="61" presetID="2" presetClass="entr" presetSubtype="4" decel="50000" fill="hold" grpId="0" nodeType="withEffect">
                                  <p:stCondLst>
                                    <p:cond delay="5750"/>
                                  </p:stCondLst>
                                  <p:childTnLst>
                                    <p:set>
                                      <p:cBhvr>
                                        <p:cTn id="62" dur="1" fill="hold">
                                          <p:stCondLst>
                                            <p:cond delay="0"/>
                                          </p:stCondLst>
                                        </p:cTn>
                                        <p:tgtEl>
                                          <p:spTgt spid="35">
                                            <p:txEl>
                                              <p:pRg st="0" end="0"/>
                                            </p:txEl>
                                          </p:spTgt>
                                        </p:tgtEl>
                                        <p:attrNameLst>
                                          <p:attrName>style.visibility</p:attrName>
                                        </p:attrNameLst>
                                      </p:cBhvr>
                                      <p:to>
                                        <p:strVal val="visible"/>
                                      </p:to>
                                    </p:set>
                                    <p:anim calcmode="lin" valueType="num">
                                      <p:cBhvr additive="base">
                                        <p:cTn id="63" dur="750" fill="hold"/>
                                        <p:tgtEl>
                                          <p:spTgt spid="35">
                                            <p:txEl>
                                              <p:pRg st="0" end="0"/>
                                            </p:txEl>
                                          </p:spTgt>
                                        </p:tgtEl>
                                        <p:attrNameLst>
                                          <p:attrName>ppt_x</p:attrName>
                                        </p:attrNameLst>
                                      </p:cBhvr>
                                      <p:tavLst>
                                        <p:tav tm="0">
                                          <p:val>
                                            <p:strVal val="#ppt_x"/>
                                          </p:val>
                                        </p:tav>
                                        <p:tav tm="100000">
                                          <p:val>
                                            <p:strVal val="#ppt_x"/>
                                          </p:val>
                                        </p:tav>
                                      </p:tavLst>
                                    </p:anim>
                                    <p:anim calcmode="lin" valueType="num">
                                      <p:cBhvr additive="base">
                                        <p:cTn id="64" dur="750" fill="hold"/>
                                        <p:tgtEl>
                                          <p:spTgt spid="3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5" grpId="0" animBg="1"/>
      <p:bldP spid="30" grpId="0" animBg="1"/>
      <p:bldP spid="32" grpId="0" animBg="1"/>
      <p:bldP spid="53" grpId="0" animBg="1"/>
      <p:bldP spid="16" grpId="0" build="p">
        <p:tmplLst>
          <p:tmpl lvl="1">
            <p:tnLst>
              <p:par>
                <p:cTn presetID="2" presetClass="entr" presetSubtype="4" decel="50000" fill="hold" nodeType="withEffect">
                  <p:stCondLst>
                    <p:cond delay="1250"/>
                  </p:stCondLst>
                  <p:childTnLst>
                    <p:set>
                      <p:cBhvr>
                        <p:cTn dur="1" fill="hold">
                          <p:stCondLst>
                            <p:cond delay="0"/>
                          </p:stCondLst>
                        </p:cTn>
                        <p:tgtEl>
                          <p:spTgt spid="16"/>
                        </p:tgtEl>
                        <p:attrNameLst>
                          <p:attrName>style.visibility</p:attrName>
                        </p:attrNameLst>
                      </p:cBhvr>
                      <p:to>
                        <p:strVal val="visible"/>
                      </p:to>
                    </p:set>
                    <p:anim calcmode="lin" valueType="num">
                      <p:cBhvr additive="base">
                        <p:cTn dur="750" fill="hold"/>
                        <p:tgtEl>
                          <p:spTgt spid="16"/>
                        </p:tgtEl>
                        <p:attrNameLst>
                          <p:attrName>ppt_x</p:attrName>
                        </p:attrNameLst>
                      </p:cBhvr>
                      <p:tavLst>
                        <p:tav tm="0">
                          <p:val>
                            <p:strVal val="#ppt_x"/>
                          </p:val>
                        </p:tav>
                        <p:tav tm="100000">
                          <p:val>
                            <p:strVal val="#ppt_x"/>
                          </p:val>
                        </p:tav>
                      </p:tavLst>
                    </p:anim>
                    <p:anim calcmode="lin" valueType="num">
                      <p:cBhvr additive="base">
                        <p:cTn dur="750" fill="hold"/>
                        <p:tgtEl>
                          <p:spTgt spid="16"/>
                        </p:tgtEl>
                        <p:attrNameLst>
                          <p:attrName>ppt_y</p:attrName>
                        </p:attrNameLst>
                      </p:cBhvr>
                      <p:tavLst>
                        <p:tav tm="0">
                          <p:val>
                            <p:strVal val="1+#ppt_h/2"/>
                          </p:val>
                        </p:tav>
                        <p:tav tm="100000">
                          <p:val>
                            <p:strVal val="#ppt_y"/>
                          </p:val>
                        </p:tav>
                      </p:tavLst>
                    </p:anim>
                  </p:childTnLst>
                </p:cTn>
              </p:par>
            </p:tnLst>
          </p:tmpl>
        </p:tmplLst>
      </p:bldP>
      <p:bldP spid="23" grpId="0" build="p">
        <p:tmplLst>
          <p:tmpl lvl="1">
            <p:tnLst>
              <p:par>
                <p:cTn presetID="2" presetClass="entr" presetSubtype="4" decel="50000" fill="hold" nodeType="withEffect">
                  <p:stCondLst>
                    <p:cond delay="2750"/>
                  </p:stCondLst>
                  <p:childTnLst>
                    <p:set>
                      <p:cBhvr>
                        <p:cTn dur="1" fill="hold">
                          <p:stCondLst>
                            <p:cond delay="0"/>
                          </p:stCondLst>
                        </p:cTn>
                        <p:tgtEl>
                          <p:spTgt spid="23"/>
                        </p:tgtEl>
                        <p:attrNameLst>
                          <p:attrName>style.visibility</p:attrName>
                        </p:attrNameLst>
                      </p:cBhvr>
                      <p:to>
                        <p:strVal val="visible"/>
                      </p:to>
                    </p:set>
                    <p:anim calcmode="lin" valueType="num">
                      <p:cBhvr additive="base">
                        <p:cTn dur="750" fill="hold"/>
                        <p:tgtEl>
                          <p:spTgt spid="23"/>
                        </p:tgtEl>
                        <p:attrNameLst>
                          <p:attrName>ppt_x</p:attrName>
                        </p:attrNameLst>
                      </p:cBhvr>
                      <p:tavLst>
                        <p:tav tm="0">
                          <p:val>
                            <p:strVal val="#ppt_x"/>
                          </p:val>
                        </p:tav>
                        <p:tav tm="100000">
                          <p:val>
                            <p:strVal val="#ppt_x"/>
                          </p:val>
                        </p:tav>
                      </p:tavLst>
                    </p:anim>
                    <p:anim calcmode="lin" valueType="num">
                      <p:cBhvr additive="base">
                        <p:cTn dur="750" fill="hold"/>
                        <p:tgtEl>
                          <p:spTgt spid="23"/>
                        </p:tgtEl>
                        <p:attrNameLst>
                          <p:attrName>ppt_y</p:attrName>
                        </p:attrNameLst>
                      </p:cBhvr>
                      <p:tavLst>
                        <p:tav tm="0">
                          <p:val>
                            <p:strVal val="1+#ppt_h/2"/>
                          </p:val>
                        </p:tav>
                        <p:tav tm="100000">
                          <p:val>
                            <p:strVal val="#ppt_y"/>
                          </p:val>
                        </p:tav>
                      </p:tavLst>
                    </p:anim>
                  </p:childTnLst>
                </p:cTn>
              </p:par>
            </p:tnLst>
          </p:tmpl>
        </p:tmplLst>
      </p:bldP>
      <p:bldP spid="24" grpId="0" build="p">
        <p:tmplLst>
          <p:tmpl lvl="1">
            <p:tnLst>
              <p:par>
                <p:cTn presetID="2" presetClass="entr" presetSubtype="4" decel="50000" fill="hold" nodeType="withEffect">
                  <p:stCondLst>
                    <p:cond delay="3750"/>
                  </p:stCondLst>
                  <p:childTnLst>
                    <p:set>
                      <p:cBhvr>
                        <p:cTn dur="1" fill="hold">
                          <p:stCondLst>
                            <p:cond delay="0"/>
                          </p:stCondLst>
                        </p:cTn>
                        <p:tgtEl>
                          <p:spTgt spid="24"/>
                        </p:tgtEl>
                        <p:attrNameLst>
                          <p:attrName>style.visibility</p:attrName>
                        </p:attrNameLst>
                      </p:cBhvr>
                      <p:to>
                        <p:strVal val="visible"/>
                      </p:to>
                    </p:set>
                    <p:anim calcmode="lin" valueType="num">
                      <p:cBhvr additive="base">
                        <p:cTn dur="750" fill="hold"/>
                        <p:tgtEl>
                          <p:spTgt spid="24"/>
                        </p:tgtEl>
                        <p:attrNameLst>
                          <p:attrName>ppt_x</p:attrName>
                        </p:attrNameLst>
                      </p:cBhvr>
                      <p:tavLst>
                        <p:tav tm="0">
                          <p:val>
                            <p:strVal val="#ppt_x"/>
                          </p:val>
                        </p:tav>
                        <p:tav tm="100000">
                          <p:val>
                            <p:strVal val="#ppt_x"/>
                          </p:val>
                        </p:tav>
                      </p:tavLst>
                    </p:anim>
                    <p:anim calcmode="lin" valueType="num">
                      <p:cBhvr additive="base">
                        <p:cTn dur="750" fill="hold"/>
                        <p:tgtEl>
                          <p:spTgt spid="24"/>
                        </p:tgtEl>
                        <p:attrNameLst>
                          <p:attrName>ppt_y</p:attrName>
                        </p:attrNameLst>
                      </p:cBhvr>
                      <p:tavLst>
                        <p:tav tm="0">
                          <p:val>
                            <p:strVal val="1+#ppt_h/2"/>
                          </p:val>
                        </p:tav>
                        <p:tav tm="100000">
                          <p:val>
                            <p:strVal val="#ppt_y"/>
                          </p:val>
                        </p:tav>
                      </p:tavLst>
                    </p:anim>
                  </p:childTnLst>
                </p:cTn>
              </p:par>
            </p:tnLst>
          </p:tmpl>
        </p:tmplLst>
      </p:bldP>
      <p:bldP spid="26" grpId="0" build="p">
        <p:tmplLst>
          <p:tmpl lvl="1">
            <p:tnLst>
              <p:par>
                <p:cTn presetID="2" presetClass="entr" presetSubtype="4" decel="50000" fill="hold" nodeType="withEffect">
                  <p:stCondLst>
                    <p:cond delay="4750"/>
                  </p:stCondLst>
                  <p:childTnLst>
                    <p:set>
                      <p:cBhvr>
                        <p:cTn dur="1" fill="hold">
                          <p:stCondLst>
                            <p:cond delay="0"/>
                          </p:stCondLst>
                        </p:cTn>
                        <p:tgtEl>
                          <p:spTgt spid="26"/>
                        </p:tgtEl>
                        <p:attrNameLst>
                          <p:attrName>style.visibility</p:attrName>
                        </p:attrNameLst>
                      </p:cBhvr>
                      <p:to>
                        <p:strVal val="visible"/>
                      </p:to>
                    </p:set>
                    <p:anim calcmode="lin" valueType="num">
                      <p:cBhvr additive="base">
                        <p:cTn dur="750" fill="hold"/>
                        <p:tgtEl>
                          <p:spTgt spid="26"/>
                        </p:tgtEl>
                        <p:attrNameLst>
                          <p:attrName>ppt_x</p:attrName>
                        </p:attrNameLst>
                      </p:cBhvr>
                      <p:tavLst>
                        <p:tav tm="0">
                          <p:val>
                            <p:strVal val="#ppt_x"/>
                          </p:val>
                        </p:tav>
                        <p:tav tm="100000">
                          <p:val>
                            <p:strVal val="#ppt_x"/>
                          </p:val>
                        </p:tav>
                      </p:tavLst>
                    </p:anim>
                    <p:anim calcmode="lin" valueType="num">
                      <p:cBhvr additive="base">
                        <p:cTn dur="750" fill="hold"/>
                        <p:tgtEl>
                          <p:spTgt spid="26"/>
                        </p:tgtEl>
                        <p:attrNameLst>
                          <p:attrName>ppt_y</p:attrName>
                        </p:attrNameLst>
                      </p:cBhvr>
                      <p:tavLst>
                        <p:tav tm="0">
                          <p:val>
                            <p:strVal val="1+#ppt_h/2"/>
                          </p:val>
                        </p:tav>
                        <p:tav tm="100000">
                          <p:val>
                            <p:strVal val="#ppt_y"/>
                          </p:val>
                        </p:tav>
                      </p:tavLst>
                    </p:anim>
                  </p:childTnLst>
                </p:cTn>
              </p:par>
            </p:tnLst>
          </p:tmpl>
        </p:tmplLst>
      </p:bldP>
      <p:bldP spid="28" grpId="0" build="p">
        <p:tmplLst>
          <p:tmpl lvl="1">
            <p:tnLst>
              <p:par>
                <p:cTn presetID="2" presetClass="entr" presetSubtype="4" decel="50000" fill="hold" nodeType="withEffect">
                  <p:stCondLst>
                    <p:cond delay="5750"/>
                  </p:stCondLst>
                  <p:childTnLst>
                    <p:set>
                      <p:cBhvr>
                        <p:cTn dur="1" fill="hold">
                          <p:stCondLst>
                            <p:cond delay="0"/>
                          </p:stCondLst>
                        </p:cTn>
                        <p:tgtEl>
                          <p:spTgt spid="28"/>
                        </p:tgtEl>
                        <p:attrNameLst>
                          <p:attrName>style.visibility</p:attrName>
                        </p:attrNameLst>
                      </p:cBhvr>
                      <p:to>
                        <p:strVal val="visible"/>
                      </p:to>
                    </p:set>
                    <p:anim calcmode="lin" valueType="num">
                      <p:cBhvr additive="base">
                        <p:cTn dur="750" fill="hold"/>
                        <p:tgtEl>
                          <p:spTgt spid="28"/>
                        </p:tgtEl>
                        <p:attrNameLst>
                          <p:attrName>ppt_x</p:attrName>
                        </p:attrNameLst>
                      </p:cBhvr>
                      <p:tavLst>
                        <p:tav tm="0">
                          <p:val>
                            <p:strVal val="#ppt_x"/>
                          </p:val>
                        </p:tav>
                        <p:tav tm="100000">
                          <p:val>
                            <p:strVal val="#ppt_x"/>
                          </p:val>
                        </p:tav>
                      </p:tavLst>
                    </p:anim>
                    <p:anim calcmode="lin" valueType="num">
                      <p:cBhvr additive="base">
                        <p:cTn dur="750" fill="hold"/>
                        <p:tgtEl>
                          <p:spTgt spid="28"/>
                        </p:tgtEl>
                        <p:attrNameLst>
                          <p:attrName>ppt_y</p:attrName>
                        </p:attrNameLst>
                      </p:cBhvr>
                      <p:tavLst>
                        <p:tav tm="0">
                          <p:val>
                            <p:strVal val="1+#ppt_h/2"/>
                          </p:val>
                        </p:tav>
                        <p:tav tm="100000">
                          <p:val>
                            <p:strVal val="#ppt_y"/>
                          </p:val>
                        </p:tav>
                      </p:tavLst>
                    </p:anim>
                  </p:childTnLst>
                </p:cTn>
              </p:par>
            </p:tnLst>
          </p:tmpl>
        </p:tmplLst>
      </p:bldP>
      <p:bldP spid="29" grpId="0" build="p">
        <p:tmplLst>
          <p:tmpl lvl="1">
            <p:tnLst>
              <p:par>
                <p:cTn presetID="2" presetClass="entr" presetSubtype="4" decel="50000" fill="hold" nodeType="withEffect">
                  <p:stCondLst>
                    <p:cond delay="1250"/>
                  </p:stCondLst>
                  <p:childTnLst>
                    <p:set>
                      <p:cBhvr>
                        <p:cTn dur="1" fill="hold">
                          <p:stCondLst>
                            <p:cond delay="0"/>
                          </p:stCondLst>
                        </p:cTn>
                        <p:tgtEl>
                          <p:spTgt spid="29"/>
                        </p:tgtEl>
                        <p:attrNameLst>
                          <p:attrName>style.visibility</p:attrName>
                        </p:attrNameLst>
                      </p:cBhvr>
                      <p:to>
                        <p:strVal val="visible"/>
                      </p:to>
                    </p:set>
                    <p:anim calcmode="lin" valueType="num">
                      <p:cBhvr additive="base">
                        <p:cTn dur="750" fill="hold"/>
                        <p:tgtEl>
                          <p:spTgt spid="29"/>
                        </p:tgtEl>
                        <p:attrNameLst>
                          <p:attrName>ppt_x</p:attrName>
                        </p:attrNameLst>
                      </p:cBhvr>
                      <p:tavLst>
                        <p:tav tm="0">
                          <p:val>
                            <p:strVal val="#ppt_x"/>
                          </p:val>
                        </p:tav>
                        <p:tav tm="100000">
                          <p:val>
                            <p:strVal val="#ppt_x"/>
                          </p:val>
                        </p:tav>
                      </p:tavLst>
                    </p:anim>
                    <p:anim calcmode="lin" valueType="num">
                      <p:cBhvr additive="base">
                        <p:cTn dur="750" fill="hold"/>
                        <p:tgtEl>
                          <p:spTgt spid="29"/>
                        </p:tgtEl>
                        <p:attrNameLst>
                          <p:attrName>ppt_y</p:attrName>
                        </p:attrNameLst>
                      </p:cBhvr>
                      <p:tavLst>
                        <p:tav tm="0">
                          <p:val>
                            <p:strVal val="1+#ppt_h/2"/>
                          </p:val>
                        </p:tav>
                        <p:tav tm="100000">
                          <p:val>
                            <p:strVal val="#ppt_y"/>
                          </p:val>
                        </p:tav>
                      </p:tavLst>
                    </p:anim>
                  </p:childTnLst>
                </p:cTn>
              </p:par>
            </p:tnLst>
          </p:tmpl>
        </p:tmplLst>
      </p:bldP>
      <p:bldP spid="31" grpId="0" build="p">
        <p:tmplLst>
          <p:tmpl lvl="1">
            <p:tnLst>
              <p:par>
                <p:cTn presetID="2" presetClass="entr" presetSubtype="4" decel="50000" fill="hold" nodeType="withEffect">
                  <p:stCondLst>
                    <p:cond delay="2750"/>
                  </p:stCondLst>
                  <p:childTnLst>
                    <p:set>
                      <p:cBhvr>
                        <p:cTn dur="1" fill="hold">
                          <p:stCondLst>
                            <p:cond delay="0"/>
                          </p:stCondLst>
                        </p:cTn>
                        <p:tgtEl>
                          <p:spTgt spid="31"/>
                        </p:tgtEl>
                        <p:attrNameLst>
                          <p:attrName>style.visibility</p:attrName>
                        </p:attrNameLst>
                      </p:cBhvr>
                      <p:to>
                        <p:strVal val="visible"/>
                      </p:to>
                    </p:set>
                    <p:anim calcmode="lin" valueType="num">
                      <p:cBhvr additive="base">
                        <p:cTn dur="750" fill="hold"/>
                        <p:tgtEl>
                          <p:spTgt spid="31"/>
                        </p:tgtEl>
                        <p:attrNameLst>
                          <p:attrName>ppt_x</p:attrName>
                        </p:attrNameLst>
                      </p:cBhvr>
                      <p:tavLst>
                        <p:tav tm="0">
                          <p:val>
                            <p:strVal val="#ppt_x"/>
                          </p:val>
                        </p:tav>
                        <p:tav tm="100000">
                          <p:val>
                            <p:strVal val="#ppt_x"/>
                          </p:val>
                        </p:tav>
                      </p:tavLst>
                    </p:anim>
                    <p:anim calcmode="lin" valueType="num">
                      <p:cBhvr additive="base">
                        <p:cTn dur="750" fill="hold"/>
                        <p:tgtEl>
                          <p:spTgt spid="31"/>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2" presetClass="entr" presetSubtype="4" decel="50000" fill="hold" nodeType="withEffect">
                  <p:stCondLst>
                    <p:cond delay="3750"/>
                  </p:stCondLst>
                  <p:childTnLst>
                    <p:set>
                      <p:cBhvr>
                        <p:cTn dur="1" fill="hold">
                          <p:stCondLst>
                            <p:cond delay="0"/>
                          </p:stCondLst>
                        </p:cTn>
                        <p:tgtEl>
                          <p:spTgt spid="33"/>
                        </p:tgtEl>
                        <p:attrNameLst>
                          <p:attrName>style.visibility</p:attrName>
                        </p:attrNameLst>
                      </p:cBhvr>
                      <p:to>
                        <p:strVal val="visible"/>
                      </p:to>
                    </p:set>
                    <p:anim calcmode="lin" valueType="num">
                      <p:cBhvr additive="base">
                        <p:cTn dur="750" fill="hold"/>
                        <p:tgtEl>
                          <p:spTgt spid="33"/>
                        </p:tgtEl>
                        <p:attrNameLst>
                          <p:attrName>ppt_x</p:attrName>
                        </p:attrNameLst>
                      </p:cBhvr>
                      <p:tavLst>
                        <p:tav tm="0">
                          <p:val>
                            <p:strVal val="#ppt_x"/>
                          </p:val>
                        </p:tav>
                        <p:tav tm="100000">
                          <p:val>
                            <p:strVal val="#ppt_x"/>
                          </p:val>
                        </p:tav>
                      </p:tavLst>
                    </p:anim>
                    <p:anim calcmode="lin" valueType="num">
                      <p:cBhvr additive="base">
                        <p:cTn dur="750" fill="hold"/>
                        <p:tgtEl>
                          <p:spTgt spid="33"/>
                        </p:tgtEl>
                        <p:attrNameLst>
                          <p:attrName>ppt_y</p:attrName>
                        </p:attrNameLst>
                      </p:cBhvr>
                      <p:tavLst>
                        <p:tav tm="0">
                          <p:val>
                            <p:strVal val="1+#ppt_h/2"/>
                          </p:val>
                        </p:tav>
                        <p:tav tm="100000">
                          <p:val>
                            <p:strVal val="#ppt_y"/>
                          </p:val>
                        </p:tav>
                      </p:tavLst>
                    </p:anim>
                  </p:childTnLst>
                </p:cTn>
              </p:par>
            </p:tnLst>
          </p:tmpl>
        </p:tmplLst>
      </p:bldP>
      <p:bldP spid="34" grpId="0" build="p">
        <p:tmplLst>
          <p:tmpl lvl="1">
            <p:tnLst>
              <p:par>
                <p:cTn presetID="2" presetClass="entr" presetSubtype="4" decel="50000" fill="hold" nodeType="withEffect">
                  <p:stCondLst>
                    <p:cond delay="4750"/>
                  </p:stCondLst>
                  <p:childTnLst>
                    <p:set>
                      <p:cBhvr>
                        <p:cTn dur="1" fill="hold">
                          <p:stCondLst>
                            <p:cond delay="0"/>
                          </p:stCondLst>
                        </p:cTn>
                        <p:tgtEl>
                          <p:spTgt spid="34"/>
                        </p:tgtEl>
                        <p:attrNameLst>
                          <p:attrName>style.visibility</p:attrName>
                        </p:attrNameLst>
                      </p:cBhvr>
                      <p:to>
                        <p:strVal val="visible"/>
                      </p:to>
                    </p:set>
                    <p:anim calcmode="lin" valueType="num">
                      <p:cBhvr additive="base">
                        <p:cTn dur="750" fill="hold"/>
                        <p:tgtEl>
                          <p:spTgt spid="34"/>
                        </p:tgtEl>
                        <p:attrNameLst>
                          <p:attrName>ppt_x</p:attrName>
                        </p:attrNameLst>
                      </p:cBhvr>
                      <p:tavLst>
                        <p:tav tm="0">
                          <p:val>
                            <p:strVal val="#ppt_x"/>
                          </p:val>
                        </p:tav>
                        <p:tav tm="100000">
                          <p:val>
                            <p:strVal val="#ppt_x"/>
                          </p:val>
                        </p:tav>
                      </p:tavLst>
                    </p:anim>
                    <p:anim calcmode="lin" valueType="num">
                      <p:cBhvr additive="base">
                        <p:cTn dur="750" fill="hold"/>
                        <p:tgtEl>
                          <p:spTgt spid="34"/>
                        </p:tgtEl>
                        <p:attrNameLst>
                          <p:attrName>ppt_y</p:attrName>
                        </p:attrNameLst>
                      </p:cBhvr>
                      <p:tavLst>
                        <p:tav tm="0">
                          <p:val>
                            <p:strVal val="1+#ppt_h/2"/>
                          </p:val>
                        </p:tav>
                        <p:tav tm="100000">
                          <p:val>
                            <p:strVal val="#ppt_y"/>
                          </p:val>
                        </p:tav>
                      </p:tavLst>
                    </p:anim>
                  </p:childTnLst>
                </p:cTn>
              </p:par>
            </p:tnLst>
          </p:tmpl>
        </p:tmplLst>
      </p:bldP>
      <p:bldP spid="35" grpId="0" build="p">
        <p:tmplLst>
          <p:tmpl lvl="1">
            <p:tnLst>
              <p:par>
                <p:cTn presetID="2" presetClass="entr" presetSubtype="4" decel="50000" fill="hold" nodeType="withEffect">
                  <p:stCondLst>
                    <p:cond delay="5750"/>
                  </p:stCondLst>
                  <p:childTnLst>
                    <p:set>
                      <p:cBhvr>
                        <p:cTn dur="1" fill="hold">
                          <p:stCondLst>
                            <p:cond delay="0"/>
                          </p:stCondLst>
                        </p:cTn>
                        <p:tgtEl>
                          <p:spTgt spid="35"/>
                        </p:tgtEl>
                        <p:attrNameLst>
                          <p:attrName>style.visibility</p:attrName>
                        </p:attrNameLst>
                      </p:cBhvr>
                      <p:to>
                        <p:strVal val="visible"/>
                      </p:to>
                    </p:set>
                    <p:anim calcmode="lin" valueType="num">
                      <p:cBhvr additive="base">
                        <p:cTn dur="750" fill="hold"/>
                        <p:tgtEl>
                          <p:spTgt spid="35"/>
                        </p:tgtEl>
                        <p:attrNameLst>
                          <p:attrName>ppt_x</p:attrName>
                        </p:attrNameLst>
                      </p:cBhvr>
                      <p:tavLst>
                        <p:tav tm="0">
                          <p:val>
                            <p:strVal val="#ppt_x"/>
                          </p:val>
                        </p:tav>
                        <p:tav tm="100000">
                          <p:val>
                            <p:strVal val="#ppt_x"/>
                          </p:val>
                        </p:tav>
                      </p:tavLst>
                    </p:anim>
                    <p:anim calcmode="lin" valueType="num">
                      <p:cBhvr additive="base">
                        <p:cTn dur="750" fill="hold"/>
                        <p:tgtEl>
                          <p:spTgt spid="35"/>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stimonial">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B1D08FC-77CD-EE4F-906A-5C9DB8C50B2E}"/>
              </a:ext>
            </a:extLst>
          </p:cNvPr>
          <p:cNvSpPr/>
          <p:nvPr userDrawn="1"/>
        </p:nvSpPr>
        <p:spPr>
          <a:xfrm>
            <a:off x="2" y="0"/>
            <a:ext cx="12192000" cy="6858000"/>
          </a:xfrm>
          <a:prstGeom prst="rect">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sp>
        <p:nvSpPr>
          <p:cNvPr id="68" name="Subtitle 2">
            <a:extLst>
              <a:ext uri="{FF2B5EF4-FFF2-40B4-BE49-F238E27FC236}">
                <a16:creationId xmlns:a16="http://schemas.microsoft.com/office/drawing/2014/main" id="{A13F38C7-31A8-9346-ACCC-CDA3E64B6935}"/>
              </a:ext>
            </a:extLst>
          </p:cNvPr>
          <p:cNvSpPr>
            <a:spLocks noGrp="1"/>
          </p:cNvSpPr>
          <p:nvPr>
            <p:ph type="subTitle" idx="1" hasCustomPrompt="1"/>
          </p:nvPr>
        </p:nvSpPr>
        <p:spPr>
          <a:xfrm>
            <a:off x="849014" y="2637554"/>
            <a:ext cx="4166883" cy="2294338"/>
          </a:xfrm>
          <a:prstGeom prst="rect">
            <a:avLst/>
          </a:prstGeom>
        </p:spPr>
        <p:txBody>
          <a:bodyPr>
            <a:normAutofit/>
          </a:bodyPr>
          <a:lstStyle>
            <a:lvl1pPr marL="0" marR="0" indent="0" algn="l" defTabSz="914126" rtl="0" eaLnBrk="1" fontAlgn="auto" latinLnBrk="0" hangingPunct="1">
              <a:lnSpc>
                <a:spcPct val="120000"/>
              </a:lnSpc>
              <a:spcBef>
                <a:spcPts val="1000"/>
              </a:spcBef>
              <a:spcAft>
                <a:spcPts val="0"/>
              </a:spcAft>
              <a:buClrTx/>
              <a:buSzTx/>
              <a:buFont typeface="Arial" panose="020B0604020202020204" pitchFamily="34" charset="0"/>
              <a:buNone/>
              <a:tabLst/>
              <a:defRPr sz="2799">
                <a:solidFill>
                  <a:schemeClr val="bg1"/>
                </a:solidFill>
              </a:defRPr>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pPr>
              <a:lnSpc>
                <a:spcPct val="120000"/>
              </a:lnSpc>
            </a:pPr>
            <a:r>
              <a:rPr lang="id-ID" sz="1600" b="1">
                <a:solidFill>
                  <a:schemeClr val="bg1"/>
                </a:solidFill>
                <a:latin typeface="Gotham Book" panose="02000604040000020004" pitchFamily="2" charset="0"/>
                <a:cs typeface="Segoe UI Light" panose="020B0502040204020203" pitchFamily="34" charset="0"/>
              </a:rPr>
              <a:t>“Ut </a:t>
            </a:r>
            <a:r>
              <a:rPr lang="id-ID" sz="1600" b="1" err="1">
                <a:solidFill>
                  <a:schemeClr val="bg1"/>
                </a:solidFill>
                <a:latin typeface="Gotham Book" panose="02000604040000020004" pitchFamily="2" charset="0"/>
                <a:cs typeface="Segoe UI Light" panose="020B0502040204020203" pitchFamily="34" charset="0"/>
              </a:rPr>
              <a:t>wisi</a:t>
            </a:r>
            <a:r>
              <a:rPr lang="id-ID" sz="1600" b="1">
                <a:solidFill>
                  <a:schemeClr val="bg1"/>
                </a:solidFill>
                <a:latin typeface="Gotham Book" panose="02000604040000020004" pitchFamily="2" charset="0"/>
                <a:cs typeface="Segoe UI Light" panose="020B0502040204020203" pitchFamily="34" charset="0"/>
              </a:rPr>
              <a:t> </a:t>
            </a:r>
            <a:r>
              <a:rPr lang="id-ID" sz="1600" b="1" err="1">
                <a:solidFill>
                  <a:schemeClr val="bg1"/>
                </a:solidFill>
                <a:latin typeface="Gotham Book" panose="02000604040000020004" pitchFamily="2" charset="0"/>
                <a:cs typeface="Segoe UI Light" panose="020B0502040204020203" pitchFamily="34" charset="0"/>
              </a:rPr>
              <a:t>enim</a:t>
            </a:r>
            <a:r>
              <a:rPr lang="id-ID" sz="1600" b="1">
                <a:solidFill>
                  <a:schemeClr val="bg1"/>
                </a:solidFill>
                <a:latin typeface="Gotham Book" panose="02000604040000020004" pitchFamily="2" charset="0"/>
                <a:cs typeface="Segoe UI Light" panose="020B0502040204020203" pitchFamily="34" charset="0"/>
              </a:rPr>
              <a:t> </a:t>
            </a:r>
            <a:r>
              <a:rPr lang="id-ID" sz="1600" b="1" err="1">
                <a:solidFill>
                  <a:schemeClr val="bg1"/>
                </a:solidFill>
                <a:latin typeface="Gotham Book" panose="02000604040000020004" pitchFamily="2" charset="0"/>
                <a:cs typeface="Segoe UI Light" panose="020B0502040204020203" pitchFamily="34" charset="0"/>
              </a:rPr>
              <a:t>ad</a:t>
            </a:r>
            <a:r>
              <a:rPr lang="id-ID" sz="1600" b="1">
                <a:solidFill>
                  <a:schemeClr val="bg1"/>
                </a:solidFill>
                <a:latin typeface="Gotham Book" panose="02000604040000020004" pitchFamily="2" charset="0"/>
                <a:cs typeface="Segoe UI Light" panose="020B0502040204020203" pitchFamily="34" charset="0"/>
              </a:rPr>
              <a:t> minim </a:t>
            </a:r>
            <a:r>
              <a:rPr lang="id-ID" sz="1600" b="1" err="1">
                <a:solidFill>
                  <a:schemeClr val="bg1"/>
                </a:solidFill>
                <a:latin typeface="Gotham Book" panose="02000604040000020004" pitchFamily="2" charset="0"/>
                <a:cs typeface="Segoe UI Light" panose="020B0502040204020203" pitchFamily="34" charset="0"/>
              </a:rPr>
              <a:t>veniam</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quis</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nostrud</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exerci</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tation</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ullamcorper</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suscipit</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lobortis</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nisl</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ut</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aliquip</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ex</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ea</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commodo</a:t>
            </a:r>
            <a:r>
              <a:rPr lang="id-ID" sz="1600">
                <a:solidFill>
                  <a:schemeClr val="bg1"/>
                </a:solidFill>
                <a:latin typeface="Gotham Book" panose="02000604040000020004" pitchFamily="2" charset="0"/>
                <a:cs typeface="Segoe UI Light" panose="020B0502040204020203" pitchFamily="34" charset="0"/>
              </a:rPr>
              <a:t> </a:t>
            </a:r>
            <a:r>
              <a:rPr lang="id-ID" sz="1600" err="1">
                <a:solidFill>
                  <a:schemeClr val="bg1"/>
                </a:solidFill>
                <a:latin typeface="Gotham Book" panose="02000604040000020004" pitchFamily="2" charset="0"/>
                <a:cs typeface="Segoe UI Light" panose="020B0502040204020203" pitchFamily="34" charset="0"/>
              </a:rPr>
              <a:t>consequat</a:t>
            </a:r>
            <a:r>
              <a:rPr lang="id-ID" sz="1600">
                <a:solidFill>
                  <a:schemeClr val="bg1"/>
                </a:solidFill>
                <a:latin typeface="Gotham Book" panose="02000604040000020004" pitchFamily="2" charset="0"/>
                <a:cs typeface="Segoe UI Light" panose="020B0502040204020203" pitchFamily="34" charset="0"/>
              </a:rPr>
              <a:t>.</a:t>
            </a:r>
          </a:p>
          <a:p>
            <a:pPr marL="0" marR="0" lvl="0" indent="0" algn="l" defTabSz="914126" rtl="0" eaLnBrk="1" fontAlgn="auto" latinLnBrk="0" hangingPunct="1">
              <a:lnSpc>
                <a:spcPct val="120000"/>
              </a:lnSpc>
              <a:spcBef>
                <a:spcPts val="1000"/>
              </a:spcBef>
              <a:spcAft>
                <a:spcPts val="0"/>
              </a:spcAft>
              <a:buClrTx/>
              <a:buSzTx/>
              <a:buFont typeface="Arial" panose="020B0604020202020204" pitchFamily="34" charset="0"/>
              <a:buNone/>
              <a:tabLst/>
              <a:defRPr/>
            </a:pPr>
            <a:r>
              <a:rPr lang="id-ID" sz="1600" i="1">
                <a:solidFill>
                  <a:schemeClr val="bg1"/>
                </a:solidFill>
                <a:latin typeface="Gotham Book" panose="02000604040000020004" pitchFamily="2" charset="0"/>
                <a:cs typeface="Segoe UI Light" panose="020B0502040204020203" pitchFamily="34" charset="0"/>
              </a:rPr>
              <a:t>Ut </a:t>
            </a:r>
            <a:r>
              <a:rPr lang="id-ID" sz="1600" i="1" err="1">
                <a:solidFill>
                  <a:schemeClr val="bg1"/>
                </a:solidFill>
                <a:latin typeface="Gotham Book" panose="02000604040000020004" pitchFamily="2" charset="0"/>
                <a:cs typeface="Segoe UI Light" panose="020B0502040204020203" pitchFamily="34" charset="0"/>
              </a:rPr>
              <a:t>wisi</a:t>
            </a:r>
            <a:r>
              <a:rPr lang="id-ID" sz="1600" i="1">
                <a:solidFill>
                  <a:schemeClr val="bg1"/>
                </a:solidFill>
                <a:latin typeface="Gotham Book" panose="02000604040000020004" pitchFamily="2" charset="0"/>
                <a:cs typeface="Segoe UI Light" panose="020B0502040204020203" pitchFamily="34" charset="0"/>
              </a:rPr>
              <a:t> </a:t>
            </a:r>
            <a:r>
              <a:rPr lang="id-ID" sz="1600" i="1" err="1">
                <a:solidFill>
                  <a:schemeClr val="bg1"/>
                </a:solidFill>
                <a:latin typeface="Gotham Book" panose="02000604040000020004" pitchFamily="2" charset="0"/>
                <a:cs typeface="Segoe UI Light" panose="020B0502040204020203" pitchFamily="34" charset="0"/>
              </a:rPr>
              <a:t>enim</a:t>
            </a:r>
            <a:r>
              <a:rPr lang="id-ID" sz="1600" i="1">
                <a:solidFill>
                  <a:schemeClr val="bg1"/>
                </a:solidFill>
                <a:latin typeface="Gotham Book" panose="02000604040000020004" pitchFamily="2" charset="0"/>
                <a:cs typeface="Segoe UI Light" panose="020B0502040204020203" pitchFamily="34" charset="0"/>
              </a:rPr>
              <a:t> </a:t>
            </a:r>
            <a:r>
              <a:rPr lang="id-ID" sz="1600" i="1" err="1">
                <a:solidFill>
                  <a:schemeClr val="bg1"/>
                </a:solidFill>
                <a:latin typeface="Gotham Book" panose="02000604040000020004" pitchFamily="2" charset="0"/>
                <a:cs typeface="Segoe UI Light" panose="020B0502040204020203" pitchFamily="34" charset="0"/>
              </a:rPr>
              <a:t>ad</a:t>
            </a:r>
            <a:r>
              <a:rPr lang="id-ID" sz="1600" i="1">
                <a:solidFill>
                  <a:schemeClr val="bg1"/>
                </a:solidFill>
                <a:latin typeface="Gotham Book" panose="02000604040000020004" pitchFamily="2" charset="0"/>
                <a:cs typeface="Segoe UI Light" panose="020B0502040204020203" pitchFamily="34" charset="0"/>
              </a:rPr>
              <a:t> minim </a:t>
            </a:r>
            <a:r>
              <a:rPr lang="id-ID" sz="1600" i="1" err="1">
                <a:solidFill>
                  <a:schemeClr val="bg1"/>
                </a:solidFill>
                <a:latin typeface="Gotham Book" panose="02000604040000020004" pitchFamily="2" charset="0"/>
                <a:cs typeface="Segoe UI Light" panose="020B0502040204020203" pitchFamily="34" charset="0"/>
              </a:rPr>
              <a:t>veniam</a:t>
            </a:r>
            <a:r>
              <a:rPr lang="id-ID" sz="1600" i="1">
                <a:solidFill>
                  <a:schemeClr val="bg1"/>
                </a:solidFill>
                <a:latin typeface="Gotham Book" panose="02000604040000020004" pitchFamily="2" charset="0"/>
                <a:cs typeface="Segoe UI Light" panose="020B0502040204020203" pitchFamily="34" charset="0"/>
              </a:rPr>
              <a:t>”</a:t>
            </a:r>
            <a:br>
              <a:rPr lang="id-ID" sz="1600" i="1">
                <a:solidFill>
                  <a:schemeClr val="bg1"/>
                </a:solidFill>
                <a:latin typeface="Gotham Book" panose="02000604040000020004" pitchFamily="2" charset="0"/>
                <a:cs typeface="Segoe UI Light" panose="020B0502040204020203" pitchFamily="34" charset="0"/>
              </a:rPr>
            </a:br>
            <a:endParaRPr lang="en-US" sz="1600" i="1">
              <a:solidFill>
                <a:schemeClr val="bg1"/>
              </a:solidFill>
              <a:latin typeface="Gotham Book" panose="02000604040000020004" pitchFamily="2" charset="0"/>
              <a:cs typeface="Segoe UI Light" panose="020B0502040204020203" pitchFamily="34" charset="0"/>
            </a:endParaRPr>
          </a:p>
        </p:txBody>
      </p:sp>
      <p:sp>
        <p:nvSpPr>
          <p:cNvPr id="31" name="Picture Placeholder 4">
            <a:extLst>
              <a:ext uri="{FF2B5EF4-FFF2-40B4-BE49-F238E27FC236}">
                <a16:creationId xmlns:a16="http://schemas.microsoft.com/office/drawing/2014/main" id="{8C22421C-BA16-C240-9248-083E453E160C}"/>
              </a:ext>
            </a:extLst>
          </p:cNvPr>
          <p:cNvSpPr>
            <a:spLocks noGrp="1"/>
          </p:cNvSpPr>
          <p:nvPr>
            <p:ph type="pic" sz="quarter" idx="10"/>
          </p:nvPr>
        </p:nvSpPr>
        <p:spPr>
          <a:xfrm>
            <a:off x="8410122" y="0"/>
            <a:ext cx="3773079" cy="6858000"/>
          </a:xfrm>
          <a:prstGeom prst="rect">
            <a:avLst/>
          </a:prstGeom>
        </p:spPr>
      </p:sp>
      <p:sp>
        <p:nvSpPr>
          <p:cNvPr id="33" name="Title 1">
            <a:extLst>
              <a:ext uri="{FF2B5EF4-FFF2-40B4-BE49-F238E27FC236}">
                <a16:creationId xmlns:a16="http://schemas.microsoft.com/office/drawing/2014/main" id="{FCF62C8C-B0D2-7B45-9E58-62B736483224}"/>
              </a:ext>
            </a:extLst>
          </p:cNvPr>
          <p:cNvSpPr>
            <a:spLocks noGrp="1"/>
          </p:cNvSpPr>
          <p:nvPr>
            <p:ph type="title" hasCustomPrompt="1"/>
          </p:nvPr>
        </p:nvSpPr>
        <p:spPr>
          <a:xfrm>
            <a:off x="815192" y="1915733"/>
            <a:ext cx="4340629" cy="626468"/>
          </a:xfrm>
          <a:prstGeom prst="rect">
            <a:avLst/>
          </a:prstGeom>
        </p:spPr>
        <p:txBody>
          <a:bodyPr>
            <a:normAutofit/>
          </a:bodyPr>
          <a:lstStyle>
            <a:lvl1pPr>
              <a:defRPr sz="2799">
                <a:solidFill>
                  <a:schemeClr val="bg1"/>
                </a:solidFill>
                <a:latin typeface="Gotham Book" panose="02000604040000020004" pitchFamily="2" charset="0"/>
              </a:defRPr>
            </a:lvl1pPr>
          </a:lstStyle>
          <a:p>
            <a:r>
              <a:rPr lang="en-US"/>
              <a:t>What our client says?</a:t>
            </a:r>
          </a:p>
        </p:txBody>
      </p:sp>
    </p:spTree>
    <p:extLst>
      <p:ext uri="{BB962C8B-B14F-4D97-AF65-F5344CB8AC3E}">
        <p14:creationId xmlns:p14="http://schemas.microsoft.com/office/powerpoint/2010/main" val="10570132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lide-Divi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8106E4B-0F69-4549-A39B-EB63B5C705CC}"/>
              </a:ext>
            </a:extLst>
          </p:cNvPr>
          <p:cNvSpPr/>
          <p:nvPr userDrawn="1"/>
        </p:nvSpPr>
        <p:spPr>
          <a:xfrm>
            <a:off x="1" y="0"/>
            <a:ext cx="6095999" cy="6858000"/>
          </a:xfrm>
          <a:prstGeom prst="rect">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sp>
        <p:nvSpPr>
          <p:cNvPr id="15" name="Text Placeholder 14">
            <a:extLst>
              <a:ext uri="{FF2B5EF4-FFF2-40B4-BE49-F238E27FC236}">
                <a16:creationId xmlns:a16="http://schemas.microsoft.com/office/drawing/2014/main" id="{8DDA0A37-243B-CC49-A737-941C105B7D45}"/>
              </a:ext>
            </a:extLst>
          </p:cNvPr>
          <p:cNvSpPr>
            <a:spLocks noGrp="1"/>
          </p:cNvSpPr>
          <p:nvPr>
            <p:ph type="body" sz="quarter" idx="12" hasCustomPrompt="1"/>
          </p:nvPr>
        </p:nvSpPr>
        <p:spPr>
          <a:xfrm>
            <a:off x="6793849" y="2295525"/>
            <a:ext cx="4872038" cy="1492250"/>
          </a:xfrm>
          <a:prstGeom prst="rect">
            <a:avLst/>
          </a:prstGeom>
        </p:spPr>
        <p:txBody>
          <a:bodyPr>
            <a:normAutofit/>
          </a:bodyPr>
          <a:lstStyle>
            <a:lvl1pPr marL="0" indent="0">
              <a:buNone/>
              <a:defRPr sz="3599" b="0" i="0">
                <a:solidFill>
                  <a:schemeClr val="tx2"/>
                </a:solidFill>
                <a:latin typeface="Gotham Light" panose="02000504020000020004" pitchFamily="2" charset="0"/>
              </a:defRPr>
            </a:lvl1pPr>
          </a:lstStyle>
          <a:p>
            <a:pPr lvl="0"/>
            <a:r>
              <a:rPr lang="en-US"/>
              <a:t>#2 Infographic and text.</a:t>
            </a:r>
          </a:p>
        </p:txBody>
      </p:sp>
      <p:sp>
        <p:nvSpPr>
          <p:cNvPr id="17" name="Text Placeholder 14">
            <a:extLst>
              <a:ext uri="{FF2B5EF4-FFF2-40B4-BE49-F238E27FC236}">
                <a16:creationId xmlns:a16="http://schemas.microsoft.com/office/drawing/2014/main" id="{56DC6D0E-A0D9-F646-A982-6C3E96AE755C}"/>
              </a:ext>
            </a:extLst>
          </p:cNvPr>
          <p:cNvSpPr>
            <a:spLocks noGrp="1"/>
          </p:cNvSpPr>
          <p:nvPr>
            <p:ph type="body" sz="quarter" idx="13" hasCustomPrompt="1"/>
          </p:nvPr>
        </p:nvSpPr>
        <p:spPr>
          <a:xfrm>
            <a:off x="685801" y="2295525"/>
            <a:ext cx="4872038" cy="1492250"/>
          </a:xfrm>
          <a:prstGeom prst="rect">
            <a:avLst/>
          </a:prstGeom>
        </p:spPr>
        <p:txBody>
          <a:bodyPr>
            <a:normAutofit/>
          </a:bodyPr>
          <a:lstStyle>
            <a:lvl1pPr marL="0" indent="0">
              <a:buNone/>
              <a:defRPr sz="3599" b="0" i="0">
                <a:solidFill>
                  <a:schemeClr val="bg1"/>
                </a:solidFill>
                <a:latin typeface="Gotham Light" panose="02000504020000020004" pitchFamily="2" charset="0"/>
              </a:defRPr>
            </a:lvl1pPr>
          </a:lstStyle>
          <a:p>
            <a:pPr lvl="0"/>
            <a:r>
              <a:rPr lang="en-US"/>
              <a:t>#1 Infographic and text.</a:t>
            </a:r>
          </a:p>
        </p:txBody>
      </p:sp>
      <p:sp>
        <p:nvSpPr>
          <p:cNvPr id="7" name="Text Placeholder 2">
            <a:extLst>
              <a:ext uri="{FF2B5EF4-FFF2-40B4-BE49-F238E27FC236}">
                <a16:creationId xmlns:a16="http://schemas.microsoft.com/office/drawing/2014/main" id="{F46DE505-9745-2F4C-BB7B-875A53CA125B}"/>
              </a:ext>
            </a:extLst>
          </p:cNvPr>
          <p:cNvSpPr>
            <a:spLocks noGrp="1"/>
          </p:cNvSpPr>
          <p:nvPr>
            <p:ph type="body" sz="quarter" idx="28" hasCustomPrompt="1"/>
          </p:nvPr>
        </p:nvSpPr>
        <p:spPr>
          <a:xfrm>
            <a:off x="685801" y="4054477"/>
            <a:ext cx="4872038" cy="1724025"/>
          </a:xfrm>
          <a:prstGeom prst="rect">
            <a:avLst/>
          </a:prstGeom>
        </p:spPr>
        <p:txBody>
          <a:bodyPr/>
          <a:lstStyle>
            <a:lvl1pPr marL="0" marR="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sz="1799">
                <a:solidFill>
                  <a:schemeClr val="bg1"/>
                </a:solidFill>
                <a:latin typeface="Gotham Book" panose="02000604040000020004" pitchFamily="2" charset="0"/>
              </a:defRPr>
            </a:lvl1pPr>
          </a:lstStyle>
          <a:p>
            <a:pPr marL="0" marR="0" lvl="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Lorem ipsum is a dummy text used to replace text in some areas just for the purpose of an example. Lorem ipsum is a dummy text used to replace text in some areas just for the purpose of an example.</a:t>
            </a:r>
          </a:p>
        </p:txBody>
      </p:sp>
      <p:sp>
        <p:nvSpPr>
          <p:cNvPr id="9" name="Text Placeholder 2">
            <a:extLst>
              <a:ext uri="{FF2B5EF4-FFF2-40B4-BE49-F238E27FC236}">
                <a16:creationId xmlns:a16="http://schemas.microsoft.com/office/drawing/2014/main" id="{864242E8-052F-344A-A3F0-39F0CC59E478}"/>
              </a:ext>
            </a:extLst>
          </p:cNvPr>
          <p:cNvSpPr>
            <a:spLocks noGrp="1"/>
          </p:cNvSpPr>
          <p:nvPr>
            <p:ph type="body" sz="quarter" idx="29" hasCustomPrompt="1"/>
          </p:nvPr>
        </p:nvSpPr>
        <p:spPr>
          <a:xfrm>
            <a:off x="6781799" y="4070352"/>
            <a:ext cx="4872038" cy="1724025"/>
          </a:xfrm>
          <a:prstGeom prst="rect">
            <a:avLst/>
          </a:prstGeom>
        </p:spPr>
        <p:txBody>
          <a:bodyPr/>
          <a:lstStyle>
            <a:lvl1pPr marL="0" marR="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sz="1799">
                <a:solidFill>
                  <a:schemeClr val="tx2"/>
                </a:solidFill>
                <a:latin typeface="Gotham Book" panose="02000604040000020004" pitchFamily="2" charset="0"/>
              </a:defRPr>
            </a:lvl1pPr>
          </a:lstStyle>
          <a:p>
            <a:pPr marL="0" marR="0" lvl="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Lorem ipsum is a dummy text used to replace text in some areas just for the purpose of an example. Lorem ipsum is a dummy text used to replace text in some areas just for the purpose of an example.</a:t>
            </a:r>
          </a:p>
        </p:txBody>
      </p:sp>
    </p:spTree>
    <p:extLst>
      <p:ext uri="{BB962C8B-B14F-4D97-AF65-F5344CB8AC3E}">
        <p14:creationId xmlns:p14="http://schemas.microsoft.com/office/powerpoint/2010/main" val="27190707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Image layout">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114A1B2A-A0A1-B24A-BC37-ECC460AC640D}"/>
              </a:ext>
            </a:extLst>
          </p:cNvPr>
          <p:cNvSpPr/>
          <p:nvPr userDrawn="1"/>
        </p:nvSpPr>
        <p:spPr>
          <a:xfrm>
            <a:off x="2" y="2"/>
            <a:ext cx="12192000" cy="3787771"/>
          </a:xfrm>
          <a:prstGeom prst="rect">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sp>
        <p:nvSpPr>
          <p:cNvPr id="15" name="Text Placeholder 14">
            <a:extLst>
              <a:ext uri="{FF2B5EF4-FFF2-40B4-BE49-F238E27FC236}">
                <a16:creationId xmlns:a16="http://schemas.microsoft.com/office/drawing/2014/main" id="{8DDA0A37-243B-CC49-A737-941C105B7D45}"/>
              </a:ext>
            </a:extLst>
          </p:cNvPr>
          <p:cNvSpPr>
            <a:spLocks noGrp="1"/>
          </p:cNvSpPr>
          <p:nvPr>
            <p:ph type="body" sz="quarter" idx="12" hasCustomPrompt="1"/>
          </p:nvPr>
        </p:nvSpPr>
        <p:spPr>
          <a:xfrm>
            <a:off x="464300" y="4148138"/>
            <a:ext cx="5900875" cy="696994"/>
          </a:xfrm>
          <a:prstGeom prst="rect">
            <a:avLst/>
          </a:prstGeom>
        </p:spPr>
        <p:txBody>
          <a:bodyPr>
            <a:normAutofit/>
          </a:bodyPr>
          <a:lstStyle>
            <a:lvl1pPr marL="0" indent="0">
              <a:buNone/>
              <a:defRPr sz="3599" b="0" i="0">
                <a:solidFill>
                  <a:schemeClr val="tx2"/>
                </a:solidFill>
                <a:latin typeface="Gotham Light" panose="02000504020000020004" pitchFamily="2" charset="0"/>
              </a:defRPr>
            </a:lvl1pPr>
          </a:lstStyle>
          <a:p>
            <a:pPr lvl="0"/>
            <a:r>
              <a:rPr lang="en-US"/>
              <a:t>#2 Infographic and text.</a:t>
            </a:r>
          </a:p>
        </p:txBody>
      </p:sp>
      <p:sp>
        <p:nvSpPr>
          <p:cNvPr id="4" name="Picture Placeholder 3">
            <a:extLst>
              <a:ext uri="{FF2B5EF4-FFF2-40B4-BE49-F238E27FC236}">
                <a16:creationId xmlns:a16="http://schemas.microsoft.com/office/drawing/2014/main" id="{6651A839-0620-8147-93D7-28E65BCE42E3}"/>
              </a:ext>
            </a:extLst>
          </p:cNvPr>
          <p:cNvSpPr>
            <a:spLocks noGrp="1"/>
          </p:cNvSpPr>
          <p:nvPr>
            <p:ph type="pic" sz="quarter" idx="13"/>
          </p:nvPr>
        </p:nvSpPr>
        <p:spPr>
          <a:xfrm>
            <a:off x="2" y="1"/>
            <a:ext cx="12192000" cy="3787775"/>
          </a:xfrm>
          <a:prstGeom prst="rect">
            <a:avLst/>
          </a:prstGeom>
        </p:spPr>
        <p:txBody>
          <a:bodyPr/>
          <a:lstStyle>
            <a:lvl1pPr>
              <a:defRPr b="0" i="0">
                <a:latin typeface="Gotham Book" panose="02000604040000020004" pitchFamily="2" charset="0"/>
              </a:defRPr>
            </a:lvl1pPr>
          </a:lstStyle>
          <a:p>
            <a:endParaRPr lang="en-US"/>
          </a:p>
        </p:txBody>
      </p:sp>
      <p:sp>
        <p:nvSpPr>
          <p:cNvPr id="8" name="Picture Placeholder 7">
            <a:extLst>
              <a:ext uri="{FF2B5EF4-FFF2-40B4-BE49-F238E27FC236}">
                <a16:creationId xmlns:a16="http://schemas.microsoft.com/office/drawing/2014/main" id="{EF52AA58-72E1-2044-8364-B31660AE020F}"/>
              </a:ext>
            </a:extLst>
          </p:cNvPr>
          <p:cNvSpPr>
            <a:spLocks noGrp="1"/>
          </p:cNvSpPr>
          <p:nvPr>
            <p:ph type="pic" sz="quarter" idx="14"/>
          </p:nvPr>
        </p:nvSpPr>
        <p:spPr>
          <a:xfrm>
            <a:off x="7066396" y="4148139"/>
            <a:ext cx="2243138" cy="2100262"/>
          </a:xfrm>
          <a:prstGeom prst="rect">
            <a:avLst/>
          </a:prstGeom>
        </p:spPr>
        <p:txBody>
          <a:bodyPr/>
          <a:lstStyle>
            <a:lvl1pPr>
              <a:defRPr sz="1600">
                <a:latin typeface="Gotham Book" panose="02000604040000020004" pitchFamily="2" charset="0"/>
              </a:defRPr>
            </a:lvl1pPr>
          </a:lstStyle>
          <a:p>
            <a:endParaRPr lang="en-US"/>
          </a:p>
        </p:txBody>
      </p:sp>
      <p:sp>
        <p:nvSpPr>
          <p:cNvPr id="12" name="Picture Placeholder 7">
            <a:extLst>
              <a:ext uri="{FF2B5EF4-FFF2-40B4-BE49-F238E27FC236}">
                <a16:creationId xmlns:a16="http://schemas.microsoft.com/office/drawing/2014/main" id="{7A8C6935-9528-134E-9048-F1A3D5BC3420}"/>
              </a:ext>
            </a:extLst>
          </p:cNvPr>
          <p:cNvSpPr>
            <a:spLocks noGrp="1"/>
          </p:cNvSpPr>
          <p:nvPr>
            <p:ph type="pic" sz="quarter" idx="15"/>
          </p:nvPr>
        </p:nvSpPr>
        <p:spPr>
          <a:xfrm>
            <a:off x="9370209" y="4148139"/>
            <a:ext cx="2243138" cy="2100262"/>
          </a:xfrm>
          <a:prstGeom prst="rect">
            <a:avLst/>
          </a:prstGeom>
        </p:spPr>
        <p:txBody>
          <a:bodyPr/>
          <a:lstStyle>
            <a:lvl1pPr>
              <a:defRPr sz="1600">
                <a:latin typeface="Gotham Book" panose="02000604040000020004" pitchFamily="2" charset="0"/>
              </a:defRPr>
            </a:lvl1pPr>
          </a:lstStyle>
          <a:p>
            <a:endParaRPr lang="en-US"/>
          </a:p>
        </p:txBody>
      </p:sp>
      <p:cxnSp>
        <p:nvCxnSpPr>
          <p:cNvPr id="13" name="Straight Connector 12">
            <a:extLst>
              <a:ext uri="{FF2B5EF4-FFF2-40B4-BE49-F238E27FC236}">
                <a16:creationId xmlns:a16="http://schemas.microsoft.com/office/drawing/2014/main" id="{C60373B4-816B-0940-BB81-11CBAB8EADB3}"/>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D4085E8B-C1CB-A046-8A7C-A47A5CCB0ACC}"/>
              </a:ext>
            </a:extLst>
          </p:cNvPr>
          <p:cNvGrpSpPr/>
          <p:nvPr userDrawn="1"/>
        </p:nvGrpSpPr>
        <p:grpSpPr>
          <a:xfrm>
            <a:off x="0" y="5974464"/>
            <a:ext cx="901960" cy="883534"/>
            <a:chOff x="0" y="5974464"/>
            <a:chExt cx="901960" cy="883534"/>
          </a:xfrm>
        </p:grpSpPr>
        <p:sp>
          <p:nvSpPr>
            <p:cNvPr id="23" name="Rectangle 22">
              <a:extLst>
                <a:ext uri="{FF2B5EF4-FFF2-40B4-BE49-F238E27FC236}">
                  <a16:creationId xmlns:a16="http://schemas.microsoft.com/office/drawing/2014/main" id="{D992FBA4-179D-A147-946B-8D22EB1CE6EE}"/>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24" name="Triangle 23">
              <a:extLst>
                <a:ext uri="{FF2B5EF4-FFF2-40B4-BE49-F238E27FC236}">
                  <a16:creationId xmlns:a16="http://schemas.microsoft.com/office/drawing/2014/main" id="{10354F57-3404-C948-9928-C2D2EB3E1884}"/>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25" name="Triangle 24">
              <a:extLst>
                <a:ext uri="{FF2B5EF4-FFF2-40B4-BE49-F238E27FC236}">
                  <a16:creationId xmlns:a16="http://schemas.microsoft.com/office/drawing/2014/main" id="{4996C804-24A8-714D-B485-7FB2F4B15D2C}"/>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grpSp>
      <p:sp>
        <p:nvSpPr>
          <p:cNvPr id="26" name="Slide Number Placeholder 5">
            <a:extLst>
              <a:ext uri="{FF2B5EF4-FFF2-40B4-BE49-F238E27FC236}">
                <a16:creationId xmlns:a16="http://schemas.microsoft.com/office/drawing/2014/main" id="{0CA37314-1280-2E43-8319-AF2A654FF1DA}"/>
              </a:ext>
            </a:extLst>
          </p:cNvPr>
          <p:cNvSpPr txBox="1">
            <a:spLocks/>
          </p:cNvSpPr>
          <p:nvPr userDrawn="1"/>
        </p:nvSpPr>
        <p:spPr>
          <a:xfrm>
            <a:off x="7153100" y="6460762"/>
            <a:ext cx="2743200" cy="365125"/>
          </a:xfrm>
          <a:prstGeom prst="rect">
            <a:avLst/>
          </a:prstGeom>
        </p:spPr>
        <p:txBody>
          <a:bodyPr anchor="ctr"/>
          <a:lstStyle>
            <a:defPPr>
              <a:defRPr lang="en-US"/>
            </a:defPPr>
            <a:lvl1pPr marL="0" algn="l" defTabSz="914400" rtl="0" eaLnBrk="1" latinLnBrk="0" hangingPunct="1">
              <a:defRPr sz="1000" kern="1200">
                <a:solidFill>
                  <a:schemeClr val="accent6">
                    <a:lumMod val="75000"/>
                  </a:schemeClr>
                </a:solidFill>
                <a:latin typeface="Roboto Condensed Light" panose="02000000000000000000" pitchFamily="2" charset="0"/>
                <a:ea typeface="Roboto Condensed Light" panose="02000000000000000000" pitchFamily="2" charset="0"/>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A7FBD2F-A8A0-4A65-8B46-0BC9A0FFCE15}" type="slidenum">
              <a:rPr lang="en-US" sz="1000" b="0" i="0" smtClean="0">
                <a:solidFill>
                  <a:schemeClr val="tx2"/>
                </a:solidFill>
                <a:latin typeface="Gotham Book" panose="02000604040000020004" pitchFamily="2" charset="0"/>
              </a:rPr>
              <a:pPr algn="r"/>
              <a:t>‹#›</a:t>
            </a:fld>
            <a:endParaRPr lang="en-US" sz="1000" b="0" i="0">
              <a:solidFill>
                <a:schemeClr val="tx2"/>
              </a:solidFill>
              <a:latin typeface="Gotham Book" panose="02000604040000020004" pitchFamily="2" charset="0"/>
            </a:endParaRPr>
          </a:p>
        </p:txBody>
      </p:sp>
      <p:cxnSp>
        <p:nvCxnSpPr>
          <p:cNvPr id="27" name="Straight Connector 26">
            <a:extLst>
              <a:ext uri="{FF2B5EF4-FFF2-40B4-BE49-F238E27FC236}">
                <a16:creationId xmlns:a16="http://schemas.microsoft.com/office/drawing/2014/main" id="{C673861E-84D9-4E49-98C8-10575D0C77FE}"/>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Text Placeholder 2">
            <a:extLst>
              <a:ext uri="{FF2B5EF4-FFF2-40B4-BE49-F238E27FC236}">
                <a16:creationId xmlns:a16="http://schemas.microsoft.com/office/drawing/2014/main" id="{BED9B011-0718-B14C-A764-E3BB95E8341D}"/>
              </a:ext>
            </a:extLst>
          </p:cNvPr>
          <p:cNvSpPr>
            <a:spLocks noGrp="1"/>
          </p:cNvSpPr>
          <p:nvPr>
            <p:ph type="body" sz="quarter" idx="28" hasCustomPrompt="1"/>
          </p:nvPr>
        </p:nvSpPr>
        <p:spPr>
          <a:xfrm>
            <a:off x="464299" y="4902805"/>
            <a:ext cx="5914194" cy="1368223"/>
          </a:xfrm>
          <a:prstGeom prst="rect">
            <a:avLst/>
          </a:prstGeom>
        </p:spPr>
        <p:txBody>
          <a:bodyPr/>
          <a:lstStyle>
            <a:lvl1pPr marL="0" marR="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sz="1799">
                <a:solidFill>
                  <a:schemeClr val="tx2"/>
                </a:solidFill>
                <a:latin typeface="Gotham Book" panose="02000604040000020004" pitchFamily="2" charset="0"/>
              </a:defRPr>
            </a:lvl1pPr>
          </a:lstStyle>
          <a:p>
            <a:pPr marL="0" marR="0" lvl="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Lorem ipsum is a dummy text used to replace text in some areas just for the purpose of an example. Lorem ipsum is a dummy text used to replace text in some areas just for the purpose of an example.</a:t>
            </a:r>
          </a:p>
        </p:txBody>
      </p:sp>
      <p:pic>
        <p:nvPicPr>
          <p:cNvPr id="18" name="Picture 17">
            <a:extLst>
              <a:ext uri="{FF2B5EF4-FFF2-40B4-BE49-F238E27FC236}">
                <a16:creationId xmlns:a16="http://schemas.microsoft.com/office/drawing/2014/main" id="{49D5EEC0-7D6D-FA44-AA15-4BBAAD084407}"/>
              </a:ext>
            </a:extLst>
          </p:cNvPr>
          <p:cNvPicPr>
            <a:picLocks noChangeAspect="1"/>
          </p:cNvPicPr>
          <p:nvPr userDrawn="1"/>
        </p:nvPicPr>
        <p:blipFill>
          <a:blip r:embed="rId2"/>
          <a:stretch>
            <a:fillRect/>
          </a:stretch>
        </p:blipFill>
        <p:spPr>
          <a:xfrm>
            <a:off x="10257118" y="6580923"/>
            <a:ext cx="1574800" cy="152400"/>
          </a:xfrm>
          <a:prstGeom prst="rect">
            <a:avLst/>
          </a:prstGeom>
        </p:spPr>
      </p:pic>
      <p:sp>
        <p:nvSpPr>
          <p:cNvPr id="21" name="Rectangle 20">
            <a:extLst>
              <a:ext uri="{FF2B5EF4-FFF2-40B4-BE49-F238E27FC236}">
                <a16:creationId xmlns:a16="http://schemas.microsoft.com/office/drawing/2014/main" id="{56AAC809-5E65-AE44-8199-031C4275AD33}"/>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29537128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act us">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87049FD-1EF2-A44C-A5B6-83555E2DEEED}"/>
              </a:ext>
            </a:extLst>
          </p:cNvPr>
          <p:cNvSpPr/>
          <p:nvPr userDrawn="1"/>
        </p:nvSpPr>
        <p:spPr>
          <a:xfrm>
            <a:off x="2" y="0"/>
            <a:ext cx="12192000" cy="6858000"/>
          </a:xfrm>
          <a:prstGeom prst="rect">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sp>
        <p:nvSpPr>
          <p:cNvPr id="31" name="Picture Placeholder 2">
            <a:extLst>
              <a:ext uri="{FF2B5EF4-FFF2-40B4-BE49-F238E27FC236}">
                <a16:creationId xmlns:a16="http://schemas.microsoft.com/office/drawing/2014/main" id="{895B6CC9-8770-E143-9293-74B3072F8AD8}"/>
              </a:ext>
            </a:extLst>
          </p:cNvPr>
          <p:cNvSpPr>
            <a:spLocks noGrp="1"/>
          </p:cNvSpPr>
          <p:nvPr>
            <p:ph type="pic" sz="quarter" idx="10"/>
          </p:nvPr>
        </p:nvSpPr>
        <p:spPr>
          <a:xfrm>
            <a:off x="6502400" y="0"/>
            <a:ext cx="5689600" cy="6858000"/>
          </a:xfrm>
          <a:prstGeom prst="rect">
            <a:avLst/>
          </a:prstGeom>
        </p:spPr>
      </p:sp>
      <p:sp>
        <p:nvSpPr>
          <p:cNvPr id="4" name="Title 1">
            <a:extLst>
              <a:ext uri="{FF2B5EF4-FFF2-40B4-BE49-F238E27FC236}">
                <a16:creationId xmlns:a16="http://schemas.microsoft.com/office/drawing/2014/main" id="{C97B9EC6-3B6B-304E-B25D-61186CAB4C43}"/>
              </a:ext>
            </a:extLst>
          </p:cNvPr>
          <p:cNvSpPr>
            <a:spLocks noGrp="1"/>
          </p:cNvSpPr>
          <p:nvPr>
            <p:ph type="title" hasCustomPrompt="1"/>
          </p:nvPr>
        </p:nvSpPr>
        <p:spPr>
          <a:xfrm>
            <a:off x="685974" y="1585827"/>
            <a:ext cx="3174826" cy="626468"/>
          </a:xfrm>
          <a:prstGeom prst="rect">
            <a:avLst/>
          </a:prstGeom>
          <a:noFill/>
        </p:spPr>
        <p:txBody>
          <a:bodyPr>
            <a:normAutofit/>
          </a:bodyPr>
          <a:lstStyle>
            <a:lvl1pPr>
              <a:spcBef>
                <a:spcPts val="1200"/>
              </a:spcBef>
              <a:defRPr sz="3999">
                <a:solidFill>
                  <a:schemeClr val="bg1"/>
                </a:solidFill>
                <a:latin typeface="Gotham Book" panose="02000604040000020004" pitchFamily="2" charset="0"/>
              </a:defRPr>
            </a:lvl1pPr>
          </a:lstStyle>
          <a:p>
            <a:pPr>
              <a:spcBef>
                <a:spcPts val="1200"/>
              </a:spcBef>
            </a:pPr>
            <a:r>
              <a:rPr lang="en-US" sz="2799">
                <a:solidFill>
                  <a:srgbClr val="4B4B4B"/>
                </a:solidFill>
                <a:latin typeface="Gotham Book" panose="02000604040000020004" pitchFamily="2" charset="0"/>
              </a:rPr>
              <a:t>Contact Us</a:t>
            </a:r>
          </a:p>
        </p:txBody>
      </p:sp>
    </p:spTree>
    <p:extLst>
      <p:ext uri="{BB962C8B-B14F-4D97-AF65-F5344CB8AC3E}">
        <p14:creationId xmlns:p14="http://schemas.microsoft.com/office/powerpoint/2010/main" val="5226316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Long title slide">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36FE4A19-2C39-9846-B0B0-5AE020F9F1F9}"/>
              </a:ext>
            </a:extLst>
          </p:cNvPr>
          <p:cNvCxnSpPr>
            <a:cxnSpLocks/>
          </p:cNvCxnSpPr>
          <p:nvPr userDrawn="1"/>
        </p:nvCxnSpPr>
        <p:spPr>
          <a:xfrm>
            <a:off x="263880" y="443685"/>
            <a:ext cx="11928121"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C7CA887-B8E9-6B49-8B79-C77F61EF6769}"/>
              </a:ext>
            </a:extLst>
          </p:cNvPr>
          <p:cNvSpPr>
            <a:spLocks noGrp="1"/>
          </p:cNvSpPr>
          <p:nvPr>
            <p:ph type="title" hasCustomPrompt="1"/>
          </p:nvPr>
        </p:nvSpPr>
        <p:spPr>
          <a:xfrm>
            <a:off x="127176" y="36427"/>
            <a:ext cx="10657366" cy="626468"/>
          </a:xfrm>
          <a:prstGeom prst="rect">
            <a:avLst/>
          </a:prstGeom>
          <a:solidFill>
            <a:schemeClr val="bg1"/>
          </a:solidFill>
        </p:spPr>
        <p:txBody>
          <a:bodyPr>
            <a:normAutofit/>
          </a:bodyPr>
          <a:lstStyle>
            <a:lvl1pPr>
              <a:lnSpc>
                <a:spcPct val="100000"/>
              </a:lnSpc>
              <a:spcBef>
                <a:spcPts val="1200"/>
              </a:spcBef>
              <a:defRPr sz="2799">
                <a:solidFill>
                  <a:srgbClr val="4B4B4B"/>
                </a:solidFill>
                <a:latin typeface="Gotham Book" panose="02000604040000020004" pitchFamily="2" charset="0"/>
              </a:defRPr>
            </a:lvl1pPr>
          </a:lstStyle>
          <a:p>
            <a:pPr>
              <a:spcBef>
                <a:spcPts val="1200"/>
              </a:spcBef>
            </a:pPr>
            <a:r>
              <a:rPr lang="en-US" sz="2799">
                <a:solidFill>
                  <a:srgbClr val="4B4B4B"/>
                </a:solidFill>
                <a:latin typeface="Gotham Book" panose="02000604040000020004" pitchFamily="2" charset="0"/>
              </a:rPr>
              <a:t>Big title </a:t>
            </a:r>
            <a:r>
              <a:rPr lang="en-US" sz="2799">
                <a:solidFill>
                  <a:srgbClr val="5EC1EF"/>
                </a:solidFill>
                <a:latin typeface="Gotham Book" panose="02000604040000020004" pitchFamily="2" charset="0"/>
              </a:rPr>
              <a:t>Infographic</a:t>
            </a:r>
            <a:r>
              <a:rPr lang="en-US" sz="2799">
                <a:solidFill>
                  <a:srgbClr val="4B4B4B"/>
                </a:solidFill>
                <a:latin typeface="Gotham Book" panose="02000604040000020004" pitchFamily="2" charset="0"/>
              </a:rPr>
              <a:t> slide</a:t>
            </a:r>
          </a:p>
        </p:txBody>
      </p:sp>
      <p:cxnSp>
        <p:nvCxnSpPr>
          <p:cNvPr id="16" name="Straight Connector 15">
            <a:extLst>
              <a:ext uri="{FF2B5EF4-FFF2-40B4-BE49-F238E27FC236}">
                <a16:creationId xmlns:a16="http://schemas.microsoft.com/office/drawing/2014/main" id="{2A57115A-9A8F-D346-BD68-27BC66CD157C}"/>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E0FB3FAA-966A-874B-BB10-28A2E8AC39F5}"/>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633BD878-8F07-024D-9040-4791952E4991}"/>
              </a:ext>
            </a:extLst>
          </p:cNvPr>
          <p:cNvGrpSpPr/>
          <p:nvPr userDrawn="1"/>
        </p:nvGrpSpPr>
        <p:grpSpPr>
          <a:xfrm>
            <a:off x="0" y="5974464"/>
            <a:ext cx="901960" cy="883534"/>
            <a:chOff x="0" y="5974464"/>
            <a:chExt cx="901960" cy="883534"/>
          </a:xfrm>
        </p:grpSpPr>
        <p:sp>
          <p:nvSpPr>
            <p:cNvPr id="23" name="Rectangle 22">
              <a:extLst>
                <a:ext uri="{FF2B5EF4-FFF2-40B4-BE49-F238E27FC236}">
                  <a16:creationId xmlns:a16="http://schemas.microsoft.com/office/drawing/2014/main" id="{9FAF06CD-83B4-D549-943F-946C1CA8E7E4}"/>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24" name="Triangle 23">
              <a:extLst>
                <a:ext uri="{FF2B5EF4-FFF2-40B4-BE49-F238E27FC236}">
                  <a16:creationId xmlns:a16="http://schemas.microsoft.com/office/drawing/2014/main" id="{67B23528-AA85-F748-ABD6-4FA095793E24}"/>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25" name="Triangle 24">
              <a:extLst>
                <a:ext uri="{FF2B5EF4-FFF2-40B4-BE49-F238E27FC236}">
                  <a16:creationId xmlns:a16="http://schemas.microsoft.com/office/drawing/2014/main" id="{2AF698A7-C7F2-034F-9596-3CBD50D01DC2}"/>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grpSp>
      <p:sp>
        <p:nvSpPr>
          <p:cNvPr id="15" name="Slide Number Placeholder 5">
            <a:extLst>
              <a:ext uri="{FF2B5EF4-FFF2-40B4-BE49-F238E27FC236}">
                <a16:creationId xmlns:a16="http://schemas.microsoft.com/office/drawing/2014/main" id="{7A937FDC-DA78-FF44-ABFA-A117541D5238}"/>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17" name="Graphic 16">
            <a:extLst>
              <a:ext uri="{FF2B5EF4-FFF2-40B4-BE49-F238E27FC236}">
                <a16:creationId xmlns:a16="http://schemas.microsoft.com/office/drawing/2014/main" id="{C216BA44-201C-984C-B141-0D97E04234C3}"/>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t="42970" b="41818"/>
          <a:stretch/>
        </p:blipFill>
        <p:spPr>
          <a:xfrm>
            <a:off x="10162425" y="6511679"/>
            <a:ext cx="1905000" cy="289784"/>
          </a:xfrm>
          <a:prstGeom prst="rect">
            <a:avLst/>
          </a:prstGeom>
        </p:spPr>
      </p:pic>
      <p:sp>
        <p:nvSpPr>
          <p:cNvPr id="20" name="Rectangle 19">
            <a:extLst>
              <a:ext uri="{FF2B5EF4-FFF2-40B4-BE49-F238E27FC236}">
                <a16:creationId xmlns:a16="http://schemas.microsoft.com/office/drawing/2014/main" id="{A9AB175F-B5E7-7D45-B153-F5410A39C714}"/>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3834211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89FF2-5F34-4222-BDFD-48F25F85B0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5C98792-0F12-47C4-8C37-11CDA82E07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6DE84BC-C122-4D4F-9968-BCA6EA65D365}"/>
              </a:ext>
            </a:extLst>
          </p:cNvPr>
          <p:cNvSpPr>
            <a:spLocks noGrp="1"/>
          </p:cNvSpPr>
          <p:nvPr>
            <p:ph type="dt" sz="half" idx="10"/>
          </p:nvPr>
        </p:nvSpPr>
        <p:spPr/>
        <p:txBody>
          <a:bodyPr/>
          <a:lstStyle/>
          <a:p>
            <a:fld id="{5608CF40-FB6A-49DE-A738-4CD2161E8998}" type="datetimeFigureOut">
              <a:rPr lang="en-IN" smtClean="0"/>
              <a:t>26-06-2022</a:t>
            </a:fld>
            <a:endParaRPr lang="en-IN"/>
          </a:p>
        </p:txBody>
      </p:sp>
      <p:sp>
        <p:nvSpPr>
          <p:cNvPr id="5" name="Footer Placeholder 4">
            <a:extLst>
              <a:ext uri="{FF2B5EF4-FFF2-40B4-BE49-F238E27FC236}">
                <a16:creationId xmlns:a16="http://schemas.microsoft.com/office/drawing/2014/main" id="{EE27C682-BD14-43EC-817C-B169A2BDDA0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90BE482-BF76-467A-AFE9-2D116EF742D2}"/>
              </a:ext>
            </a:extLst>
          </p:cNvPr>
          <p:cNvSpPr>
            <a:spLocks noGrp="1"/>
          </p:cNvSpPr>
          <p:nvPr>
            <p:ph type="sldNum" sz="quarter" idx="12"/>
          </p:nvPr>
        </p:nvSpPr>
        <p:spPr/>
        <p:txBody>
          <a:bodyPr/>
          <a:lstStyle/>
          <a:p>
            <a:fld id="{9022D5B4-E67A-4903-A061-86721BB86980}" type="slidenum">
              <a:rPr lang="en-IN" smtClean="0"/>
              <a:t>‹#›</a:t>
            </a:fld>
            <a:endParaRPr lang="en-IN"/>
          </a:p>
        </p:txBody>
      </p:sp>
    </p:spTree>
    <p:extLst>
      <p:ext uri="{BB962C8B-B14F-4D97-AF65-F5344CB8AC3E}">
        <p14:creationId xmlns:p14="http://schemas.microsoft.com/office/powerpoint/2010/main" val="24348164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mall title slide">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36FE4A19-2C39-9846-B0B0-5AE020F9F1F9}"/>
              </a:ext>
            </a:extLst>
          </p:cNvPr>
          <p:cNvCxnSpPr>
            <a:cxnSpLocks/>
          </p:cNvCxnSpPr>
          <p:nvPr userDrawn="1"/>
        </p:nvCxnSpPr>
        <p:spPr>
          <a:xfrm>
            <a:off x="263880" y="443685"/>
            <a:ext cx="11928121"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C7CA887-B8E9-6B49-8B79-C77F61EF6769}"/>
              </a:ext>
            </a:extLst>
          </p:cNvPr>
          <p:cNvSpPr>
            <a:spLocks noGrp="1"/>
          </p:cNvSpPr>
          <p:nvPr>
            <p:ph type="title" hasCustomPrompt="1"/>
          </p:nvPr>
        </p:nvSpPr>
        <p:spPr>
          <a:xfrm>
            <a:off x="127176" y="36427"/>
            <a:ext cx="4722731" cy="626468"/>
          </a:xfrm>
          <a:prstGeom prst="rect">
            <a:avLst/>
          </a:prstGeom>
          <a:solidFill>
            <a:schemeClr val="bg1"/>
          </a:solidFill>
        </p:spPr>
        <p:txBody>
          <a:bodyPr>
            <a:normAutofit/>
          </a:bodyPr>
          <a:lstStyle>
            <a:lvl1pPr>
              <a:lnSpc>
                <a:spcPct val="100000"/>
              </a:lnSpc>
              <a:spcBef>
                <a:spcPts val="1200"/>
              </a:spcBef>
              <a:defRPr sz="2799">
                <a:solidFill>
                  <a:srgbClr val="4B4B4B"/>
                </a:solidFill>
                <a:latin typeface="Gotham Book" panose="02000604040000020004" pitchFamily="2" charset="0"/>
              </a:defRPr>
            </a:lvl1pPr>
          </a:lstStyle>
          <a:p>
            <a:pPr>
              <a:spcBef>
                <a:spcPts val="1200"/>
              </a:spcBef>
            </a:pPr>
            <a:r>
              <a:rPr lang="en-US" sz="2799">
                <a:solidFill>
                  <a:srgbClr val="4B4B4B"/>
                </a:solidFill>
                <a:latin typeface="Gotham Book" panose="02000604040000020004" pitchFamily="2" charset="0"/>
              </a:rPr>
              <a:t>Big title </a:t>
            </a:r>
            <a:r>
              <a:rPr lang="en-US" sz="2799">
                <a:solidFill>
                  <a:srgbClr val="5EC1EF"/>
                </a:solidFill>
                <a:latin typeface="Gotham Book" panose="02000604040000020004" pitchFamily="2" charset="0"/>
              </a:rPr>
              <a:t>Infographic</a:t>
            </a:r>
            <a:r>
              <a:rPr lang="en-US" sz="2799">
                <a:solidFill>
                  <a:srgbClr val="4B4B4B"/>
                </a:solidFill>
                <a:latin typeface="Gotham Book" panose="02000604040000020004" pitchFamily="2" charset="0"/>
              </a:rPr>
              <a:t> slide</a:t>
            </a:r>
          </a:p>
        </p:txBody>
      </p:sp>
      <p:cxnSp>
        <p:nvCxnSpPr>
          <p:cNvPr id="16" name="Straight Connector 15">
            <a:extLst>
              <a:ext uri="{FF2B5EF4-FFF2-40B4-BE49-F238E27FC236}">
                <a16:creationId xmlns:a16="http://schemas.microsoft.com/office/drawing/2014/main" id="{2A57115A-9A8F-D346-BD68-27BC66CD157C}"/>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E0FB3FAA-966A-874B-BB10-28A2E8AC39F5}"/>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633BD878-8F07-024D-9040-4791952E4991}"/>
              </a:ext>
            </a:extLst>
          </p:cNvPr>
          <p:cNvGrpSpPr/>
          <p:nvPr userDrawn="1"/>
        </p:nvGrpSpPr>
        <p:grpSpPr>
          <a:xfrm>
            <a:off x="0" y="5974464"/>
            <a:ext cx="901960" cy="883534"/>
            <a:chOff x="0" y="5974464"/>
            <a:chExt cx="901960" cy="883534"/>
          </a:xfrm>
        </p:grpSpPr>
        <p:sp>
          <p:nvSpPr>
            <p:cNvPr id="23" name="Rectangle 22">
              <a:extLst>
                <a:ext uri="{FF2B5EF4-FFF2-40B4-BE49-F238E27FC236}">
                  <a16:creationId xmlns:a16="http://schemas.microsoft.com/office/drawing/2014/main" id="{9FAF06CD-83B4-D549-943F-946C1CA8E7E4}"/>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24" name="Triangle 23">
              <a:extLst>
                <a:ext uri="{FF2B5EF4-FFF2-40B4-BE49-F238E27FC236}">
                  <a16:creationId xmlns:a16="http://schemas.microsoft.com/office/drawing/2014/main" id="{67B23528-AA85-F748-ABD6-4FA095793E24}"/>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25" name="Triangle 24">
              <a:extLst>
                <a:ext uri="{FF2B5EF4-FFF2-40B4-BE49-F238E27FC236}">
                  <a16:creationId xmlns:a16="http://schemas.microsoft.com/office/drawing/2014/main" id="{2AF698A7-C7F2-034F-9596-3CBD50D01DC2}"/>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grpSp>
      <p:sp>
        <p:nvSpPr>
          <p:cNvPr id="15" name="Slide Number Placeholder 5">
            <a:extLst>
              <a:ext uri="{FF2B5EF4-FFF2-40B4-BE49-F238E27FC236}">
                <a16:creationId xmlns:a16="http://schemas.microsoft.com/office/drawing/2014/main" id="{7A937FDC-DA78-FF44-ABFA-A117541D5238}"/>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17" name="Graphic 16">
            <a:extLst>
              <a:ext uri="{FF2B5EF4-FFF2-40B4-BE49-F238E27FC236}">
                <a16:creationId xmlns:a16="http://schemas.microsoft.com/office/drawing/2014/main" id="{C216BA44-201C-984C-B141-0D97E04234C3}"/>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t="42970" b="41818"/>
          <a:stretch/>
        </p:blipFill>
        <p:spPr>
          <a:xfrm>
            <a:off x="10162425" y="6511679"/>
            <a:ext cx="1905000" cy="289784"/>
          </a:xfrm>
          <a:prstGeom prst="rect">
            <a:avLst/>
          </a:prstGeom>
        </p:spPr>
      </p:pic>
      <p:sp>
        <p:nvSpPr>
          <p:cNvPr id="20" name="Rectangle 19">
            <a:extLst>
              <a:ext uri="{FF2B5EF4-FFF2-40B4-BE49-F238E27FC236}">
                <a16:creationId xmlns:a16="http://schemas.microsoft.com/office/drawing/2014/main" id="{A9AB175F-B5E7-7D45-B153-F5410A39C714}"/>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15613935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Image divider slide">
    <p:spTree>
      <p:nvGrpSpPr>
        <p:cNvPr id="1" name=""/>
        <p:cNvGrpSpPr/>
        <p:nvPr/>
      </p:nvGrpSpPr>
      <p:grpSpPr>
        <a:xfrm>
          <a:off x="0" y="0"/>
          <a:ext cx="0" cy="0"/>
          <a:chOff x="0" y="0"/>
          <a:chExt cx="0" cy="0"/>
        </a:xfrm>
      </p:grpSpPr>
      <p:sp>
        <p:nvSpPr>
          <p:cNvPr id="40" name="Picture Placeholder 2">
            <a:extLst>
              <a:ext uri="{FF2B5EF4-FFF2-40B4-BE49-F238E27FC236}">
                <a16:creationId xmlns:a16="http://schemas.microsoft.com/office/drawing/2014/main" id="{DE5B5DF4-7088-5F40-9AC1-B83090DEC12E}"/>
              </a:ext>
            </a:extLst>
          </p:cNvPr>
          <p:cNvSpPr>
            <a:spLocks noGrp="1"/>
          </p:cNvSpPr>
          <p:nvPr>
            <p:ph type="pic" sz="quarter" idx="38"/>
          </p:nvPr>
        </p:nvSpPr>
        <p:spPr>
          <a:xfrm>
            <a:off x="893118" y="1462272"/>
            <a:ext cx="3287713" cy="2354343"/>
          </a:xfrm>
          <a:prstGeom prst="rect">
            <a:avLst/>
          </a:prstGeom>
        </p:spPr>
        <p:txBody>
          <a:bodyPr/>
          <a:lstStyle>
            <a:lvl1pPr>
              <a:defRPr sz="1600" b="0" i="0">
                <a:latin typeface="Gotham Light" panose="02000504020000020004" pitchFamily="2" charset="0"/>
              </a:defRPr>
            </a:lvl1pPr>
          </a:lstStyle>
          <a:p>
            <a:endParaRPr lang="en-US"/>
          </a:p>
        </p:txBody>
      </p:sp>
      <p:sp>
        <p:nvSpPr>
          <p:cNvPr id="3" name="Picture Placeholder 2">
            <a:extLst>
              <a:ext uri="{FF2B5EF4-FFF2-40B4-BE49-F238E27FC236}">
                <a16:creationId xmlns:a16="http://schemas.microsoft.com/office/drawing/2014/main" id="{99BDD43E-7E9D-CB4A-9DA7-DD82069D0216}"/>
              </a:ext>
            </a:extLst>
          </p:cNvPr>
          <p:cNvSpPr>
            <a:spLocks noGrp="1"/>
          </p:cNvSpPr>
          <p:nvPr>
            <p:ph type="pic" sz="quarter" idx="31"/>
          </p:nvPr>
        </p:nvSpPr>
        <p:spPr>
          <a:xfrm>
            <a:off x="4401631" y="1462272"/>
            <a:ext cx="3287713" cy="2354343"/>
          </a:xfrm>
          <a:prstGeom prst="rect">
            <a:avLst/>
          </a:prstGeom>
        </p:spPr>
        <p:txBody>
          <a:bodyPr/>
          <a:lstStyle>
            <a:lvl1pPr>
              <a:defRPr sz="1600" b="0" i="0">
                <a:latin typeface="Gotham Light" panose="02000504020000020004" pitchFamily="2" charset="0"/>
              </a:defRPr>
            </a:lvl1pPr>
          </a:lstStyle>
          <a:p>
            <a:endParaRPr lang="en-US"/>
          </a:p>
        </p:txBody>
      </p:sp>
      <p:sp>
        <p:nvSpPr>
          <p:cNvPr id="36" name="Picture Placeholder 2">
            <a:extLst>
              <a:ext uri="{FF2B5EF4-FFF2-40B4-BE49-F238E27FC236}">
                <a16:creationId xmlns:a16="http://schemas.microsoft.com/office/drawing/2014/main" id="{5832F7C3-3426-FB41-A92A-30E8680737B5}"/>
              </a:ext>
            </a:extLst>
          </p:cNvPr>
          <p:cNvSpPr>
            <a:spLocks noGrp="1"/>
          </p:cNvSpPr>
          <p:nvPr>
            <p:ph type="pic" sz="quarter" idx="35"/>
          </p:nvPr>
        </p:nvSpPr>
        <p:spPr>
          <a:xfrm>
            <a:off x="7910144" y="1462272"/>
            <a:ext cx="3287713" cy="2354343"/>
          </a:xfrm>
          <a:prstGeom prst="rect">
            <a:avLst/>
          </a:prstGeom>
        </p:spPr>
        <p:txBody>
          <a:bodyPr/>
          <a:lstStyle>
            <a:lvl1pPr>
              <a:defRPr sz="1600" b="0" i="0">
                <a:latin typeface="Gotham Light" panose="02000504020000020004" pitchFamily="2" charset="0"/>
              </a:defRPr>
            </a:lvl1pPr>
          </a:lstStyle>
          <a:p>
            <a:endParaRPr lang="en-US"/>
          </a:p>
        </p:txBody>
      </p:sp>
      <p:cxnSp>
        <p:nvCxnSpPr>
          <p:cNvPr id="12" name="Straight Connector 11">
            <a:extLst>
              <a:ext uri="{FF2B5EF4-FFF2-40B4-BE49-F238E27FC236}">
                <a16:creationId xmlns:a16="http://schemas.microsoft.com/office/drawing/2014/main" id="{36FE4A19-2C39-9846-B0B0-5AE020F9F1F9}"/>
              </a:ext>
            </a:extLst>
          </p:cNvPr>
          <p:cNvCxnSpPr>
            <a:cxnSpLocks/>
          </p:cNvCxnSpPr>
          <p:nvPr userDrawn="1"/>
        </p:nvCxnSpPr>
        <p:spPr>
          <a:xfrm>
            <a:off x="263880" y="443685"/>
            <a:ext cx="11928121"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C7CA887-B8E9-6B49-8B79-C77F61EF6769}"/>
              </a:ext>
            </a:extLst>
          </p:cNvPr>
          <p:cNvSpPr>
            <a:spLocks noGrp="1"/>
          </p:cNvSpPr>
          <p:nvPr>
            <p:ph type="title" hasCustomPrompt="1"/>
          </p:nvPr>
        </p:nvSpPr>
        <p:spPr>
          <a:xfrm>
            <a:off x="127175" y="36427"/>
            <a:ext cx="3749086" cy="626468"/>
          </a:xfrm>
          <a:prstGeom prst="rect">
            <a:avLst/>
          </a:prstGeom>
          <a:solidFill>
            <a:schemeClr val="bg1"/>
          </a:solidFill>
        </p:spPr>
        <p:txBody>
          <a:bodyPr>
            <a:normAutofit/>
          </a:bodyPr>
          <a:lstStyle>
            <a:lvl1pPr>
              <a:lnSpc>
                <a:spcPct val="100000"/>
              </a:lnSpc>
              <a:spcBef>
                <a:spcPts val="1200"/>
              </a:spcBef>
              <a:defRPr sz="2799">
                <a:solidFill>
                  <a:srgbClr val="4B4B4B"/>
                </a:solidFill>
                <a:latin typeface="Gotham Book" panose="02000604040000020004" pitchFamily="2" charset="0"/>
              </a:defRPr>
            </a:lvl1pPr>
          </a:lstStyle>
          <a:p>
            <a:pPr>
              <a:spcBef>
                <a:spcPts val="1200"/>
              </a:spcBef>
            </a:pPr>
            <a:r>
              <a:rPr lang="en-US" sz="2799">
                <a:solidFill>
                  <a:srgbClr val="4B4B4B"/>
                </a:solidFill>
                <a:latin typeface="Gotham Book" panose="02000604040000020004" pitchFamily="2" charset="0"/>
              </a:rPr>
              <a:t>Big title </a:t>
            </a:r>
            <a:r>
              <a:rPr lang="en-US" sz="2799">
                <a:solidFill>
                  <a:srgbClr val="5EC1EF"/>
                </a:solidFill>
                <a:latin typeface="Gotham Book" panose="02000604040000020004" pitchFamily="2" charset="0"/>
              </a:rPr>
              <a:t>Image</a:t>
            </a:r>
            <a:r>
              <a:rPr lang="en-US" sz="2799">
                <a:solidFill>
                  <a:srgbClr val="4B4B4B"/>
                </a:solidFill>
                <a:latin typeface="Gotham Book" panose="02000604040000020004" pitchFamily="2" charset="0"/>
              </a:rPr>
              <a:t> slide</a:t>
            </a:r>
          </a:p>
        </p:txBody>
      </p:sp>
      <p:sp>
        <p:nvSpPr>
          <p:cNvPr id="21" name="Morbi vestibulum at eros">
            <a:extLst>
              <a:ext uri="{FF2B5EF4-FFF2-40B4-BE49-F238E27FC236}">
                <a16:creationId xmlns:a16="http://schemas.microsoft.com/office/drawing/2014/main" id="{DF1A9A2E-22F6-D24D-B0AB-4E33522CB96C}"/>
              </a:ext>
            </a:extLst>
          </p:cNvPr>
          <p:cNvSpPr>
            <a:spLocks noGrp="1"/>
          </p:cNvSpPr>
          <p:nvPr>
            <p:ph type="body" idx="20"/>
          </p:nvPr>
        </p:nvSpPr>
        <p:spPr>
          <a:xfrm>
            <a:off x="905014" y="4171043"/>
            <a:ext cx="2853879" cy="296843"/>
          </a:xfrm>
          <a:prstGeom prst="rect">
            <a:avLst/>
          </a:prstGeom>
        </p:spPr>
        <p:txBody>
          <a:bodyPr>
            <a:noAutofit/>
          </a:bodyPr>
          <a:lstStyle>
            <a:lvl1pPr marL="0" indent="0">
              <a:buNone/>
              <a:defRPr sz="1600" b="0" i="0">
                <a:latin typeface="Gotham Medium" panose="02000604040000020004" pitchFamily="2" charset="0"/>
              </a:defRPr>
            </a:lvl1pPr>
          </a:lstStyle>
          <a:p>
            <a:r>
              <a:t>Morbi vestibulum at </a:t>
            </a:r>
            <a:r>
              <a:rPr err="1"/>
              <a:t>eros</a:t>
            </a:r>
            <a:endParaRPr/>
          </a:p>
        </p:txBody>
      </p:sp>
      <p:sp>
        <p:nvSpPr>
          <p:cNvPr id="34" name="Morbi vestibulum at eros">
            <a:extLst>
              <a:ext uri="{FF2B5EF4-FFF2-40B4-BE49-F238E27FC236}">
                <a16:creationId xmlns:a16="http://schemas.microsoft.com/office/drawing/2014/main" id="{39632727-9FE6-B840-8203-B63990840123}"/>
              </a:ext>
            </a:extLst>
          </p:cNvPr>
          <p:cNvSpPr>
            <a:spLocks noGrp="1"/>
          </p:cNvSpPr>
          <p:nvPr>
            <p:ph type="body" idx="33"/>
          </p:nvPr>
        </p:nvSpPr>
        <p:spPr>
          <a:xfrm>
            <a:off x="4451612" y="4171043"/>
            <a:ext cx="2853879" cy="296843"/>
          </a:xfrm>
          <a:prstGeom prst="rect">
            <a:avLst/>
          </a:prstGeom>
        </p:spPr>
        <p:txBody>
          <a:bodyPr>
            <a:noAutofit/>
          </a:bodyPr>
          <a:lstStyle>
            <a:lvl1pPr marL="0" indent="0">
              <a:buNone/>
              <a:defRPr sz="1600" b="0" i="0">
                <a:latin typeface="Gotham Medium" panose="02000604040000020004" pitchFamily="2" charset="0"/>
              </a:defRPr>
            </a:lvl1pPr>
          </a:lstStyle>
          <a:p>
            <a:r>
              <a:t>Morbi vestibulum at </a:t>
            </a:r>
            <a:r>
              <a:rPr err="1"/>
              <a:t>eros</a:t>
            </a:r>
            <a:endParaRPr/>
          </a:p>
        </p:txBody>
      </p:sp>
      <p:sp>
        <p:nvSpPr>
          <p:cNvPr id="37" name="Morbi vestibulum at eros">
            <a:extLst>
              <a:ext uri="{FF2B5EF4-FFF2-40B4-BE49-F238E27FC236}">
                <a16:creationId xmlns:a16="http://schemas.microsoft.com/office/drawing/2014/main" id="{776148CB-7DD9-424D-B962-F1A43131240A}"/>
              </a:ext>
            </a:extLst>
          </p:cNvPr>
          <p:cNvSpPr>
            <a:spLocks noGrp="1"/>
          </p:cNvSpPr>
          <p:nvPr>
            <p:ph type="body" idx="36"/>
          </p:nvPr>
        </p:nvSpPr>
        <p:spPr>
          <a:xfrm>
            <a:off x="7960125" y="4171043"/>
            <a:ext cx="2853879" cy="296843"/>
          </a:xfrm>
          <a:prstGeom prst="rect">
            <a:avLst/>
          </a:prstGeom>
        </p:spPr>
        <p:txBody>
          <a:bodyPr>
            <a:noAutofit/>
          </a:bodyPr>
          <a:lstStyle>
            <a:lvl1pPr marL="0" indent="0">
              <a:buNone/>
              <a:defRPr sz="1600" b="0" i="0">
                <a:latin typeface="Gotham Medium" panose="02000604040000020004" pitchFamily="2" charset="0"/>
              </a:defRPr>
            </a:lvl1pPr>
          </a:lstStyle>
          <a:p>
            <a:r>
              <a:t>Morbi vestibulum at </a:t>
            </a:r>
            <a:r>
              <a:rPr err="1"/>
              <a:t>eros</a:t>
            </a:r>
            <a:endParaRPr/>
          </a:p>
        </p:txBody>
      </p:sp>
      <p:cxnSp>
        <p:nvCxnSpPr>
          <p:cNvPr id="25" name="Straight Connector 24">
            <a:extLst>
              <a:ext uri="{FF2B5EF4-FFF2-40B4-BE49-F238E27FC236}">
                <a16:creationId xmlns:a16="http://schemas.microsoft.com/office/drawing/2014/main" id="{FC88ECB3-A6B3-F542-98A4-51DC067653B6}"/>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A7A93A0-490A-1C4A-A38C-6743B892C3E7}"/>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35" name="Group 34">
            <a:extLst>
              <a:ext uri="{FF2B5EF4-FFF2-40B4-BE49-F238E27FC236}">
                <a16:creationId xmlns:a16="http://schemas.microsoft.com/office/drawing/2014/main" id="{D56D512C-9CCF-D54D-A0F3-7B231D7BE342}"/>
              </a:ext>
            </a:extLst>
          </p:cNvPr>
          <p:cNvGrpSpPr/>
          <p:nvPr userDrawn="1"/>
        </p:nvGrpSpPr>
        <p:grpSpPr>
          <a:xfrm>
            <a:off x="0" y="5974464"/>
            <a:ext cx="901960" cy="883534"/>
            <a:chOff x="0" y="5974464"/>
            <a:chExt cx="901960" cy="883534"/>
          </a:xfrm>
        </p:grpSpPr>
        <p:sp>
          <p:nvSpPr>
            <p:cNvPr id="38" name="Rectangle 37">
              <a:extLst>
                <a:ext uri="{FF2B5EF4-FFF2-40B4-BE49-F238E27FC236}">
                  <a16:creationId xmlns:a16="http://schemas.microsoft.com/office/drawing/2014/main" id="{69FF75B1-D033-C844-965E-25ECFD2097D6}"/>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39" name="Triangle 38">
              <a:extLst>
                <a:ext uri="{FF2B5EF4-FFF2-40B4-BE49-F238E27FC236}">
                  <a16:creationId xmlns:a16="http://schemas.microsoft.com/office/drawing/2014/main" id="{8E0861B7-1A55-B34F-825D-D14C079FE149}"/>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41" name="Triangle 40">
              <a:extLst>
                <a:ext uri="{FF2B5EF4-FFF2-40B4-BE49-F238E27FC236}">
                  <a16:creationId xmlns:a16="http://schemas.microsoft.com/office/drawing/2014/main" id="{FFBA9806-F267-F84B-B03F-AA4C316F76A6}"/>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grpSp>
      <p:sp>
        <p:nvSpPr>
          <p:cNvPr id="4" name="Text Placeholder 3">
            <a:extLst>
              <a:ext uri="{FF2B5EF4-FFF2-40B4-BE49-F238E27FC236}">
                <a16:creationId xmlns:a16="http://schemas.microsoft.com/office/drawing/2014/main" id="{46616A50-345C-6F46-BACC-623353EFA310}"/>
              </a:ext>
            </a:extLst>
          </p:cNvPr>
          <p:cNvSpPr>
            <a:spLocks noGrp="1"/>
          </p:cNvSpPr>
          <p:nvPr>
            <p:ph type="body" sz="quarter" idx="39" hasCustomPrompt="1"/>
          </p:nvPr>
        </p:nvSpPr>
        <p:spPr>
          <a:xfrm>
            <a:off x="901700" y="4584700"/>
            <a:ext cx="3158065" cy="1549400"/>
          </a:xfrm>
          <a:prstGeom prst="rect">
            <a:avLst/>
          </a:prstGeom>
        </p:spPr>
        <p:txBody>
          <a:bodyPr/>
          <a:lstStyle>
            <a:lvl1pPr marL="457063" indent="-457063">
              <a:buFont typeface="Arial" panose="020B0604020202020204" pitchFamily="34" charset="0"/>
              <a:buChar char="•"/>
              <a:defRPr sz="2399" b="0" i="0">
                <a:solidFill>
                  <a:schemeClr val="tx2"/>
                </a:solidFill>
                <a:latin typeface="Gotham Book" panose="02000604040000020004" pitchFamily="2" charset="0"/>
              </a:defRPr>
            </a:lvl1pPr>
          </a:lstStyle>
          <a:p>
            <a:pPr lvl="0"/>
            <a:r>
              <a:rPr lang="en-US"/>
              <a:t>Lorem ipsum das bio dummy text in use.</a:t>
            </a:r>
          </a:p>
        </p:txBody>
      </p:sp>
      <p:sp>
        <p:nvSpPr>
          <p:cNvPr id="27" name="Text Placeholder 3">
            <a:extLst>
              <a:ext uri="{FF2B5EF4-FFF2-40B4-BE49-F238E27FC236}">
                <a16:creationId xmlns:a16="http://schemas.microsoft.com/office/drawing/2014/main" id="{10A36087-EF00-EB48-86FA-7A795AF906FD}"/>
              </a:ext>
            </a:extLst>
          </p:cNvPr>
          <p:cNvSpPr>
            <a:spLocks noGrp="1"/>
          </p:cNvSpPr>
          <p:nvPr>
            <p:ph type="body" sz="quarter" idx="40" hasCustomPrompt="1"/>
          </p:nvPr>
        </p:nvSpPr>
        <p:spPr>
          <a:xfrm>
            <a:off x="4451613" y="4584700"/>
            <a:ext cx="3158065" cy="1549400"/>
          </a:xfrm>
          <a:prstGeom prst="rect">
            <a:avLst/>
          </a:prstGeom>
        </p:spPr>
        <p:txBody>
          <a:bodyPr/>
          <a:lstStyle>
            <a:lvl1pPr marL="457063" indent="-457063">
              <a:buFont typeface="Arial" panose="020B0604020202020204" pitchFamily="34" charset="0"/>
              <a:buChar char="•"/>
              <a:defRPr sz="2399" b="0" i="0">
                <a:solidFill>
                  <a:schemeClr val="tx2"/>
                </a:solidFill>
                <a:latin typeface="Gotham Book" panose="02000604040000020004" pitchFamily="2" charset="0"/>
              </a:defRPr>
            </a:lvl1pPr>
          </a:lstStyle>
          <a:p>
            <a:pPr lvl="0"/>
            <a:r>
              <a:rPr lang="en-US"/>
              <a:t>Lorem ipsum das bio dummy text in use.</a:t>
            </a:r>
          </a:p>
        </p:txBody>
      </p:sp>
      <p:sp>
        <p:nvSpPr>
          <p:cNvPr id="28" name="Text Placeholder 3">
            <a:extLst>
              <a:ext uri="{FF2B5EF4-FFF2-40B4-BE49-F238E27FC236}">
                <a16:creationId xmlns:a16="http://schemas.microsoft.com/office/drawing/2014/main" id="{14C41AA7-B62D-2046-A0AE-23FE7400966B}"/>
              </a:ext>
            </a:extLst>
          </p:cNvPr>
          <p:cNvSpPr>
            <a:spLocks noGrp="1"/>
          </p:cNvSpPr>
          <p:nvPr>
            <p:ph type="body" sz="quarter" idx="41" hasCustomPrompt="1"/>
          </p:nvPr>
        </p:nvSpPr>
        <p:spPr>
          <a:xfrm>
            <a:off x="7960126" y="4584700"/>
            <a:ext cx="3158065" cy="1549400"/>
          </a:xfrm>
          <a:prstGeom prst="rect">
            <a:avLst/>
          </a:prstGeom>
        </p:spPr>
        <p:txBody>
          <a:bodyPr/>
          <a:lstStyle>
            <a:lvl1pPr marL="457063" indent="-457063">
              <a:buFont typeface="Arial" panose="020B0604020202020204" pitchFamily="34" charset="0"/>
              <a:buChar char="•"/>
              <a:defRPr sz="2399" b="0" i="0">
                <a:solidFill>
                  <a:schemeClr val="tx2"/>
                </a:solidFill>
                <a:latin typeface="Gotham Book" panose="02000604040000020004" pitchFamily="2" charset="0"/>
              </a:defRPr>
            </a:lvl1pPr>
          </a:lstStyle>
          <a:p>
            <a:pPr lvl="0"/>
            <a:r>
              <a:rPr lang="en-US"/>
              <a:t>Lorem ipsum das bio dummy text in use.</a:t>
            </a:r>
          </a:p>
        </p:txBody>
      </p:sp>
      <p:sp>
        <p:nvSpPr>
          <p:cNvPr id="23" name="Slide Number Placeholder 5">
            <a:extLst>
              <a:ext uri="{FF2B5EF4-FFF2-40B4-BE49-F238E27FC236}">
                <a16:creationId xmlns:a16="http://schemas.microsoft.com/office/drawing/2014/main" id="{E044BCC5-0CE2-9B43-A2B4-DA6BFC66C121}"/>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24" name="Graphic 23">
            <a:extLst>
              <a:ext uri="{FF2B5EF4-FFF2-40B4-BE49-F238E27FC236}">
                <a16:creationId xmlns:a16="http://schemas.microsoft.com/office/drawing/2014/main" id="{82D0C879-E6B4-F945-86EE-0147EED2A493}"/>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t="42970" b="41818"/>
          <a:stretch/>
        </p:blipFill>
        <p:spPr>
          <a:xfrm>
            <a:off x="10162425" y="6511679"/>
            <a:ext cx="1905000" cy="289784"/>
          </a:xfrm>
          <a:prstGeom prst="rect">
            <a:avLst/>
          </a:prstGeom>
        </p:spPr>
      </p:pic>
      <p:sp>
        <p:nvSpPr>
          <p:cNvPr id="30" name="Rectangle 29">
            <a:extLst>
              <a:ext uri="{FF2B5EF4-FFF2-40B4-BE49-F238E27FC236}">
                <a16:creationId xmlns:a16="http://schemas.microsoft.com/office/drawing/2014/main" id="{33A934E7-3172-4E44-816D-6E8E8EA1F14D}"/>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5874786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ingle Column Layout">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36FE4A19-2C39-9846-B0B0-5AE020F9F1F9}"/>
              </a:ext>
            </a:extLst>
          </p:cNvPr>
          <p:cNvCxnSpPr>
            <a:cxnSpLocks/>
          </p:cNvCxnSpPr>
          <p:nvPr userDrawn="1"/>
        </p:nvCxnSpPr>
        <p:spPr>
          <a:xfrm>
            <a:off x="263880" y="443685"/>
            <a:ext cx="11928121"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C7CA887-B8E9-6B49-8B79-C77F61EF6769}"/>
              </a:ext>
            </a:extLst>
          </p:cNvPr>
          <p:cNvSpPr>
            <a:spLocks noGrp="1"/>
          </p:cNvSpPr>
          <p:nvPr>
            <p:ph type="title" hasCustomPrompt="1"/>
          </p:nvPr>
        </p:nvSpPr>
        <p:spPr>
          <a:xfrm>
            <a:off x="127175" y="36427"/>
            <a:ext cx="3937929" cy="626468"/>
          </a:xfrm>
          <a:prstGeom prst="rect">
            <a:avLst/>
          </a:prstGeom>
          <a:solidFill>
            <a:schemeClr val="bg1"/>
          </a:solidFill>
        </p:spPr>
        <p:txBody>
          <a:bodyPr>
            <a:normAutofit/>
          </a:bodyPr>
          <a:lstStyle>
            <a:lvl1pPr>
              <a:lnSpc>
                <a:spcPct val="100000"/>
              </a:lnSpc>
              <a:spcBef>
                <a:spcPts val="1200"/>
              </a:spcBef>
              <a:defRPr sz="2799">
                <a:solidFill>
                  <a:srgbClr val="4B4B4B"/>
                </a:solidFill>
                <a:latin typeface="Gotham Book" panose="02000604040000020004" pitchFamily="2" charset="0"/>
              </a:defRPr>
            </a:lvl1pPr>
          </a:lstStyle>
          <a:p>
            <a:pPr>
              <a:spcBef>
                <a:spcPts val="1200"/>
              </a:spcBef>
            </a:pPr>
            <a:r>
              <a:rPr lang="en-US" sz="2799">
                <a:solidFill>
                  <a:srgbClr val="4B4B4B"/>
                </a:solidFill>
                <a:latin typeface="Gotham Book" panose="02000604040000020004" pitchFamily="2" charset="0"/>
              </a:rPr>
              <a:t>Single column layout</a:t>
            </a:r>
          </a:p>
        </p:txBody>
      </p:sp>
      <p:sp>
        <p:nvSpPr>
          <p:cNvPr id="21" name="Morbi vestibulum at eros">
            <a:extLst>
              <a:ext uri="{FF2B5EF4-FFF2-40B4-BE49-F238E27FC236}">
                <a16:creationId xmlns:a16="http://schemas.microsoft.com/office/drawing/2014/main" id="{DF1A9A2E-22F6-D24D-B0AB-4E33522CB96C}"/>
              </a:ext>
            </a:extLst>
          </p:cNvPr>
          <p:cNvSpPr>
            <a:spLocks noGrp="1"/>
          </p:cNvSpPr>
          <p:nvPr>
            <p:ph type="body" idx="20"/>
          </p:nvPr>
        </p:nvSpPr>
        <p:spPr>
          <a:xfrm>
            <a:off x="905013" y="1106581"/>
            <a:ext cx="3468205" cy="296843"/>
          </a:xfrm>
          <a:prstGeom prst="rect">
            <a:avLst/>
          </a:prstGeom>
        </p:spPr>
        <p:txBody>
          <a:bodyPr>
            <a:noAutofit/>
          </a:bodyPr>
          <a:lstStyle>
            <a:lvl1pPr marL="0" indent="0">
              <a:buNone/>
              <a:defRPr sz="1999" b="0" i="0">
                <a:solidFill>
                  <a:srgbClr val="0066B3"/>
                </a:solidFill>
                <a:latin typeface="Gotham Book" panose="02000604040000020004" pitchFamily="2" charset="0"/>
              </a:defRPr>
            </a:lvl1pPr>
          </a:lstStyle>
          <a:p>
            <a:r>
              <a:t>Morbi vestibulum at </a:t>
            </a:r>
            <a:r>
              <a:rPr err="1"/>
              <a:t>eros</a:t>
            </a:r>
            <a:endParaRPr/>
          </a:p>
        </p:txBody>
      </p:sp>
      <p:sp>
        <p:nvSpPr>
          <p:cNvPr id="17" name="Subtitle 2">
            <a:extLst>
              <a:ext uri="{FF2B5EF4-FFF2-40B4-BE49-F238E27FC236}">
                <a16:creationId xmlns:a16="http://schemas.microsoft.com/office/drawing/2014/main" id="{7B508B86-1095-1548-92EA-86B34BAC5BB5}"/>
              </a:ext>
            </a:extLst>
          </p:cNvPr>
          <p:cNvSpPr>
            <a:spLocks noGrp="1"/>
          </p:cNvSpPr>
          <p:nvPr>
            <p:ph type="subTitle" idx="1" hasCustomPrompt="1"/>
          </p:nvPr>
        </p:nvSpPr>
        <p:spPr>
          <a:xfrm>
            <a:off x="905012" y="1653188"/>
            <a:ext cx="10375901" cy="4552929"/>
          </a:xfrm>
          <a:prstGeom prst="rect">
            <a:avLst/>
          </a:prstGeom>
        </p:spPr>
        <p:txBody>
          <a:bodyPr>
            <a:normAutofit/>
          </a:bodyPr>
          <a:lstStyle>
            <a:lvl1pPr marL="0" marR="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sz="1600" b="0" i="0">
                <a:solidFill>
                  <a:schemeClr val="tx1">
                    <a:lumMod val="65000"/>
                    <a:lumOff val="35000"/>
                  </a:schemeClr>
                </a:solidFill>
                <a:latin typeface="Gotham Book" panose="02000604040000020004" pitchFamily="2" charset="0"/>
              </a:defRPr>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pPr marL="0" marR="0" lvl="0" indent="0" algn="ctr"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600">
                <a:solidFill>
                  <a:schemeClr val="bg1"/>
                </a:solidFill>
                <a:latin typeface="Gotham Book" panose="02000604040000020004" pitchFamily="2" charset="0"/>
                <a:cs typeface="Arial" panose="020B0604020202020204" pitchFamily="34" charset="0"/>
              </a:rPr>
              <a:t>PnP design templates that raise your business above the expected. PnP design templates that raise your business above the expected. </a:t>
            </a:r>
          </a:p>
          <a:p>
            <a:pPr marL="0" marR="0" lvl="0" indent="0" algn="ctr"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600">
                <a:solidFill>
                  <a:schemeClr val="bg1"/>
                </a:solidFill>
                <a:latin typeface="Gotham Book" panose="02000604040000020004" pitchFamily="2" charset="0"/>
                <a:cs typeface="Arial" panose="020B0604020202020204" pitchFamily="34" charset="0"/>
              </a:rPr>
              <a:t>PnP design templates that raise your business above the expected. </a:t>
            </a:r>
          </a:p>
          <a:p>
            <a:pPr marL="0" marR="0" lvl="0" indent="0" algn="ctr"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600">
                <a:solidFill>
                  <a:schemeClr val="bg1"/>
                </a:solidFill>
                <a:latin typeface="Gotham Book" panose="02000604040000020004" pitchFamily="2" charset="0"/>
                <a:cs typeface="Arial" panose="020B0604020202020204" pitchFamily="34" charset="0"/>
              </a:rPr>
              <a:t>PnP design templates that raise your business above the expected. </a:t>
            </a:r>
          </a:p>
          <a:p>
            <a:pPr marL="0" marR="0" lvl="0" indent="0" algn="ctr"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600">
                <a:solidFill>
                  <a:schemeClr val="bg1"/>
                </a:solidFill>
                <a:latin typeface="Gotham Book" panose="02000604040000020004" pitchFamily="2" charset="0"/>
                <a:cs typeface="Arial" panose="020B0604020202020204" pitchFamily="34" charset="0"/>
              </a:rPr>
              <a:t>PnP design templates that raise your business above the expected. </a:t>
            </a:r>
          </a:p>
          <a:p>
            <a:pPr marL="0" marR="0" lvl="0" indent="0" algn="ctr"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600">
                <a:solidFill>
                  <a:schemeClr val="bg1"/>
                </a:solidFill>
                <a:latin typeface="Gotham Book" panose="02000604040000020004" pitchFamily="2" charset="0"/>
                <a:cs typeface="Arial" panose="020B0604020202020204" pitchFamily="34" charset="0"/>
              </a:rPr>
              <a:t>PnP design templates that raise your business above the expected. </a:t>
            </a:r>
          </a:p>
          <a:p>
            <a:pPr marL="0" marR="0" lvl="0" indent="0" algn="ctr"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600">
                <a:solidFill>
                  <a:schemeClr val="bg1"/>
                </a:solidFill>
                <a:latin typeface="Gotham Book" panose="02000604040000020004" pitchFamily="2" charset="0"/>
                <a:cs typeface="Arial" panose="020B0604020202020204" pitchFamily="34" charset="0"/>
              </a:rPr>
              <a:t>PnP design templates that raise your business above the expected. </a:t>
            </a:r>
          </a:p>
          <a:p>
            <a:pPr marL="0" marR="0" lvl="0" indent="0" algn="ctr"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600">
                <a:solidFill>
                  <a:schemeClr val="bg1"/>
                </a:solidFill>
                <a:latin typeface="Gotham Book" panose="02000604040000020004" pitchFamily="2" charset="0"/>
                <a:cs typeface="Arial" panose="020B0604020202020204" pitchFamily="34" charset="0"/>
              </a:rPr>
              <a:t>PnP design templates that raise your business above the expected. </a:t>
            </a:r>
          </a:p>
          <a:p>
            <a:pPr marL="0" marR="0" lvl="0" indent="0" algn="ctr"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600">
                <a:solidFill>
                  <a:schemeClr val="bg1"/>
                </a:solidFill>
                <a:latin typeface="Gotham Book" panose="02000604040000020004" pitchFamily="2" charset="0"/>
                <a:cs typeface="Arial" panose="020B0604020202020204" pitchFamily="34" charset="0"/>
              </a:rPr>
              <a:t>PnP design templates that raise your business above the expected. </a:t>
            </a:r>
          </a:p>
          <a:p>
            <a:pPr marL="0" marR="0" lvl="0" indent="0" algn="ctr"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600">
                <a:solidFill>
                  <a:schemeClr val="bg1"/>
                </a:solidFill>
                <a:latin typeface="Gotham Book" panose="02000604040000020004" pitchFamily="2" charset="0"/>
                <a:cs typeface="Arial" panose="020B0604020202020204" pitchFamily="34" charset="0"/>
              </a:rPr>
              <a:t>PnP design templates that raise your business above the expected. </a:t>
            </a:r>
          </a:p>
          <a:p>
            <a:pPr marL="0" marR="0" lvl="0" indent="0" algn="ctr"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600">
                <a:solidFill>
                  <a:schemeClr val="bg1"/>
                </a:solidFill>
                <a:latin typeface="Gotham Book" panose="02000604040000020004" pitchFamily="2" charset="0"/>
                <a:cs typeface="Arial" panose="020B0604020202020204" pitchFamily="34" charset="0"/>
              </a:rPr>
              <a:t>PnP design templates that raise your business above the expected. </a:t>
            </a:r>
          </a:p>
          <a:p>
            <a:pPr marL="0" marR="0" lvl="0" indent="0" algn="ctr"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600">
                <a:solidFill>
                  <a:schemeClr val="bg1"/>
                </a:solidFill>
                <a:latin typeface="Gotham Book" panose="02000604040000020004" pitchFamily="2" charset="0"/>
                <a:cs typeface="Arial" panose="020B0604020202020204" pitchFamily="34" charset="0"/>
              </a:rPr>
              <a:t>PnP design templates that raise your business above the expected. </a:t>
            </a:r>
          </a:p>
          <a:p>
            <a:pPr marL="0" marR="0" lvl="0" indent="0" algn="ctr"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600">
                <a:solidFill>
                  <a:schemeClr val="bg1"/>
                </a:solidFill>
                <a:latin typeface="Gotham Book" panose="02000604040000020004" pitchFamily="2" charset="0"/>
                <a:cs typeface="Arial" panose="020B0604020202020204" pitchFamily="34" charset="0"/>
              </a:rPr>
              <a:t>PnP design templates that raise your business above the expected. </a:t>
            </a:r>
          </a:p>
          <a:p>
            <a:pPr algn="ctr">
              <a:defRPr/>
            </a:pPr>
            <a:endParaRPr lang="en-US" sz="1600">
              <a:solidFill>
                <a:schemeClr val="bg1"/>
              </a:solidFill>
              <a:latin typeface="Gotham Book" panose="02000604040000020004" pitchFamily="2" charset="0"/>
              <a:cs typeface="Arial" panose="020B0604020202020204" pitchFamily="34" charset="0"/>
            </a:endParaRPr>
          </a:p>
        </p:txBody>
      </p:sp>
      <p:cxnSp>
        <p:nvCxnSpPr>
          <p:cNvPr id="19" name="Straight Connector 18">
            <a:extLst>
              <a:ext uri="{FF2B5EF4-FFF2-40B4-BE49-F238E27FC236}">
                <a16:creationId xmlns:a16="http://schemas.microsoft.com/office/drawing/2014/main" id="{7DE2E3C1-5DD4-0E4A-B435-05473FDA9009}"/>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E4C2CA3-A0C8-2446-9FEE-456DA2A00A30}"/>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8" name="Group 27">
            <a:extLst>
              <a:ext uri="{FF2B5EF4-FFF2-40B4-BE49-F238E27FC236}">
                <a16:creationId xmlns:a16="http://schemas.microsoft.com/office/drawing/2014/main" id="{E6EE53CF-DA63-E64E-88C0-6FBCCD6E2D63}"/>
              </a:ext>
            </a:extLst>
          </p:cNvPr>
          <p:cNvGrpSpPr/>
          <p:nvPr userDrawn="1"/>
        </p:nvGrpSpPr>
        <p:grpSpPr>
          <a:xfrm>
            <a:off x="0" y="5974464"/>
            <a:ext cx="901960" cy="883534"/>
            <a:chOff x="0" y="5974464"/>
            <a:chExt cx="901960" cy="883534"/>
          </a:xfrm>
        </p:grpSpPr>
        <p:sp>
          <p:nvSpPr>
            <p:cNvPr id="29" name="Rectangle 28">
              <a:extLst>
                <a:ext uri="{FF2B5EF4-FFF2-40B4-BE49-F238E27FC236}">
                  <a16:creationId xmlns:a16="http://schemas.microsoft.com/office/drawing/2014/main" id="{F0BB86A3-4F25-354C-A803-D1FC766BE08B}"/>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30" name="Triangle 29">
              <a:extLst>
                <a:ext uri="{FF2B5EF4-FFF2-40B4-BE49-F238E27FC236}">
                  <a16:creationId xmlns:a16="http://schemas.microsoft.com/office/drawing/2014/main" id="{AFBAB440-C07F-8541-B674-578176F91D84}"/>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31" name="Triangle 30">
              <a:extLst>
                <a:ext uri="{FF2B5EF4-FFF2-40B4-BE49-F238E27FC236}">
                  <a16:creationId xmlns:a16="http://schemas.microsoft.com/office/drawing/2014/main" id="{F8E08A8F-62C1-8847-AF62-972D83F3D234}"/>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grpSp>
      <p:sp>
        <p:nvSpPr>
          <p:cNvPr id="16" name="Slide Number Placeholder 5">
            <a:extLst>
              <a:ext uri="{FF2B5EF4-FFF2-40B4-BE49-F238E27FC236}">
                <a16:creationId xmlns:a16="http://schemas.microsoft.com/office/drawing/2014/main" id="{78FD5C56-3826-BF48-8B0A-443EBB912168}"/>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18" name="Graphic 17">
            <a:extLst>
              <a:ext uri="{FF2B5EF4-FFF2-40B4-BE49-F238E27FC236}">
                <a16:creationId xmlns:a16="http://schemas.microsoft.com/office/drawing/2014/main" id="{E7425127-4C6E-E34F-A74A-762E20C0C7E8}"/>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t="42970" b="41818"/>
          <a:stretch/>
        </p:blipFill>
        <p:spPr>
          <a:xfrm>
            <a:off x="10162425" y="6511679"/>
            <a:ext cx="1905000" cy="289784"/>
          </a:xfrm>
          <a:prstGeom prst="rect">
            <a:avLst/>
          </a:prstGeom>
        </p:spPr>
      </p:pic>
      <p:sp>
        <p:nvSpPr>
          <p:cNvPr id="20" name="Rectangle 19">
            <a:extLst>
              <a:ext uri="{FF2B5EF4-FFF2-40B4-BE49-F238E27FC236}">
                <a16:creationId xmlns:a16="http://schemas.microsoft.com/office/drawing/2014/main" id="{A48FFC6A-D7AC-3047-95DA-1EE950A0B34C}"/>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222048005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Double Column Layout">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36FE4A19-2C39-9846-B0B0-5AE020F9F1F9}"/>
              </a:ext>
            </a:extLst>
          </p:cNvPr>
          <p:cNvCxnSpPr>
            <a:cxnSpLocks/>
          </p:cNvCxnSpPr>
          <p:nvPr userDrawn="1"/>
        </p:nvCxnSpPr>
        <p:spPr>
          <a:xfrm>
            <a:off x="263880" y="443685"/>
            <a:ext cx="11928121"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C7CA887-B8E9-6B49-8B79-C77F61EF6769}"/>
              </a:ext>
            </a:extLst>
          </p:cNvPr>
          <p:cNvSpPr>
            <a:spLocks noGrp="1"/>
          </p:cNvSpPr>
          <p:nvPr>
            <p:ph type="title" hasCustomPrompt="1"/>
          </p:nvPr>
        </p:nvSpPr>
        <p:spPr>
          <a:xfrm>
            <a:off x="127173" y="36427"/>
            <a:ext cx="4166531" cy="626468"/>
          </a:xfrm>
          <a:prstGeom prst="rect">
            <a:avLst/>
          </a:prstGeom>
          <a:solidFill>
            <a:schemeClr val="bg1"/>
          </a:solidFill>
        </p:spPr>
        <p:txBody>
          <a:bodyPr>
            <a:normAutofit/>
          </a:bodyPr>
          <a:lstStyle>
            <a:lvl1pPr>
              <a:lnSpc>
                <a:spcPct val="100000"/>
              </a:lnSpc>
              <a:spcBef>
                <a:spcPts val="1200"/>
              </a:spcBef>
              <a:defRPr sz="2799">
                <a:solidFill>
                  <a:srgbClr val="4B4B4B"/>
                </a:solidFill>
                <a:latin typeface="Gotham Book" panose="02000604040000020004" pitchFamily="2" charset="0"/>
              </a:defRPr>
            </a:lvl1pPr>
          </a:lstStyle>
          <a:p>
            <a:pPr>
              <a:spcBef>
                <a:spcPts val="1200"/>
              </a:spcBef>
            </a:pPr>
            <a:r>
              <a:rPr lang="en-US" sz="2799">
                <a:solidFill>
                  <a:srgbClr val="4B4B4B"/>
                </a:solidFill>
                <a:latin typeface="Gotham Book" panose="02000604040000020004" pitchFamily="2" charset="0"/>
              </a:rPr>
              <a:t>Double column layout</a:t>
            </a:r>
          </a:p>
        </p:txBody>
      </p:sp>
      <p:cxnSp>
        <p:nvCxnSpPr>
          <p:cNvPr id="31" name="Straight Connector 30">
            <a:extLst>
              <a:ext uri="{FF2B5EF4-FFF2-40B4-BE49-F238E27FC236}">
                <a16:creationId xmlns:a16="http://schemas.microsoft.com/office/drawing/2014/main" id="{CF734B29-5E9A-804F-97AF-440310730C62}"/>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D5A41FD8-9C77-134E-893F-280416889340}"/>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39" name="Group 38">
            <a:extLst>
              <a:ext uri="{FF2B5EF4-FFF2-40B4-BE49-F238E27FC236}">
                <a16:creationId xmlns:a16="http://schemas.microsoft.com/office/drawing/2014/main" id="{90A02FB1-8F48-2546-8B40-D1ECDAFD2A66}"/>
              </a:ext>
            </a:extLst>
          </p:cNvPr>
          <p:cNvGrpSpPr/>
          <p:nvPr userDrawn="1"/>
        </p:nvGrpSpPr>
        <p:grpSpPr>
          <a:xfrm>
            <a:off x="0" y="5974464"/>
            <a:ext cx="901960" cy="883534"/>
            <a:chOff x="0" y="5974464"/>
            <a:chExt cx="901960" cy="883534"/>
          </a:xfrm>
        </p:grpSpPr>
        <p:sp>
          <p:nvSpPr>
            <p:cNvPr id="40" name="Rectangle 39">
              <a:extLst>
                <a:ext uri="{FF2B5EF4-FFF2-40B4-BE49-F238E27FC236}">
                  <a16:creationId xmlns:a16="http://schemas.microsoft.com/office/drawing/2014/main" id="{CD742927-31E1-EE4A-9A20-30F134CB4D20}"/>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41" name="Triangle 40">
              <a:extLst>
                <a:ext uri="{FF2B5EF4-FFF2-40B4-BE49-F238E27FC236}">
                  <a16:creationId xmlns:a16="http://schemas.microsoft.com/office/drawing/2014/main" id="{5FC23D78-CAC5-8042-94C8-4CFF1893C779}"/>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42" name="Triangle 41">
              <a:extLst>
                <a:ext uri="{FF2B5EF4-FFF2-40B4-BE49-F238E27FC236}">
                  <a16:creationId xmlns:a16="http://schemas.microsoft.com/office/drawing/2014/main" id="{6EA33F20-CB6C-2643-94D8-F8E6F3D4A9D7}"/>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grpSp>
      <p:sp>
        <p:nvSpPr>
          <p:cNvPr id="4" name="Text Placeholder 3">
            <a:extLst>
              <a:ext uri="{FF2B5EF4-FFF2-40B4-BE49-F238E27FC236}">
                <a16:creationId xmlns:a16="http://schemas.microsoft.com/office/drawing/2014/main" id="{7033AC13-32F3-094E-8B94-55945C789FCA}"/>
              </a:ext>
            </a:extLst>
          </p:cNvPr>
          <p:cNvSpPr>
            <a:spLocks noGrp="1"/>
          </p:cNvSpPr>
          <p:nvPr>
            <p:ph type="body" sz="quarter" idx="10" hasCustomPrompt="1"/>
          </p:nvPr>
        </p:nvSpPr>
        <p:spPr>
          <a:xfrm>
            <a:off x="849313" y="1209677"/>
            <a:ext cx="3444875" cy="379413"/>
          </a:xfrm>
          <a:prstGeom prst="rect">
            <a:avLst/>
          </a:prstGeom>
        </p:spPr>
        <p:txBody>
          <a:bodyPr/>
          <a:lstStyle>
            <a:lvl1pPr marL="0" indent="0">
              <a:buNone/>
              <a:defRPr sz="1799" b="0" i="0">
                <a:solidFill>
                  <a:schemeClr val="accent5"/>
                </a:solidFill>
                <a:latin typeface="Gotham Medium" panose="02000604040000020004" pitchFamily="2" charset="0"/>
              </a:defRPr>
            </a:lvl1pPr>
          </a:lstStyle>
          <a:p>
            <a:pPr lvl="0"/>
            <a:r>
              <a:rPr lang="en-US"/>
              <a:t>01.</a:t>
            </a:r>
          </a:p>
        </p:txBody>
      </p:sp>
      <p:sp>
        <p:nvSpPr>
          <p:cNvPr id="27" name="Text Placeholder 3">
            <a:extLst>
              <a:ext uri="{FF2B5EF4-FFF2-40B4-BE49-F238E27FC236}">
                <a16:creationId xmlns:a16="http://schemas.microsoft.com/office/drawing/2014/main" id="{274E9002-DF5E-9F40-AE00-8570D96DA65D}"/>
              </a:ext>
            </a:extLst>
          </p:cNvPr>
          <p:cNvSpPr>
            <a:spLocks noGrp="1"/>
          </p:cNvSpPr>
          <p:nvPr>
            <p:ph type="body" sz="quarter" idx="11" hasCustomPrompt="1"/>
          </p:nvPr>
        </p:nvSpPr>
        <p:spPr>
          <a:xfrm>
            <a:off x="849314" y="1597041"/>
            <a:ext cx="4825924" cy="379413"/>
          </a:xfrm>
          <a:prstGeom prst="rect">
            <a:avLst/>
          </a:prstGeom>
        </p:spPr>
        <p:txBody>
          <a:bodyPr/>
          <a:lstStyle>
            <a:lvl1pPr marL="0" indent="0">
              <a:buNone/>
              <a:defRPr sz="1999" b="0" i="0">
                <a:solidFill>
                  <a:schemeClr val="tx1"/>
                </a:solidFill>
                <a:latin typeface="Gotham Book" panose="02000604040000020004" pitchFamily="2" charset="0"/>
              </a:defRPr>
            </a:lvl1pPr>
          </a:lstStyle>
          <a:p>
            <a:pPr lvl="0"/>
            <a:r>
              <a:rPr lang="en-US"/>
              <a:t>Lorem ipsum </a:t>
            </a:r>
            <a:r>
              <a:rPr lang="en-US" err="1"/>
              <a:t>dasbio</a:t>
            </a:r>
            <a:r>
              <a:rPr lang="en-US"/>
              <a:t> technology</a:t>
            </a:r>
          </a:p>
        </p:txBody>
      </p:sp>
      <p:sp>
        <p:nvSpPr>
          <p:cNvPr id="28" name="Text Placeholder 3">
            <a:extLst>
              <a:ext uri="{FF2B5EF4-FFF2-40B4-BE49-F238E27FC236}">
                <a16:creationId xmlns:a16="http://schemas.microsoft.com/office/drawing/2014/main" id="{15AC439C-1EBF-9A4A-8EF0-891D6E6930FB}"/>
              </a:ext>
            </a:extLst>
          </p:cNvPr>
          <p:cNvSpPr>
            <a:spLocks noGrp="1"/>
          </p:cNvSpPr>
          <p:nvPr>
            <p:ph type="body" sz="quarter" idx="12" hasCustomPrompt="1"/>
          </p:nvPr>
        </p:nvSpPr>
        <p:spPr>
          <a:xfrm>
            <a:off x="849314" y="2017171"/>
            <a:ext cx="4825924" cy="1302803"/>
          </a:xfrm>
          <a:prstGeom prst="rect">
            <a:avLst/>
          </a:prstGeom>
        </p:spPr>
        <p:txBody>
          <a:bodyPr/>
          <a:lstStyle>
            <a:lvl1pPr marL="0" marR="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lang="en-IN" sz="1600" b="0" i="0" u="none" strike="noStrike" smtClean="0">
                <a:solidFill>
                  <a:schemeClr val="tx2"/>
                </a:solidFill>
                <a:effectLst/>
                <a:latin typeface="Gotham Book" panose="02000604040000020004" pitchFamily="2" charset="0"/>
              </a:defRPr>
            </a:lvl1pPr>
          </a:lstStyle>
          <a:p>
            <a:pPr marL="0" marR="0" lvl="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Lorem ipsum is a dummy text used to replace text in some areas just for the purpose of an example. Lorem ipsum is a dummy text used to replace text in some areas just for the purpose of an example. </a:t>
            </a:r>
          </a:p>
        </p:txBody>
      </p:sp>
      <p:sp>
        <p:nvSpPr>
          <p:cNvPr id="33" name="Text Placeholder 3">
            <a:extLst>
              <a:ext uri="{FF2B5EF4-FFF2-40B4-BE49-F238E27FC236}">
                <a16:creationId xmlns:a16="http://schemas.microsoft.com/office/drawing/2014/main" id="{8BA28EE8-1833-F343-B669-ED9527F1B0F1}"/>
              </a:ext>
            </a:extLst>
          </p:cNvPr>
          <p:cNvSpPr>
            <a:spLocks noGrp="1"/>
          </p:cNvSpPr>
          <p:nvPr>
            <p:ph type="body" sz="quarter" idx="13" hasCustomPrompt="1"/>
          </p:nvPr>
        </p:nvSpPr>
        <p:spPr>
          <a:xfrm>
            <a:off x="6315690" y="1217628"/>
            <a:ext cx="3444875" cy="379413"/>
          </a:xfrm>
          <a:prstGeom prst="rect">
            <a:avLst/>
          </a:prstGeom>
        </p:spPr>
        <p:txBody>
          <a:bodyPr/>
          <a:lstStyle>
            <a:lvl1pPr marL="0" indent="0">
              <a:buNone/>
              <a:defRPr sz="1799" b="0" i="0">
                <a:solidFill>
                  <a:schemeClr val="accent5"/>
                </a:solidFill>
                <a:latin typeface="Gotham Medium" panose="02000604040000020004" pitchFamily="2" charset="0"/>
              </a:defRPr>
            </a:lvl1pPr>
          </a:lstStyle>
          <a:p>
            <a:pPr lvl="0"/>
            <a:r>
              <a:rPr lang="en-US"/>
              <a:t>03.</a:t>
            </a:r>
          </a:p>
        </p:txBody>
      </p:sp>
      <p:sp>
        <p:nvSpPr>
          <p:cNvPr id="34" name="Text Placeholder 3">
            <a:extLst>
              <a:ext uri="{FF2B5EF4-FFF2-40B4-BE49-F238E27FC236}">
                <a16:creationId xmlns:a16="http://schemas.microsoft.com/office/drawing/2014/main" id="{6657A983-00F0-7A47-8E24-0DA7291C9F76}"/>
              </a:ext>
            </a:extLst>
          </p:cNvPr>
          <p:cNvSpPr>
            <a:spLocks noGrp="1"/>
          </p:cNvSpPr>
          <p:nvPr>
            <p:ph type="body" sz="quarter" idx="14" hasCustomPrompt="1"/>
          </p:nvPr>
        </p:nvSpPr>
        <p:spPr>
          <a:xfrm>
            <a:off x="6315689" y="1604991"/>
            <a:ext cx="4825924" cy="379413"/>
          </a:xfrm>
          <a:prstGeom prst="rect">
            <a:avLst/>
          </a:prstGeom>
        </p:spPr>
        <p:txBody>
          <a:bodyPr/>
          <a:lstStyle>
            <a:lvl1pPr marL="0" indent="0">
              <a:buNone/>
              <a:defRPr sz="1999" b="0" i="0">
                <a:solidFill>
                  <a:schemeClr val="tx1"/>
                </a:solidFill>
                <a:latin typeface="Gotham Book" panose="02000604040000020004" pitchFamily="2" charset="0"/>
              </a:defRPr>
            </a:lvl1pPr>
          </a:lstStyle>
          <a:p>
            <a:pPr lvl="0"/>
            <a:r>
              <a:rPr lang="en-US"/>
              <a:t>Lorem ipsum </a:t>
            </a:r>
            <a:r>
              <a:rPr lang="en-US" err="1"/>
              <a:t>dasbio</a:t>
            </a:r>
            <a:r>
              <a:rPr lang="en-US"/>
              <a:t> technology</a:t>
            </a:r>
          </a:p>
        </p:txBody>
      </p:sp>
      <p:sp>
        <p:nvSpPr>
          <p:cNvPr id="35" name="Text Placeholder 3">
            <a:extLst>
              <a:ext uri="{FF2B5EF4-FFF2-40B4-BE49-F238E27FC236}">
                <a16:creationId xmlns:a16="http://schemas.microsoft.com/office/drawing/2014/main" id="{AFB54C4A-2179-BA4C-96C9-19A5D7F1518D}"/>
              </a:ext>
            </a:extLst>
          </p:cNvPr>
          <p:cNvSpPr>
            <a:spLocks noGrp="1"/>
          </p:cNvSpPr>
          <p:nvPr>
            <p:ph type="body" sz="quarter" idx="15" hasCustomPrompt="1"/>
          </p:nvPr>
        </p:nvSpPr>
        <p:spPr>
          <a:xfrm>
            <a:off x="6315689" y="2025122"/>
            <a:ext cx="4825924" cy="1302803"/>
          </a:xfrm>
          <a:prstGeom prst="rect">
            <a:avLst/>
          </a:prstGeom>
        </p:spPr>
        <p:txBody>
          <a:bodyPr/>
          <a:lstStyle>
            <a:lvl1pPr marL="0" marR="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lang="en-IN" sz="1600" b="0" i="0" u="none" strike="noStrike" smtClean="0">
                <a:solidFill>
                  <a:schemeClr val="tx2"/>
                </a:solidFill>
                <a:effectLst/>
                <a:latin typeface="Gotham Book" panose="02000604040000020004" pitchFamily="2" charset="0"/>
              </a:defRPr>
            </a:lvl1pPr>
          </a:lstStyle>
          <a:p>
            <a:pPr marL="0" marR="0" lvl="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Lorem ipsum is a dummy text used to replace text in some areas just for the purpose of an example. Lorem ipsum is a dummy text used to replace text in some areas just for the purpose of an example. </a:t>
            </a:r>
          </a:p>
        </p:txBody>
      </p:sp>
      <p:sp>
        <p:nvSpPr>
          <p:cNvPr id="36" name="Text Placeholder 3">
            <a:extLst>
              <a:ext uri="{FF2B5EF4-FFF2-40B4-BE49-F238E27FC236}">
                <a16:creationId xmlns:a16="http://schemas.microsoft.com/office/drawing/2014/main" id="{781C1ACF-1AEE-034A-9A1C-216BF153FB23}"/>
              </a:ext>
            </a:extLst>
          </p:cNvPr>
          <p:cNvSpPr>
            <a:spLocks noGrp="1"/>
          </p:cNvSpPr>
          <p:nvPr>
            <p:ph type="body" sz="quarter" idx="16" hasCustomPrompt="1"/>
          </p:nvPr>
        </p:nvSpPr>
        <p:spPr>
          <a:xfrm>
            <a:off x="849313" y="3588979"/>
            <a:ext cx="3444875" cy="379413"/>
          </a:xfrm>
          <a:prstGeom prst="rect">
            <a:avLst/>
          </a:prstGeom>
        </p:spPr>
        <p:txBody>
          <a:bodyPr/>
          <a:lstStyle>
            <a:lvl1pPr marL="0" indent="0">
              <a:buNone/>
              <a:defRPr sz="1799" b="0" i="0">
                <a:solidFill>
                  <a:schemeClr val="accent5"/>
                </a:solidFill>
                <a:latin typeface="Gotham Medium" panose="02000604040000020004" pitchFamily="2" charset="0"/>
              </a:defRPr>
            </a:lvl1pPr>
          </a:lstStyle>
          <a:p>
            <a:pPr lvl="0"/>
            <a:r>
              <a:rPr lang="en-US"/>
              <a:t>02.</a:t>
            </a:r>
          </a:p>
        </p:txBody>
      </p:sp>
      <p:sp>
        <p:nvSpPr>
          <p:cNvPr id="43" name="Text Placeholder 3">
            <a:extLst>
              <a:ext uri="{FF2B5EF4-FFF2-40B4-BE49-F238E27FC236}">
                <a16:creationId xmlns:a16="http://schemas.microsoft.com/office/drawing/2014/main" id="{35DCD056-E9A6-0A40-A14E-18ABD4B1B84C}"/>
              </a:ext>
            </a:extLst>
          </p:cNvPr>
          <p:cNvSpPr>
            <a:spLocks noGrp="1"/>
          </p:cNvSpPr>
          <p:nvPr>
            <p:ph type="body" sz="quarter" idx="17" hasCustomPrompt="1"/>
          </p:nvPr>
        </p:nvSpPr>
        <p:spPr>
          <a:xfrm>
            <a:off x="849314" y="3976343"/>
            <a:ext cx="4825924" cy="379413"/>
          </a:xfrm>
          <a:prstGeom prst="rect">
            <a:avLst/>
          </a:prstGeom>
        </p:spPr>
        <p:txBody>
          <a:bodyPr/>
          <a:lstStyle>
            <a:lvl1pPr marL="0" indent="0">
              <a:buNone/>
              <a:defRPr sz="1999" b="0" i="0">
                <a:solidFill>
                  <a:schemeClr val="tx1"/>
                </a:solidFill>
                <a:latin typeface="Gotham Book" panose="02000604040000020004" pitchFamily="2" charset="0"/>
              </a:defRPr>
            </a:lvl1pPr>
          </a:lstStyle>
          <a:p>
            <a:pPr lvl="0"/>
            <a:r>
              <a:rPr lang="en-US"/>
              <a:t>Lorem ipsum </a:t>
            </a:r>
            <a:r>
              <a:rPr lang="en-US" err="1"/>
              <a:t>dasbio</a:t>
            </a:r>
            <a:r>
              <a:rPr lang="en-US"/>
              <a:t> technology</a:t>
            </a:r>
          </a:p>
        </p:txBody>
      </p:sp>
      <p:sp>
        <p:nvSpPr>
          <p:cNvPr id="44" name="Text Placeholder 3">
            <a:extLst>
              <a:ext uri="{FF2B5EF4-FFF2-40B4-BE49-F238E27FC236}">
                <a16:creationId xmlns:a16="http://schemas.microsoft.com/office/drawing/2014/main" id="{55BCC08F-B95C-9D47-9D3D-99C2E744CDCB}"/>
              </a:ext>
            </a:extLst>
          </p:cNvPr>
          <p:cNvSpPr>
            <a:spLocks noGrp="1"/>
          </p:cNvSpPr>
          <p:nvPr>
            <p:ph type="body" sz="quarter" idx="18" hasCustomPrompt="1"/>
          </p:nvPr>
        </p:nvSpPr>
        <p:spPr>
          <a:xfrm>
            <a:off x="849314" y="4396473"/>
            <a:ext cx="4825924" cy="1302803"/>
          </a:xfrm>
          <a:prstGeom prst="rect">
            <a:avLst/>
          </a:prstGeom>
        </p:spPr>
        <p:txBody>
          <a:bodyPr/>
          <a:lstStyle>
            <a:lvl1pPr marL="0" marR="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lang="en-IN" sz="1600" b="0" i="0" u="none" strike="noStrike" smtClean="0">
                <a:solidFill>
                  <a:schemeClr val="tx2"/>
                </a:solidFill>
                <a:effectLst/>
                <a:latin typeface="Gotham Book" panose="02000604040000020004" pitchFamily="2" charset="0"/>
              </a:defRPr>
            </a:lvl1pPr>
          </a:lstStyle>
          <a:p>
            <a:pPr marL="0" marR="0" lvl="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Lorem ipsum is a dummy text used to replace text in some areas just for the purpose of an example. Lorem ipsum is a dummy text used to replace text in some areas just for the purpose of an example. </a:t>
            </a:r>
          </a:p>
        </p:txBody>
      </p:sp>
      <p:sp>
        <p:nvSpPr>
          <p:cNvPr id="45" name="Text Placeholder 3">
            <a:extLst>
              <a:ext uri="{FF2B5EF4-FFF2-40B4-BE49-F238E27FC236}">
                <a16:creationId xmlns:a16="http://schemas.microsoft.com/office/drawing/2014/main" id="{520618E4-002A-FF44-89FC-A558382E0ACC}"/>
              </a:ext>
            </a:extLst>
          </p:cNvPr>
          <p:cNvSpPr>
            <a:spLocks noGrp="1"/>
          </p:cNvSpPr>
          <p:nvPr>
            <p:ph type="body" sz="quarter" idx="19" hasCustomPrompt="1"/>
          </p:nvPr>
        </p:nvSpPr>
        <p:spPr>
          <a:xfrm>
            <a:off x="6315690" y="3596930"/>
            <a:ext cx="3444875" cy="379413"/>
          </a:xfrm>
          <a:prstGeom prst="rect">
            <a:avLst/>
          </a:prstGeom>
        </p:spPr>
        <p:txBody>
          <a:bodyPr/>
          <a:lstStyle>
            <a:lvl1pPr marL="0" indent="0">
              <a:buNone/>
              <a:defRPr sz="1799" b="0" i="0">
                <a:solidFill>
                  <a:schemeClr val="accent5"/>
                </a:solidFill>
                <a:latin typeface="Gotham Medium" panose="02000604040000020004" pitchFamily="2" charset="0"/>
              </a:defRPr>
            </a:lvl1pPr>
          </a:lstStyle>
          <a:p>
            <a:pPr lvl="0"/>
            <a:r>
              <a:rPr lang="en-US"/>
              <a:t>04.</a:t>
            </a:r>
          </a:p>
        </p:txBody>
      </p:sp>
      <p:sp>
        <p:nvSpPr>
          <p:cNvPr id="46" name="Text Placeholder 3">
            <a:extLst>
              <a:ext uri="{FF2B5EF4-FFF2-40B4-BE49-F238E27FC236}">
                <a16:creationId xmlns:a16="http://schemas.microsoft.com/office/drawing/2014/main" id="{F7A47BB9-71FF-2B4B-AFA1-FAC07803653D}"/>
              </a:ext>
            </a:extLst>
          </p:cNvPr>
          <p:cNvSpPr>
            <a:spLocks noGrp="1"/>
          </p:cNvSpPr>
          <p:nvPr>
            <p:ph type="body" sz="quarter" idx="20" hasCustomPrompt="1"/>
          </p:nvPr>
        </p:nvSpPr>
        <p:spPr>
          <a:xfrm>
            <a:off x="6315689" y="3984294"/>
            <a:ext cx="4825924" cy="379413"/>
          </a:xfrm>
          <a:prstGeom prst="rect">
            <a:avLst/>
          </a:prstGeom>
        </p:spPr>
        <p:txBody>
          <a:bodyPr/>
          <a:lstStyle>
            <a:lvl1pPr marL="0" indent="0">
              <a:buNone/>
              <a:defRPr sz="1999" b="0" i="0">
                <a:solidFill>
                  <a:schemeClr val="tx1"/>
                </a:solidFill>
                <a:latin typeface="Gotham Book" panose="02000604040000020004" pitchFamily="2" charset="0"/>
              </a:defRPr>
            </a:lvl1pPr>
          </a:lstStyle>
          <a:p>
            <a:pPr lvl="0"/>
            <a:r>
              <a:rPr lang="en-US"/>
              <a:t>Lorem ipsum </a:t>
            </a:r>
            <a:r>
              <a:rPr lang="en-US" err="1"/>
              <a:t>dasbio</a:t>
            </a:r>
            <a:r>
              <a:rPr lang="en-US"/>
              <a:t> technology</a:t>
            </a:r>
          </a:p>
        </p:txBody>
      </p:sp>
      <p:sp>
        <p:nvSpPr>
          <p:cNvPr id="47" name="Text Placeholder 3">
            <a:extLst>
              <a:ext uri="{FF2B5EF4-FFF2-40B4-BE49-F238E27FC236}">
                <a16:creationId xmlns:a16="http://schemas.microsoft.com/office/drawing/2014/main" id="{38DF2B81-2501-2E42-95C0-F798F255C489}"/>
              </a:ext>
            </a:extLst>
          </p:cNvPr>
          <p:cNvSpPr>
            <a:spLocks noGrp="1"/>
          </p:cNvSpPr>
          <p:nvPr>
            <p:ph type="body" sz="quarter" idx="21" hasCustomPrompt="1"/>
          </p:nvPr>
        </p:nvSpPr>
        <p:spPr>
          <a:xfrm>
            <a:off x="6315689" y="4404424"/>
            <a:ext cx="4825924" cy="1302803"/>
          </a:xfrm>
          <a:prstGeom prst="rect">
            <a:avLst/>
          </a:prstGeom>
        </p:spPr>
        <p:txBody>
          <a:bodyPr/>
          <a:lstStyle>
            <a:lvl1pPr marL="0" marR="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lang="en-IN" sz="1600" b="0" i="0" u="none" strike="noStrike" smtClean="0">
                <a:solidFill>
                  <a:schemeClr val="tx2"/>
                </a:solidFill>
                <a:effectLst/>
                <a:latin typeface="Gotham Book" panose="02000604040000020004" pitchFamily="2" charset="0"/>
              </a:defRPr>
            </a:lvl1pPr>
          </a:lstStyle>
          <a:p>
            <a:pPr marL="0" marR="0" lvl="0" indent="0" algn="l" defTabSz="914126"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Lorem ipsum is a dummy text used to replace text in some areas just for the purpose of an example. Lorem ipsum is a dummy text used to replace text in some areas just for the purpose of an example. </a:t>
            </a:r>
          </a:p>
        </p:txBody>
      </p:sp>
      <p:sp>
        <p:nvSpPr>
          <p:cNvPr id="26" name="Slide Number Placeholder 5">
            <a:extLst>
              <a:ext uri="{FF2B5EF4-FFF2-40B4-BE49-F238E27FC236}">
                <a16:creationId xmlns:a16="http://schemas.microsoft.com/office/drawing/2014/main" id="{60B315FC-355F-9144-BA89-A290AD559753}"/>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29" name="Graphic 28">
            <a:extLst>
              <a:ext uri="{FF2B5EF4-FFF2-40B4-BE49-F238E27FC236}">
                <a16:creationId xmlns:a16="http://schemas.microsoft.com/office/drawing/2014/main" id="{E90832DA-0694-094B-80DF-FD94D232F08E}"/>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t="42970" b="41818"/>
          <a:stretch/>
        </p:blipFill>
        <p:spPr>
          <a:xfrm>
            <a:off x="10162425" y="6511679"/>
            <a:ext cx="1905000" cy="289784"/>
          </a:xfrm>
          <a:prstGeom prst="rect">
            <a:avLst/>
          </a:prstGeom>
        </p:spPr>
      </p:pic>
      <p:sp>
        <p:nvSpPr>
          <p:cNvPr id="32" name="Rectangle 31">
            <a:extLst>
              <a:ext uri="{FF2B5EF4-FFF2-40B4-BE49-F238E27FC236}">
                <a16:creationId xmlns:a16="http://schemas.microsoft.com/office/drawing/2014/main" id="{C421FAC9-37E0-B04E-A601-FB6405C81C3B}"/>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40155138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hart layout 1">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36FE4A19-2C39-9846-B0B0-5AE020F9F1F9}"/>
              </a:ext>
            </a:extLst>
          </p:cNvPr>
          <p:cNvCxnSpPr>
            <a:cxnSpLocks/>
          </p:cNvCxnSpPr>
          <p:nvPr userDrawn="1"/>
        </p:nvCxnSpPr>
        <p:spPr>
          <a:xfrm>
            <a:off x="263880" y="443685"/>
            <a:ext cx="11928121"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C7CA887-B8E9-6B49-8B79-C77F61EF6769}"/>
              </a:ext>
            </a:extLst>
          </p:cNvPr>
          <p:cNvSpPr>
            <a:spLocks noGrp="1"/>
          </p:cNvSpPr>
          <p:nvPr>
            <p:ph type="title" hasCustomPrompt="1"/>
          </p:nvPr>
        </p:nvSpPr>
        <p:spPr>
          <a:xfrm>
            <a:off x="127175" y="45392"/>
            <a:ext cx="2417244" cy="626468"/>
          </a:xfrm>
          <a:prstGeom prst="rect">
            <a:avLst/>
          </a:prstGeom>
          <a:solidFill>
            <a:schemeClr val="bg1"/>
          </a:solidFill>
        </p:spPr>
        <p:txBody>
          <a:bodyPr>
            <a:normAutofit/>
          </a:bodyPr>
          <a:lstStyle>
            <a:lvl1pPr>
              <a:lnSpc>
                <a:spcPct val="100000"/>
              </a:lnSpc>
              <a:spcBef>
                <a:spcPts val="1200"/>
              </a:spcBef>
              <a:defRPr sz="2799">
                <a:solidFill>
                  <a:srgbClr val="4B4B4B"/>
                </a:solidFill>
                <a:latin typeface="Gotham Book" panose="02000604040000020004" pitchFamily="2" charset="0"/>
              </a:defRPr>
            </a:lvl1pPr>
          </a:lstStyle>
          <a:p>
            <a:pPr>
              <a:spcBef>
                <a:spcPts val="1200"/>
              </a:spcBef>
            </a:pPr>
            <a:r>
              <a:rPr lang="en-US" sz="2799">
                <a:solidFill>
                  <a:srgbClr val="4B4B4B"/>
                </a:solidFill>
                <a:latin typeface="Gotham Book" panose="02000604040000020004" pitchFamily="2" charset="0"/>
              </a:rPr>
              <a:t>Chart layout</a:t>
            </a:r>
          </a:p>
        </p:txBody>
      </p:sp>
      <p:sp>
        <p:nvSpPr>
          <p:cNvPr id="15" name="Morbi vestibulum at eros">
            <a:extLst>
              <a:ext uri="{FF2B5EF4-FFF2-40B4-BE49-F238E27FC236}">
                <a16:creationId xmlns:a16="http://schemas.microsoft.com/office/drawing/2014/main" id="{AAF3F65E-5521-6E42-A815-6AE6FA90EAC3}"/>
              </a:ext>
            </a:extLst>
          </p:cNvPr>
          <p:cNvSpPr>
            <a:spLocks noGrp="1"/>
          </p:cNvSpPr>
          <p:nvPr>
            <p:ph type="body" idx="22" hasCustomPrompt="1"/>
          </p:nvPr>
        </p:nvSpPr>
        <p:spPr>
          <a:xfrm>
            <a:off x="127174" y="693578"/>
            <a:ext cx="3468205" cy="296843"/>
          </a:xfrm>
          <a:prstGeom prst="rect">
            <a:avLst/>
          </a:prstGeom>
        </p:spPr>
        <p:txBody>
          <a:bodyPr>
            <a:noAutofit/>
          </a:bodyPr>
          <a:lstStyle>
            <a:lvl1pPr marL="0" indent="0">
              <a:buNone/>
              <a:defRPr sz="1400" b="0" i="0">
                <a:solidFill>
                  <a:schemeClr val="tx1">
                    <a:lumMod val="65000"/>
                    <a:lumOff val="35000"/>
                  </a:schemeClr>
                </a:solidFill>
                <a:latin typeface="Gotham Book" panose="02000604040000020004" pitchFamily="2" charset="0"/>
              </a:defRPr>
            </a:lvl1pPr>
          </a:lstStyle>
          <a:p>
            <a:r>
              <a:rPr lang="en-US"/>
              <a:t>Insert subtitle here</a:t>
            </a:r>
            <a:endParaRPr/>
          </a:p>
        </p:txBody>
      </p:sp>
      <p:sp>
        <p:nvSpPr>
          <p:cNvPr id="2" name="Rectangle 1">
            <a:extLst>
              <a:ext uri="{FF2B5EF4-FFF2-40B4-BE49-F238E27FC236}">
                <a16:creationId xmlns:a16="http://schemas.microsoft.com/office/drawing/2014/main" id="{E3138F4B-7397-9F45-AFE7-A9D993F42ED0}"/>
              </a:ext>
            </a:extLst>
          </p:cNvPr>
          <p:cNvSpPr/>
          <p:nvPr userDrawn="1"/>
        </p:nvSpPr>
        <p:spPr>
          <a:xfrm>
            <a:off x="7901607" y="451876"/>
            <a:ext cx="4290392" cy="597346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5" name="Picture Placeholder 4">
            <a:extLst>
              <a:ext uri="{FF2B5EF4-FFF2-40B4-BE49-F238E27FC236}">
                <a16:creationId xmlns:a16="http://schemas.microsoft.com/office/drawing/2014/main" id="{1E6E4031-91B4-6249-826A-79DE5A754C64}"/>
              </a:ext>
            </a:extLst>
          </p:cNvPr>
          <p:cNvSpPr>
            <a:spLocks noGrp="1"/>
          </p:cNvSpPr>
          <p:nvPr>
            <p:ph type="pic" sz="quarter" idx="23"/>
          </p:nvPr>
        </p:nvSpPr>
        <p:spPr>
          <a:xfrm>
            <a:off x="7901608" y="451877"/>
            <a:ext cx="4290392" cy="5980895"/>
          </a:xfrm>
          <a:prstGeom prst="rect">
            <a:avLst/>
          </a:prstGeom>
        </p:spPr>
        <p:txBody>
          <a:bodyPr/>
          <a:lstStyle>
            <a:lvl1pPr>
              <a:defRPr sz="1999">
                <a:latin typeface="Gotham Book" panose="02000604040000020004" pitchFamily="2" charset="0"/>
              </a:defRPr>
            </a:lvl1pPr>
          </a:lstStyle>
          <a:p>
            <a:endParaRPr lang="en-US"/>
          </a:p>
        </p:txBody>
      </p:sp>
      <p:cxnSp>
        <p:nvCxnSpPr>
          <p:cNvPr id="20" name="Straight Connector 19">
            <a:extLst>
              <a:ext uri="{FF2B5EF4-FFF2-40B4-BE49-F238E27FC236}">
                <a16:creationId xmlns:a16="http://schemas.microsoft.com/office/drawing/2014/main" id="{32089AA4-8E91-A84A-B140-6C154FC3AF65}"/>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129F51FE-06EF-0446-9900-F282BF628EBD}"/>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8" name="Group 27">
            <a:extLst>
              <a:ext uri="{FF2B5EF4-FFF2-40B4-BE49-F238E27FC236}">
                <a16:creationId xmlns:a16="http://schemas.microsoft.com/office/drawing/2014/main" id="{EDD6F9D3-7314-064F-9A9A-CB00382C3A78}"/>
              </a:ext>
            </a:extLst>
          </p:cNvPr>
          <p:cNvGrpSpPr/>
          <p:nvPr userDrawn="1"/>
        </p:nvGrpSpPr>
        <p:grpSpPr>
          <a:xfrm>
            <a:off x="0" y="5974464"/>
            <a:ext cx="901960" cy="883534"/>
            <a:chOff x="0" y="5974464"/>
            <a:chExt cx="901960" cy="883534"/>
          </a:xfrm>
        </p:grpSpPr>
        <p:sp>
          <p:nvSpPr>
            <p:cNvPr id="29" name="Rectangle 28">
              <a:extLst>
                <a:ext uri="{FF2B5EF4-FFF2-40B4-BE49-F238E27FC236}">
                  <a16:creationId xmlns:a16="http://schemas.microsoft.com/office/drawing/2014/main" id="{D31DF26C-527E-924A-85B8-9D3049F7A65B}"/>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30" name="Triangle 29">
              <a:extLst>
                <a:ext uri="{FF2B5EF4-FFF2-40B4-BE49-F238E27FC236}">
                  <a16:creationId xmlns:a16="http://schemas.microsoft.com/office/drawing/2014/main" id="{13B423BA-8ABE-7240-8A87-846F26021240}"/>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31" name="Triangle 30">
              <a:extLst>
                <a:ext uri="{FF2B5EF4-FFF2-40B4-BE49-F238E27FC236}">
                  <a16:creationId xmlns:a16="http://schemas.microsoft.com/office/drawing/2014/main" id="{EE06D263-BC51-784A-984B-87E049568C4E}"/>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grpSp>
      <p:sp>
        <p:nvSpPr>
          <p:cNvPr id="17" name="Slide Number Placeholder 5">
            <a:extLst>
              <a:ext uri="{FF2B5EF4-FFF2-40B4-BE49-F238E27FC236}">
                <a16:creationId xmlns:a16="http://schemas.microsoft.com/office/drawing/2014/main" id="{9EF2D68A-28B4-7247-8FA6-C24B1DB4B8DA}"/>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18" name="Graphic 17">
            <a:extLst>
              <a:ext uri="{FF2B5EF4-FFF2-40B4-BE49-F238E27FC236}">
                <a16:creationId xmlns:a16="http://schemas.microsoft.com/office/drawing/2014/main" id="{E69F72D1-C3DF-C946-9CAE-FDE97E0E3DDB}"/>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t="42970" b="41818"/>
          <a:stretch/>
        </p:blipFill>
        <p:spPr>
          <a:xfrm>
            <a:off x="10162425" y="6511679"/>
            <a:ext cx="1905000" cy="289784"/>
          </a:xfrm>
          <a:prstGeom prst="rect">
            <a:avLst/>
          </a:prstGeom>
        </p:spPr>
      </p:pic>
      <p:sp>
        <p:nvSpPr>
          <p:cNvPr id="21" name="Rectangle 20">
            <a:extLst>
              <a:ext uri="{FF2B5EF4-FFF2-40B4-BE49-F238E27FC236}">
                <a16:creationId xmlns:a16="http://schemas.microsoft.com/office/drawing/2014/main" id="{752D2DD9-39AF-894A-8589-B778E6B2B213}"/>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222260432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hart layout 2">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36FE4A19-2C39-9846-B0B0-5AE020F9F1F9}"/>
              </a:ext>
            </a:extLst>
          </p:cNvPr>
          <p:cNvCxnSpPr>
            <a:cxnSpLocks/>
          </p:cNvCxnSpPr>
          <p:nvPr userDrawn="1"/>
        </p:nvCxnSpPr>
        <p:spPr>
          <a:xfrm>
            <a:off x="263880" y="443685"/>
            <a:ext cx="11928121"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C7CA887-B8E9-6B49-8B79-C77F61EF6769}"/>
              </a:ext>
            </a:extLst>
          </p:cNvPr>
          <p:cNvSpPr>
            <a:spLocks noGrp="1"/>
          </p:cNvSpPr>
          <p:nvPr>
            <p:ph type="title" hasCustomPrompt="1"/>
          </p:nvPr>
        </p:nvSpPr>
        <p:spPr>
          <a:xfrm>
            <a:off x="127175" y="36427"/>
            <a:ext cx="2417244" cy="626468"/>
          </a:xfrm>
          <a:prstGeom prst="rect">
            <a:avLst/>
          </a:prstGeom>
          <a:solidFill>
            <a:schemeClr val="bg1"/>
          </a:solidFill>
        </p:spPr>
        <p:txBody>
          <a:bodyPr>
            <a:normAutofit/>
          </a:bodyPr>
          <a:lstStyle>
            <a:lvl1pPr>
              <a:lnSpc>
                <a:spcPct val="100000"/>
              </a:lnSpc>
              <a:spcBef>
                <a:spcPts val="1200"/>
              </a:spcBef>
              <a:defRPr sz="2799">
                <a:solidFill>
                  <a:srgbClr val="4B4B4B"/>
                </a:solidFill>
                <a:latin typeface="Gotham Book" panose="02000604040000020004" pitchFamily="2" charset="0"/>
              </a:defRPr>
            </a:lvl1pPr>
          </a:lstStyle>
          <a:p>
            <a:pPr>
              <a:spcBef>
                <a:spcPts val="1200"/>
              </a:spcBef>
            </a:pPr>
            <a:r>
              <a:rPr lang="en-US" sz="2799">
                <a:solidFill>
                  <a:srgbClr val="4B4B4B"/>
                </a:solidFill>
                <a:latin typeface="Gotham Book" panose="02000604040000020004" pitchFamily="2" charset="0"/>
              </a:rPr>
              <a:t>Chart layout</a:t>
            </a:r>
          </a:p>
        </p:txBody>
      </p:sp>
      <p:sp>
        <p:nvSpPr>
          <p:cNvPr id="15" name="Morbi vestibulum at eros">
            <a:extLst>
              <a:ext uri="{FF2B5EF4-FFF2-40B4-BE49-F238E27FC236}">
                <a16:creationId xmlns:a16="http://schemas.microsoft.com/office/drawing/2014/main" id="{AAF3F65E-5521-6E42-A815-6AE6FA90EAC3}"/>
              </a:ext>
            </a:extLst>
          </p:cNvPr>
          <p:cNvSpPr>
            <a:spLocks noGrp="1"/>
          </p:cNvSpPr>
          <p:nvPr>
            <p:ph type="body" idx="22" hasCustomPrompt="1"/>
          </p:nvPr>
        </p:nvSpPr>
        <p:spPr>
          <a:xfrm>
            <a:off x="127174" y="693578"/>
            <a:ext cx="3468205" cy="296843"/>
          </a:xfrm>
          <a:prstGeom prst="rect">
            <a:avLst/>
          </a:prstGeom>
        </p:spPr>
        <p:txBody>
          <a:bodyPr>
            <a:noAutofit/>
          </a:bodyPr>
          <a:lstStyle>
            <a:lvl1pPr marL="0" indent="0">
              <a:buNone/>
              <a:defRPr sz="1400" b="0" i="0">
                <a:solidFill>
                  <a:schemeClr val="tx1">
                    <a:lumMod val="65000"/>
                    <a:lumOff val="35000"/>
                  </a:schemeClr>
                </a:solidFill>
                <a:latin typeface="Gotham Book" panose="02000604040000020004" pitchFamily="2" charset="0"/>
              </a:defRPr>
            </a:lvl1pPr>
          </a:lstStyle>
          <a:p>
            <a:r>
              <a:rPr lang="en-US"/>
              <a:t>Insert subtitle here</a:t>
            </a:r>
            <a:endParaRPr/>
          </a:p>
        </p:txBody>
      </p:sp>
      <p:cxnSp>
        <p:nvCxnSpPr>
          <p:cNvPr id="18" name="Straight Connector 17">
            <a:extLst>
              <a:ext uri="{FF2B5EF4-FFF2-40B4-BE49-F238E27FC236}">
                <a16:creationId xmlns:a16="http://schemas.microsoft.com/office/drawing/2014/main" id="{C1D5F16B-7898-244B-95A0-5F01B3D89989}"/>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B30D0C7-991C-4F46-9780-B62F0E2242B9}"/>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a:extLst>
              <a:ext uri="{FF2B5EF4-FFF2-40B4-BE49-F238E27FC236}">
                <a16:creationId xmlns:a16="http://schemas.microsoft.com/office/drawing/2014/main" id="{5E5FBD44-9419-484B-A6CA-A1FCFA8307A7}"/>
              </a:ext>
            </a:extLst>
          </p:cNvPr>
          <p:cNvGrpSpPr/>
          <p:nvPr userDrawn="1"/>
        </p:nvGrpSpPr>
        <p:grpSpPr>
          <a:xfrm>
            <a:off x="0" y="5974464"/>
            <a:ext cx="901960" cy="883534"/>
            <a:chOff x="0" y="5974464"/>
            <a:chExt cx="901960" cy="883534"/>
          </a:xfrm>
        </p:grpSpPr>
        <p:sp>
          <p:nvSpPr>
            <p:cNvPr id="27" name="Rectangle 26">
              <a:extLst>
                <a:ext uri="{FF2B5EF4-FFF2-40B4-BE49-F238E27FC236}">
                  <a16:creationId xmlns:a16="http://schemas.microsoft.com/office/drawing/2014/main" id="{F107EF41-D2ED-3E4F-B476-6DC6C931C7C4}"/>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28" name="Triangle 27">
              <a:extLst>
                <a:ext uri="{FF2B5EF4-FFF2-40B4-BE49-F238E27FC236}">
                  <a16:creationId xmlns:a16="http://schemas.microsoft.com/office/drawing/2014/main" id="{9997EC0E-5283-314C-BC99-65E5C4B1996A}"/>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29" name="Triangle 28">
              <a:extLst>
                <a:ext uri="{FF2B5EF4-FFF2-40B4-BE49-F238E27FC236}">
                  <a16:creationId xmlns:a16="http://schemas.microsoft.com/office/drawing/2014/main" id="{4BCF3051-DC9E-9142-A08F-B6D1590B1E6D}"/>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grpSp>
      <p:sp>
        <p:nvSpPr>
          <p:cNvPr id="17" name="Slide Number Placeholder 5">
            <a:extLst>
              <a:ext uri="{FF2B5EF4-FFF2-40B4-BE49-F238E27FC236}">
                <a16:creationId xmlns:a16="http://schemas.microsoft.com/office/drawing/2014/main" id="{4B6ADCFB-AEAB-E642-8A65-6079BC95CAFF}"/>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16" name="Graphic 15">
            <a:extLst>
              <a:ext uri="{FF2B5EF4-FFF2-40B4-BE49-F238E27FC236}">
                <a16:creationId xmlns:a16="http://schemas.microsoft.com/office/drawing/2014/main" id="{A48B532F-1A74-F94E-BE97-86D04DA655D6}"/>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t="42970" b="41818"/>
          <a:stretch/>
        </p:blipFill>
        <p:spPr>
          <a:xfrm>
            <a:off x="10162425" y="6511679"/>
            <a:ext cx="1905000" cy="289784"/>
          </a:xfrm>
          <a:prstGeom prst="rect">
            <a:avLst/>
          </a:prstGeom>
        </p:spPr>
      </p:pic>
      <p:sp>
        <p:nvSpPr>
          <p:cNvPr id="19" name="Rectangle 18">
            <a:extLst>
              <a:ext uri="{FF2B5EF4-FFF2-40B4-BE49-F238E27FC236}">
                <a16:creationId xmlns:a16="http://schemas.microsoft.com/office/drawing/2014/main" id="{EB9EB936-AF78-8444-BF5E-A5B9F3B1EB43}"/>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281742919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hart layout 3">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CC7CA887-B8E9-6B49-8B79-C77F61EF6769}"/>
              </a:ext>
            </a:extLst>
          </p:cNvPr>
          <p:cNvSpPr>
            <a:spLocks noGrp="1"/>
          </p:cNvSpPr>
          <p:nvPr>
            <p:ph type="title" hasCustomPrompt="1"/>
          </p:nvPr>
        </p:nvSpPr>
        <p:spPr>
          <a:xfrm>
            <a:off x="127175" y="36427"/>
            <a:ext cx="2417244" cy="626468"/>
          </a:xfrm>
          <a:prstGeom prst="rect">
            <a:avLst/>
          </a:prstGeom>
          <a:solidFill>
            <a:schemeClr val="bg1"/>
          </a:solidFill>
        </p:spPr>
        <p:txBody>
          <a:bodyPr>
            <a:normAutofit/>
          </a:bodyPr>
          <a:lstStyle>
            <a:lvl1pPr>
              <a:lnSpc>
                <a:spcPct val="100000"/>
              </a:lnSpc>
              <a:spcBef>
                <a:spcPts val="1200"/>
              </a:spcBef>
              <a:defRPr sz="2799">
                <a:solidFill>
                  <a:srgbClr val="4B4B4B"/>
                </a:solidFill>
                <a:latin typeface="Gotham Book" panose="02000604040000020004" pitchFamily="2" charset="0"/>
              </a:defRPr>
            </a:lvl1pPr>
          </a:lstStyle>
          <a:p>
            <a:pPr>
              <a:spcBef>
                <a:spcPts val="1200"/>
              </a:spcBef>
            </a:pPr>
            <a:r>
              <a:rPr lang="en-US" sz="2799">
                <a:solidFill>
                  <a:srgbClr val="4B4B4B"/>
                </a:solidFill>
                <a:latin typeface="Gotham Book" panose="02000604040000020004" pitchFamily="2" charset="0"/>
              </a:rPr>
              <a:t>Chart layout</a:t>
            </a:r>
          </a:p>
        </p:txBody>
      </p:sp>
      <p:sp>
        <p:nvSpPr>
          <p:cNvPr id="15" name="Morbi vestibulum at eros">
            <a:extLst>
              <a:ext uri="{FF2B5EF4-FFF2-40B4-BE49-F238E27FC236}">
                <a16:creationId xmlns:a16="http://schemas.microsoft.com/office/drawing/2014/main" id="{AAF3F65E-5521-6E42-A815-6AE6FA90EAC3}"/>
              </a:ext>
            </a:extLst>
          </p:cNvPr>
          <p:cNvSpPr>
            <a:spLocks noGrp="1"/>
          </p:cNvSpPr>
          <p:nvPr>
            <p:ph type="body" idx="22" hasCustomPrompt="1"/>
          </p:nvPr>
        </p:nvSpPr>
        <p:spPr>
          <a:xfrm>
            <a:off x="127174" y="693578"/>
            <a:ext cx="3468205" cy="296843"/>
          </a:xfrm>
          <a:prstGeom prst="rect">
            <a:avLst/>
          </a:prstGeom>
        </p:spPr>
        <p:txBody>
          <a:bodyPr>
            <a:noAutofit/>
          </a:bodyPr>
          <a:lstStyle>
            <a:lvl1pPr marL="0" indent="0">
              <a:buNone/>
              <a:defRPr sz="1400" b="0" i="0">
                <a:solidFill>
                  <a:schemeClr val="tx1">
                    <a:lumMod val="65000"/>
                    <a:lumOff val="35000"/>
                  </a:schemeClr>
                </a:solidFill>
                <a:latin typeface="Gotham Book" panose="02000604040000020004" pitchFamily="2" charset="0"/>
              </a:defRPr>
            </a:lvl1pPr>
          </a:lstStyle>
          <a:p>
            <a:r>
              <a:rPr lang="en-US"/>
              <a:t>Insert subtitle here</a:t>
            </a:r>
            <a:endParaRPr/>
          </a:p>
        </p:txBody>
      </p:sp>
      <p:sp>
        <p:nvSpPr>
          <p:cNvPr id="2" name="Rectangle 1">
            <a:extLst>
              <a:ext uri="{FF2B5EF4-FFF2-40B4-BE49-F238E27FC236}">
                <a16:creationId xmlns:a16="http://schemas.microsoft.com/office/drawing/2014/main" id="{5831CD20-1589-574B-9FA3-31DA327A7E00}"/>
              </a:ext>
            </a:extLst>
          </p:cNvPr>
          <p:cNvSpPr/>
          <p:nvPr userDrawn="1"/>
        </p:nvSpPr>
        <p:spPr>
          <a:xfrm>
            <a:off x="5072743" y="2"/>
            <a:ext cx="7119257" cy="64253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cxnSp>
        <p:nvCxnSpPr>
          <p:cNvPr id="16" name="Straight Connector 15">
            <a:extLst>
              <a:ext uri="{FF2B5EF4-FFF2-40B4-BE49-F238E27FC236}">
                <a16:creationId xmlns:a16="http://schemas.microsoft.com/office/drawing/2014/main" id="{5DB10AC6-E232-1549-860A-FF81838269DA}"/>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6A7C2C3-AED8-4046-B08E-2C6159D78AC0}"/>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a:extLst>
              <a:ext uri="{FF2B5EF4-FFF2-40B4-BE49-F238E27FC236}">
                <a16:creationId xmlns:a16="http://schemas.microsoft.com/office/drawing/2014/main" id="{A48D76BF-4F36-1A45-919B-124B3C178DE9}"/>
              </a:ext>
            </a:extLst>
          </p:cNvPr>
          <p:cNvGrpSpPr/>
          <p:nvPr userDrawn="1"/>
        </p:nvGrpSpPr>
        <p:grpSpPr>
          <a:xfrm>
            <a:off x="0" y="5974464"/>
            <a:ext cx="901960" cy="883534"/>
            <a:chOff x="0" y="5974464"/>
            <a:chExt cx="901960" cy="883534"/>
          </a:xfrm>
        </p:grpSpPr>
        <p:sp>
          <p:nvSpPr>
            <p:cNvPr id="26" name="Rectangle 25">
              <a:extLst>
                <a:ext uri="{FF2B5EF4-FFF2-40B4-BE49-F238E27FC236}">
                  <a16:creationId xmlns:a16="http://schemas.microsoft.com/office/drawing/2014/main" id="{6FCEA99C-9C31-1A48-B25D-DCD3C17C0513}"/>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27" name="Triangle 26">
              <a:extLst>
                <a:ext uri="{FF2B5EF4-FFF2-40B4-BE49-F238E27FC236}">
                  <a16:creationId xmlns:a16="http://schemas.microsoft.com/office/drawing/2014/main" id="{54FD8EA0-3606-E84D-B909-C9696D0838CA}"/>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28" name="Triangle 27">
              <a:extLst>
                <a:ext uri="{FF2B5EF4-FFF2-40B4-BE49-F238E27FC236}">
                  <a16:creationId xmlns:a16="http://schemas.microsoft.com/office/drawing/2014/main" id="{F285A15A-A73B-3E4A-A976-7BCF86633553}"/>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grpSp>
      <p:sp>
        <p:nvSpPr>
          <p:cNvPr id="17" name="Slide Number Placeholder 5">
            <a:extLst>
              <a:ext uri="{FF2B5EF4-FFF2-40B4-BE49-F238E27FC236}">
                <a16:creationId xmlns:a16="http://schemas.microsoft.com/office/drawing/2014/main" id="{9A632FA7-3859-5C41-92FD-340283C32043}"/>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18" name="Graphic 17">
            <a:extLst>
              <a:ext uri="{FF2B5EF4-FFF2-40B4-BE49-F238E27FC236}">
                <a16:creationId xmlns:a16="http://schemas.microsoft.com/office/drawing/2014/main" id="{E3A2EEC2-39B5-964C-B52F-58F95CD7B36E}"/>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t="42970" b="41818"/>
          <a:stretch/>
        </p:blipFill>
        <p:spPr>
          <a:xfrm>
            <a:off x="10162425" y="6511679"/>
            <a:ext cx="1905000" cy="289784"/>
          </a:xfrm>
          <a:prstGeom prst="rect">
            <a:avLst/>
          </a:prstGeom>
        </p:spPr>
      </p:pic>
      <p:sp>
        <p:nvSpPr>
          <p:cNvPr id="20" name="Rectangle 19">
            <a:extLst>
              <a:ext uri="{FF2B5EF4-FFF2-40B4-BE49-F238E27FC236}">
                <a16:creationId xmlns:a16="http://schemas.microsoft.com/office/drawing/2014/main" id="{B00ED086-27B6-2B46-8936-075EC1C099EA}"/>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332053410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hart Layout 4">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9B81EC0C-699E-484E-AD01-E60E7EA50D5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931" y="2019300"/>
            <a:ext cx="8040358" cy="4498368"/>
          </a:xfrm>
          <a:prstGeom prst="rect">
            <a:avLst/>
          </a:prstGeom>
        </p:spPr>
      </p:pic>
      <p:cxnSp>
        <p:nvCxnSpPr>
          <p:cNvPr id="12" name="Straight Connector 11">
            <a:extLst>
              <a:ext uri="{FF2B5EF4-FFF2-40B4-BE49-F238E27FC236}">
                <a16:creationId xmlns:a16="http://schemas.microsoft.com/office/drawing/2014/main" id="{36FE4A19-2C39-9846-B0B0-5AE020F9F1F9}"/>
              </a:ext>
            </a:extLst>
          </p:cNvPr>
          <p:cNvCxnSpPr>
            <a:cxnSpLocks/>
          </p:cNvCxnSpPr>
          <p:nvPr userDrawn="1"/>
        </p:nvCxnSpPr>
        <p:spPr>
          <a:xfrm>
            <a:off x="263880" y="443685"/>
            <a:ext cx="11928121"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C7CA887-B8E9-6B49-8B79-C77F61EF6769}"/>
              </a:ext>
            </a:extLst>
          </p:cNvPr>
          <p:cNvSpPr>
            <a:spLocks noGrp="1"/>
          </p:cNvSpPr>
          <p:nvPr>
            <p:ph type="title" hasCustomPrompt="1"/>
          </p:nvPr>
        </p:nvSpPr>
        <p:spPr>
          <a:xfrm>
            <a:off x="127175" y="36427"/>
            <a:ext cx="2417244" cy="626468"/>
          </a:xfrm>
          <a:prstGeom prst="rect">
            <a:avLst/>
          </a:prstGeom>
          <a:solidFill>
            <a:schemeClr val="bg1"/>
          </a:solidFill>
        </p:spPr>
        <p:txBody>
          <a:bodyPr>
            <a:normAutofit/>
          </a:bodyPr>
          <a:lstStyle>
            <a:lvl1pPr>
              <a:lnSpc>
                <a:spcPct val="100000"/>
              </a:lnSpc>
              <a:spcBef>
                <a:spcPts val="1200"/>
              </a:spcBef>
              <a:defRPr sz="2799">
                <a:solidFill>
                  <a:srgbClr val="4B4B4B"/>
                </a:solidFill>
                <a:latin typeface="Gotham Book" panose="02000604040000020004" pitchFamily="2" charset="0"/>
              </a:defRPr>
            </a:lvl1pPr>
          </a:lstStyle>
          <a:p>
            <a:pPr>
              <a:spcBef>
                <a:spcPts val="1200"/>
              </a:spcBef>
            </a:pPr>
            <a:r>
              <a:rPr lang="en-US" sz="2799">
                <a:solidFill>
                  <a:srgbClr val="4B4B4B"/>
                </a:solidFill>
                <a:latin typeface="Gotham Book" panose="02000604040000020004" pitchFamily="2" charset="0"/>
              </a:rPr>
              <a:t>Chart layout</a:t>
            </a:r>
          </a:p>
        </p:txBody>
      </p:sp>
      <p:sp>
        <p:nvSpPr>
          <p:cNvPr id="15" name="Morbi vestibulum at eros">
            <a:extLst>
              <a:ext uri="{FF2B5EF4-FFF2-40B4-BE49-F238E27FC236}">
                <a16:creationId xmlns:a16="http://schemas.microsoft.com/office/drawing/2014/main" id="{AAF3F65E-5521-6E42-A815-6AE6FA90EAC3}"/>
              </a:ext>
            </a:extLst>
          </p:cNvPr>
          <p:cNvSpPr>
            <a:spLocks noGrp="1"/>
          </p:cNvSpPr>
          <p:nvPr>
            <p:ph type="body" idx="22" hasCustomPrompt="1"/>
          </p:nvPr>
        </p:nvSpPr>
        <p:spPr>
          <a:xfrm>
            <a:off x="127174" y="693578"/>
            <a:ext cx="3468205" cy="296843"/>
          </a:xfrm>
          <a:prstGeom prst="rect">
            <a:avLst/>
          </a:prstGeom>
        </p:spPr>
        <p:txBody>
          <a:bodyPr>
            <a:noAutofit/>
          </a:bodyPr>
          <a:lstStyle>
            <a:lvl1pPr marL="0" indent="0">
              <a:buNone/>
              <a:defRPr sz="1400" b="0" i="0">
                <a:solidFill>
                  <a:schemeClr val="tx1">
                    <a:lumMod val="65000"/>
                    <a:lumOff val="35000"/>
                  </a:schemeClr>
                </a:solidFill>
                <a:latin typeface="Gotham Book" panose="02000604040000020004" pitchFamily="2" charset="0"/>
              </a:defRPr>
            </a:lvl1pPr>
          </a:lstStyle>
          <a:p>
            <a:r>
              <a:rPr lang="en-US"/>
              <a:t>Insert subtitle here</a:t>
            </a:r>
            <a:endParaRPr/>
          </a:p>
        </p:txBody>
      </p:sp>
      <p:sp>
        <p:nvSpPr>
          <p:cNvPr id="10" name="Picture Placeholder 1">
            <a:extLst>
              <a:ext uri="{FF2B5EF4-FFF2-40B4-BE49-F238E27FC236}">
                <a16:creationId xmlns:a16="http://schemas.microsoft.com/office/drawing/2014/main" id="{A51724D6-9015-8C41-98E6-E7E696F25ED3}"/>
              </a:ext>
            </a:extLst>
          </p:cNvPr>
          <p:cNvSpPr>
            <a:spLocks noGrp="1"/>
          </p:cNvSpPr>
          <p:nvPr>
            <p:ph type="pic" sz="quarter" idx="12"/>
          </p:nvPr>
        </p:nvSpPr>
        <p:spPr>
          <a:xfrm>
            <a:off x="1017655" y="2238509"/>
            <a:ext cx="5021404" cy="3157929"/>
          </a:xfrm>
          <a:prstGeom prst="rect">
            <a:avLst/>
          </a:prstGeom>
        </p:spPr>
      </p:sp>
      <p:sp>
        <p:nvSpPr>
          <p:cNvPr id="5" name="Text Placeholder 4">
            <a:extLst>
              <a:ext uri="{FF2B5EF4-FFF2-40B4-BE49-F238E27FC236}">
                <a16:creationId xmlns:a16="http://schemas.microsoft.com/office/drawing/2014/main" id="{F6E3E446-ED35-EE47-9A1E-780C45CBA71D}"/>
              </a:ext>
            </a:extLst>
          </p:cNvPr>
          <p:cNvSpPr>
            <a:spLocks noGrp="1"/>
          </p:cNvSpPr>
          <p:nvPr>
            <p:ph type="body" sz="quarter" idx="23" hasCustomPrompt="1"/>
          </p:nvPr>
        </p:nvSpPr>
        <p:spPr>
          <a:xfrm>
            <a:off x="7519988" y="1880759"/>
            <a:ext cx="3775075" cy="532454"/>
          </a:xfrm>
          <a:prstGeom prst="rect">
            <a:avLst/>
          </a:prstGeom>
        </p:spPr>
        <p:txBody>
          <a:bodyPr>
            <a:normAutofit/>
          </a:bodyPr>
          <a:lstStyle>
            <a:lvl1pPr marL="0" indent="0">
              <a:buNone/>
              <a:defRPr sz="3199" b="0" i="0">
                <a:solidFill>
                  <a:srgbClr val="2196F3"/>
                </a:solidFill>
                <a:latin typeface="Gotham Light" panose="02000504020000020004" pitchFamily="2" charset="0"/>
              </a:defRPr>
            </a:lvl1pPr>
          </a:lstStyle>
          <a:p>
            <a:pPr lvl="0"/>
            <a:r>
              <a:rPr lang="en-US"/>
              <a:t>Business title</a:t>
            </a:r>
          </a:p>
        </p:txBody>
      </p:sp>
      <p:sp>
        <p:nvSpPr>
          <p:cNvPr id="21" name="Text Placeholder 20">
            <a:extLst>
              <a:ext uri="{FF2B5EF4-FFF2-40B4-BE49-F238E27FC236}">
                <a16:creationId xmlns:a16="http://schemas.microsoft.com/office/drawing/2014/main" id="{3C6D414B-F628-6146-B32F-6BC6346EF8DC}"/>
              </a:ext>
            </a:extLst>
          </p:cNvPr>
          <p:cNvSpPr>
            <a:spLocks noGrp="1"/>
          </p:cNvSpPr>
          <p:nvPr>
            <p:ph type="body" sz="quarter" idx="25" hasCustomPrompt="1"/>
          </p:nvPr>
        </p:nvSpPr>
        <p:spPr>
          <a:xfrm>
            <a:off x="7519428" y="3787079"/>
            <a:ext cx="2320925" cy="292100"/>
          </a:xfrm>
          <a:prstGeom prst="rect">
            <a:avLst/>
          </a:prstGeom>
        </p:spPr>
        <p:txBody>
          <a:bodyPr>
            <a:noAutofit/>
          </a:bodyPr>
          <a:lstStyle>
            <a:lvl1pPr marL="0" indent="0">
              <a:buNone/>
              <a:defRPr sz="1600">
                <a:solidFill>
                  <a:schemeClr val="tx2"/>
                </a:solidFill>
                <a:latin typeface="Gotham Book" panose="02000604040000020004" pitchFamily="2" charset="0"/>
              </a:defRPr>
            </a:lvl1pPr>
          </a:lstStyle>
          <a:p>
            <a:pPr lvl="0"/>
            <a:r>
              <a:rPr lang="en-US"/>
              <a:t>Mr. Sean Hamilton</a:t>
            </a:r>
          </a:p>
        </p:txBody>
      </p:sp>
      <p:sp>
        <p:nvSpPr>
          <p:cNvPr id="22" name="Text Placeholder 20">
            <a:extLst>
              <a:ext uri="{FF2B5EF4-FFF2-40B4-BE49-F238E27FC236}">
                <a16:creationId xmlns:a16="http://schemas.microsoft.com/office/drawing/2014/main" id="{16186381-C88F-5B43-AAE9-D86EEDF5EAC4}"/>
              </a:ext>
            </a:extLst>
          </p:cNvPr>
          <p:cNvSpPr>
            <a:spLocks noGrp="1"/>
          </p:cNvSpPr>
          <p:nvPr>
            <p:ph type="body" sz="quarter" idx="26" hasCustomPrompt="1"/>
          </p:nvPr>
        </p:nvSpPr>
        <p:spPr>
          <a:xfrm>
            <a:off x="7519428" y="4098578"/>
            <a:ext cx="2320925" cy="292100"/>
          </a:xfrm>
          <a:prstGeom prst="rect">
            <a:avLst/>
          </a:prstGeom>
        </p:spPr>
        <p:txBody>
          <a:bodyPr>
            <a:noAutofit/>
          </a:bodyPr>
          <a:lstStyle>
            <a:lvl1pPr marL="0" indent="0">
              <a:buNone/>
              <a:defRPr sz="1400">
                <a:solidFill>
                  <a:schemeClr val="tx2"/>
                </a:solidFill>
                <a:latin typeface="Gotham Book" panose="02000604040000020004" pitchFamily="2" charset="0"/>
              </a:defRPr>
            </a:lvl1pPr>
          </a:lstStyle>
          <a:p>
            <a:pPr lvl="0"/>
            <a:r>
              <a:rPr lang="en-US"/>
              <a:t>2019-04-25</a:t>
            </a:r>
          </a:p>
        </p:txBody>
      </p:sp>
      <p:cxnSp>
        <p:nvCxnSpPr>
          <p:cNvPr id="26" name="Straight Connector 25">
            <a:extLst>
              <a:ext uri="{FF2B5EF4-FFF2-40B4-BE49-F238E27FC236}">
                <a16:creationId xmlns:a16="http://schemas.microsoft.com/office/drawing/2014/main" id="{441D3BAA-A978-1144-B49C-1B3C7F2BDD1C}"/>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44DA9BE-D3D1-7A49-9211-D7E9A0D4DEA6}"/>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34" name="Group 33">
            <a:extLst>
              <a:ext uri="{FF2B5EF4-FFF2-40B4-BE49-F238E27FC236}">
                <a16:creationId xmlns:a16="http://schemas.microsoft.com/office/drawing/2014/main" id="{6B35B963-F9AD-2F44-A4CA-6227CDF7E9A1}"/>
              </a:ext>
            </a:extLst>
          </p:cNvPr>
          <p:cNvGrpSpPr/>
          <p:nvPr userDrawn="1"/>
        </p:nvGrpSpPr>
        <p:grpSpPr>
          <a:xfrm>
            <a:off x="0" y="5974464"/>
            <a:ext cx="901960" cy="883534"/>
            <a:chOff x="0" y="5974464"/>
            <a:chExt cx="901960" cy="883534"/>
          </a:xfrm>
        </p:grpSpPr>
        <p:sp>
          <p:nvSpPr>
            <p:cNvPr id="35" name="Rectangle 34">
              <a:extLst>
                <a:ext uri="{FF2B5EF4-FFF2-40B4-BE49-F238E27FC236}">
                  <a16:creationId xmlns:a16="http://schemas.microsoft.com/office/drawing/2014/main" id="{8804E0DC-B313-0F43-9771-18F170580300}"/>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36" name="Triangle 35">
              <a:extLst>
                <a:ext uri="{FF2B5EF4-FFF2-40B4-BE49-F238E27FC236}">
                  <a16:creationId xmlns:a16="http://schemas.microsoft.com/office/drawing/2014/main" id="{D87064F0-468D-AF48-956B-A8BBB2D9AAE2}"/>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37" name="Triangle 36">
              <a:extLst>
                <a:ext uri="{FF2B5EF4-FFF2-40B4-BE49-F238E27FC236}">
                  <a16:creationId xmlns:a16="http://schemas.microsoft.com/office/drawing/2014/main" id="{36D6D831-EA5C-0743-93D2-5BE889721549}"/>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grpSp>
      <p:sp>
        <p:nvSpPr>
          <p:cNvPr id="3" name="Text Placeholder 2">
            <a:extLst>
              <a:ext uri="{FF2B5EF4-FFF2-40B4-BE49-F238E27FC236}">
                <a16:creationId xmlns:a16="http://schemas.microsoft.com/office/drawing/2014/main" id="{53028279-5BA0-EB48-B295-D17ACD02EBB4}"/>
              </a:ext>
            </a:extLst>
          </p:cNvPr>
          <p:cNvSpPr>
            <a:spLocks noGrp="1"/>
          </p:cNvSpPr>
          <p:nvPr>
            <p:ph type="body" sz="quarter" idx="28" hasCustomPrompt="1"/>
          </p:nvPr>
        </p:nvSpPr>
        <p:spPr>
          <a:xfrm>
            <a:off x="7519988" y="2667001"/>
            <a:ext cx="4365625" cy="981594"/>
          </a:xfrm>
          <a:prstGeom prst="rect">
            <a:avLst/>
          </a:prstGeom>
        </p:spPr>
        <p:txBody>
          <a:bodyPr/>
          <a:lstStyle>
            <a:lvl1pPr marL="0" indent="0">
              <a:buNone/>
              <a:defRPr sz="1799">
                <a:solidFill>
                  <a:schemeClr val="tx2"/>
                </a:solidFill>
                <a:latin typeface="Gotham Book" panose="02000604040000020004" pitchFamily="2" charset="0"/>
              </a:defRPr>
            </a:lvl1pPr>
          </a:lstStyle>
          <a:p>
            <a:pPr lvl="0"/>
            <a:r>
              <a:rPr lang="en-US"/>
              <a:t>Lorem ipsum is a dummy text used to replace text in some areas just for the purpose of an example.</a:t>
            </a:r>
          </a:p>
        </p:txBody>
      </p:sp>
      <p:sp>
        <p:nvSpPr>
          <p:cNvPr id="24" name="Text Placeholder 2">
            <a:extLst>
              <a:ext uri="{FF2B5EF4-FFF2-40B4-BE49-F238E27FC236}">
                <a16:creationId xmlns:a16="http://schemas.microsoft.com/office/drawing/2014/main" id="{1F19A2E0-2FBC-7342-9C52-1C89F69A03AC}"/>
              </a:ext>
            </a:extLst>
          </p:cNvPr>
          <p:cNvSpPr>
            <a:spLocks noGrp="1"/>
          </p:cNvSpPr>
          <p:nvPr>
            <p:ph type="body" sz="quarter" idx="29" hasCustomPrompt="1"/>
          </p:nvPr>
        </p:nvSpPr>
        <p:spPr>
          <a:xfrm>
            <a:off x="7519427" y="4665892"/>
            <a:ext cx="4365625" cy="1724025"/>
          </a:xfrm>
          <a:prstGeom prst="rect">
            <a:avLst/>
          </a:prstGeom>
        </p:spPr>
        <p:txBody>
          <a:bodyPr/>
          <a:lstStyle>
            <a:lvl1pPr marL="0" indent="0">
              <a:buNone/>
              <a:defRPr sz="1799">
                <a:solidFill>
                  <a:schemeClr val="tx2"/>
                </a:solidFill>
                <a:latin typeface="Gotham Book" panose="02000604040000020004" pitchFamily="2" charset="0"/>
              </a:defRPr>
            </a:lvl1pPr>
          </a:lstStyle>
          <a:p>
            <a:pPr lvl="0"/>
            <a:r>
              <a:rPr lang="en-US"/>
              <a:t>Lorem ipsum is a dummy text used to replace text in some areas just for the purpose of an example.</a:t>
            </a:r>
          </a:p>
        </p:txBody>
      </p:sp>
      <p:sp>
        <p:nvSpPr>
          <p:cNvPr id="28" name="Slide Number Placeholder 5">
            <a:extLst>
              <a:ext uri="{FF2B5EF4-FFF2-40B4-BE49-F238E27FC236}">
                <a16:creationId xmlns:a16="http://schemas.microsoft.com/office/drawing/2014/main" id="{39D969EB-CC84-4E4C-A230-D70C5F215A8D}"/>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25" name="Graphic 24">
            <a:extLst>
              <a:ext uri="{FF2B5EF4-FFF2-40B4-BE49-F238E27FC236}">
                <a16:creationId xmlns:a16="http://schemas.microsoft.com/office/drawing/2014/main" id="{DD045E67-F7B0-0247-AD44-E8A3933B4EEB}"/>
              </a:ext>
            </a:extLst>
          </p:cNvPr>
          <p:cNvPicPr>
            <a:picLocks noChangeAspect="1"/>
          </p:cNvPicPr>
          <p:nvPr userDrawn="1"/>
        </p:nvPicPr>
        <p:blipFill rotWithShape="1">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rcRect t="42970" b="41818"/>
          <a:stretch/>
        </p:blipFill>
        <p:spPr>
          <a:xfrm>
            <a:off x="10162425" y="6511679"/>
            <a:ext cx="1905000" cy="289784"/>
          </a:xfrm>
          <a:prstGeom prst="rect">
            <a:avLst/>
          </a:prstGeom>
        </p:spPr>
      </p:pic>
      <p:sp>
        <p:nvSpPr>
          <p:cNvPr id="27" name="Rectangle 26">
            <a:extLst>
              <a:ext uri="{FF2B5EF4-FFF2-40B4-BE49-F238E27FC236}">
                <a16:creationId xmlns:a16="http://schemas.microsoft.com/office/drawing/2014/main" id="{33A191F4-8260-7A4A-953E-7CD3D8E789BB}"/>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392694575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World map 1">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CC7CA887-B8E9-6B49-8B79-C77F61EF6769}"/>
              </a:ext>
            </a:extLst>
          </p:cNvPr>
          <p:cNvSpPr>
            <a:spLocks noGrp="1"/>
          </p:cNvSpPr>
          <p:nvPr>
            <p:ph type="title" hasCustomPrompt="1"/>
          </p:nvPr>
        </p:nvSpPr>
        <p:spPr>
          <a:xfrm>
            <a:off x="127175" y="36427"/>
            <a:ext cx="2417244" cy="626468"/>
          </a:xfrm>
          <a:prstGeom prst="rect">
            <a:avLst/>
          </a:prstGeom>
          <a:solidFill>
            <a:schemeClr val="bg1"/>
          </a:solidFill>
        </p:spPr>
        <p:txBody>
          <a:bodyPr>
            <a:normAutofit/>
          </a:bodyPr>
          <a:lstStyle>
            <a:lvl1pPr>
              <a:lnSpc>
                <a:spcPct val="100000"/>
              </a:lnSpc>
              <a:spcBef>
                <a:spcPts val="1200"/>
              </a:spcBef>
              <a:defRPr sz="2799">
                <a:solidFill>
                  <a:srgbClr val="4B4B4B"/>
                </a:solidFill>
                <a:latin typeface="Gotham Book" panose="02000604040000020004" pitchFamily="2" charset="0"/>
              </a:defRPr>
            </a:lvl1pPr>
          </a:lstStyle>
          <a:p>
            <a:pPr>
              <a:spcBef>
                <a:spcPts val="1200"/>
              </a:spcBef>
            </a:pPr>
            <a:r>
              <a:rPr lang="en-US" sz="2799">
                <a:solidFill>
                  <a:srgbClr val="4B4B4B"/>
                </a:solidFill>
                <a:latin typeface="Gotham Book" panose="02000604040000020004" pitchFamily="2" charset="0"/>
              </a:rPr>
              <a:t>World map</a:t>
            </a:r>
          </a:p>
        </p:txBody>
      </p:sp>
      <p:sp>
        <p:nvSpPr>
          <p:cNvPr id="15" name="Morbi vestibulum at eros">
            <a:extLst>
              <a:ext uri="{FF2B5EF4-FFF2-40B4-BE49-F238E27FC236}">
                <a16:creationId xmlns:a16="http://schemas.microsoft.com/office/drawing/2014/main" id="{AAF3F65E-5521-6E42-A815-6AE6FA90EAC3}"/>
              </a:ext>
            </a:extLst>
          </p:cNvPr>
          <p:cNvSpPr>
            <a:spLocks noGrp="1"/>
          </p:cNvSpPr>
          <p:nvPr>
            <p:ph type="body" idx="22" hasCustomPrompt="1"/>
          </p:nvPr>
        </p:nvSpPr>
        <p:spPr>
          <a:xfrm>
            <a:off x="127174" y="693578"/>
            <a:ext cx="3468205" cy="296843"/>
          </a:xfrm>
          <a:prstGeom prst="rect">
            <a:avLst/>
          </a:prstGeom>
        </p:spPr>
        <p:txBody>
          <a:bodyPr>
            <a:noAutofit/>
          </a:bodyPr>
          <a:lstStyle>
            <a:lvl1pPr marL="0" indent="0">
              <a:buNone/>
              <a:defRPr sz="1400" b="0" i="0">
                <a:solidFill>
                  <a:schemeClr val="tx1">
                    <a:lumMod val="65000"/>
                    <a:lumOff val="35000"/>
                  </a:schemeClr>
                </a:solidFill>
                <a:latin typeface="Gotham Book" panose="02000604040000020004" pitchFamily="2" charset="0"/>
              </a:defRPr>
            </a:lvl1pPr>
          </a:lstStyle>
          <a:p>
            <a:r>
              <a:rPr lang="en-US"/>
              <a:t>Insert subtitle here</a:t>
            </a:r>
            <a:endParaRPr/>
          </a:p>
        </p:txBody>
      </p:sp>
      <p:cxnSp>
        <p:nvCxnSpPr>
          <p:cNvPr id="17" name="Straight Connector 16">
            <a:extLst>
              <a:ext uri="{FF2B5EF4-FFF2-40B4-BE49-F238E27FC236}">
                <a16:creationId xmlns:a16="http://schemas.microsoft.com/office/drawing/2014/main" id="{880B523D-1E1A-904F-8146-672D3A34913E}"/>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457029F-8A51-7A40-BF3D-59F785DD9F24}"/>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a:extLst>
              <a:ext uri="{FF2B5EF4-FFF2-40B4-BE49-F238E27FC236}">
                <a16:creationId xmlns:a16="http://schemas.microsoft.com/office/drawing/2014/main" id="{E5B451AF-EA5C-6B4B-B342-AA91D05D47F5}"/>
              </a:ext>
            </a:extLst>
          </p:cNvPr>
          <p:cNvGrpSpPr/>
          <p:nvPr userDrawn="1"/>
        </p:nvGrpSpPr>
        <p:grpSpPr>
          <a:xfrm>
            <a:off x="0" y="5974464"/>
            <a:ext cx="901960" cy="883534"/>
            <a:chOff x="0" y="5974464"/>
            <a:chExt cx="901960" cy="883534"/>
          </a:xfrm>
        </p:grpSpPr>
        <p:sp>
          <p:nvSpPr>
            <p:cNvPr id="26" name="Rectangle 25">
              <a:extLst>
                <a:ext uri="{FF2B5EF4-FFF2-40B4-BE49-F238E27FC236}">
                  <a16:creationId xmlns:a16="http://schemas.microsoft.com/office/drawing/2014/main" id="{9410C4E8-53DE-D442-A965-E42FF4EC9322}"/>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27" name="Triangle 26">
              <a:extLst>
                <a:ext uri="{FF2B5EF4-FFF2-40B4-BE49-F238E27FC236}">
                  <a16:creationId xmlns:a16="http://schemas.microsoft.com/office/drawing/2014/main" id="{E3B13BD1-AB0E-4745-BCD2-4E779F640C91}"/>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28" name="Triangle 27">
              <a:extLst>
                <a:ext uri="{FF2B5EF4-FFF2-40B4-BE49-F238E27FC236}">
                  <a16:creationId xmlns:a16="http://schemas.microsoft.com/office/drawing/2014/main" id="{1784723A-C291-0A40-86A3-DEACDC9A0A0A}"/>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grpSp>
      <p:sp>
        <p:nvSpPr>
          <p:cNvPr id="14" name="Text Placeholder 2">
            <a:extLst>
              <a:ext uri="{FF2B5EF4-FFF2-40B4-BE49-F238E27FC236}">
                <a16:creationId xmlns:a16="http://schemas.microsoft.com/office/drawing/2014/main" id="{26AEDE2A-1A94-1244-A1CB-B0B5E421F73A}"/>
              </a:ext>
            </a:extLst>
          </p:cNvPr>
          <p:cNvSpPr>
            <a:spLocks noGrp="1"/>
          </p:cNvSpPr>
          <p:nvPr>
            <p:ph type="body" sz="quarter" idx="28" hasCustomPrompt="1"/>
          </p:nvPr>
        </p:nvSpPr>
        <p:spPr>
          <a:xfrm>
            <a:off x="166066" y="1313683"/>
            <a:ext cx="4365625" cy="1724025"/>
          </a:xfrm>
          <a:prstGeom prst="rect">
            <a:avLst/>
          </a:prstGeom>
        </p:spPr>
        <p:txBody>
          <a:bodyPr/>
          <a:lstStyle>
            <a:lvl1pPr marL="0" indent="0">
              <a:buNone/>
              <a:defRPr sz="1799">
                <a:solidFill>
                  <a:schemeClr val="tx2"/>
                </a:solidFill>
                <a:latin typeface="Gotham Book" panose="02000604040000020004" pitchFamily="2" charset="0"/>
              </a:defRPr>
            </a:lvl1pPr>
          </a:lstStyle>
          <a:p>
            <a:pPr lvl="0"/>
            <a:r>
              <a:rPr lang="en-US"/>
              <a:t>Lorem ipsum is a dummy text used to replace text in some areas just for the purpose of an example.</a:t>
            </a:r>
          </a:p>
        </p:txBody>
      </p:sp>
      <p:sp>
        <p:nvSpPr>
          <p:cNvPr id="20" name="Slide Number Placeholder 5">
            <a:extLst>
              <a:ext uri="{FF2B5EF4-FFF2-40B4-BE49-F238E27FC236}">
                <a16:creationId xmlns:a16="http://schemas.microsoft.com/office/drawing/2014/main" id="{FDD4F4C6-52E3-4E45-A47B-FBB73E77EDE1}"/>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16" name="Graphic 15">
            <a:extLst>
              <a:ext uri="{FF2B5EF4-FFF2-40B4-BE49-F238E27FC236}">
                <a16:creationId xmlns:a16="http://schemas.microsoft.com/office/drawing/2014/main" id="{E75CE812-827C-6A48-AF7B-9D16D926DEE2}"/>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t="42970" b="41818"/>
          <a:stretch/>
        </p:blipFill>
        <p:spPr>
          <a:xfrm>
            <a:off x="10162425" y="6511679"/>
            <a:ext cx="1905000" cy="289784"/>
          </a:xfrm>
          <a:prstGeom prst="rect">
            <a:avLst/>
          </a:prstGeom>
        </p:spPr>
      </p:pic>
      <p:sp>
        <p:nvSpPr>
          <p:cNvPr id="18" name="Rectangle 17">
            <a:extLst>
              <a:ext uri="{FF2B5EF4-FFF2-40B4-BE49-F238E27FC236}">
                <a16:creationId xmlns:a16="http://schemas.microsoft.com/office/drawing/2014/main" id="{9D1D5D46-30B8-9547-83A9-C98BD81A552F}"/>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100024719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World map 2">
    <p:spTree>
      <p:nvGrpSpPr>
        <p:cNvPr id="1" name=""/>
        <p:cNvGrpSpPr/>
        <p:nvPr/>
      </p:nvGrpSpPr>
      <p:grpSpPr>
        <a:xfrm>
          <a:off x="0" y="0"/>
          <a:ext cx="0" cy="0"/>
          <a:chOff x="0" y="0"/>
          <a:chExt cx="0" cy="0"/>
        </a:xfrm>
      </p:grpSpPr>
      <p:cxnSp>
        <p:nvCxnSpPr>
          <p:cNvPr id="16" name="Straight Connector 15">
            <a:extLst>
              <a:ext uri="{FF2B5EF4-FFF2-40B4-BE49-F238E27FC236}">
                <a16:creationId xmlns:a16="http://schemas.microsoft.com/office/drawing/2014/main" id="{2A57115A-9A8F-D346-BD68-27BC66CD157C}"/>
              </a:ext>
            </a:extLst>
          </p:cNvPr>
          <p:cNvCxnSpPr>
            <a:cxnSpLocks/>
          </p:cNvCxnSpPr>
          <p:nvPr userDrawn="1"/>
        </p:nvCxnSpPr>
        <p:spPr>
          <a:xfrm>
            <a:off x="901960" y="6425337"/>
            <a:ext cx="1129004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E0FB3FAA-966A-874B-BB10-28A2E8AC39F5}"/>
              </a:ext>
            </a:extLst>
          </p:cNvPr>
          <p:cNvCxnSpPr/>
          <p:nvPr userDrawn="1"/>
        </p:nvCxnSpPr>
        <p:spPr>
          <a:xfrm>
            <a:off x="10037851" y="6522728"/>
            <a:ext cx="0" cy="20396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633BD878-8F07-024D-9040-4791952E4991}"/>
              </a:ext>
            </a:extLst>
          </p:cNvPr>
          <p:cNvGrpSpPr/>
          <p:nvPr userDrawn="1"/>
        </p:nvGrpSpPr>
        <p:grpSpPr>
          <a:xfrm>
            <a:off x="0" y="5974464"/>
            <a:ext cx="901960" cy="883534"/>
            <a:chOff x="0" y="5974464"/>
            <a:chExt cx="901960" cy="883534"/>
          </a:xfrm>
        </p:grpSpPr>
        <p:sp>
          <p:nvSpPr>
            <p:cNvPr id="23" name="Rectangle 22">
              <a:extLst>
                <a:ext uri="{FF2B5EF4-FFF2-40B4-BE49-F238E27FC236}">
                  <a16:creationId xmlns:a16="http://schemas.microsoft.com/office/drawing/2014/main" id="{9FAF06CD-83B4-D549-943F-946C1CA8E7E4}"/>
                </a:ext>
              </a:extLst>
            </p:cNvPr>
            <p:cNvSpPr/>
            <p:nvPr userDrawn="1"/>
          </p:nvSpPr>
          <p:spPr>
            <a:xfrm>
              <a:off x="0" y="6361235"/>
              <a:ext cx="901960" cy="496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24" name="Triangle 23">
              <a:extLst>
                <a:ext uri="{FF2B5EF4-FFF2-40B4-BE49-F238E27FC236}">
                  <a16:creationId xmlns:a16="http://schemas.microsoft.com/office/drawing/2014/main" id="{67B23528-AA85-F748-ABD6-4FA095793E24}"/>
                </a:ext>
              </a:extLst>
            </p:cNvPr>
            <p:cNvSpPr/>
            <p:nvPr userDrawn="1"/>
          </p:nvSpPr>
          <p:spPr>
            <a:xfrm rot="5403736">
              <a:off x="42256" y="6050921"/>
              <a:ext cx="883138" cy="730223"/>
            </a:xfrm>
            <a:prstGeom prst="triangle">
              <a:avLst>
                <a:gd name="adj" fmla="val 50938"/>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25" name="Triangle 24">
              <a:extLst>
                <a:ext uri="{FF2B5EF4-FFF2-40B4-BE49-F238E27FC236}">
                  <a16:creationId xmlns:a16="http://schemas.microsoft.com/office/drawing/2014/main" id="{2AF698A7-C7F2-034F-9596-3CBD50D01DC2}"/>
                </a:ext>
              </a:extLst>
            </p:cNvPr>
            <p:cNvSpPr/>
            <p:nvPr userDrawn="1"/>
          </p:nvSpPr>
          <p:spPr>
            <a:xfrm rot="4815961">
              <a:off x="123472" y="6121582"/>
              <a:ext cx="750729" cy="689237"/>
            </a:xfrm>
            <a:prstGeom prst="triangle">
              <a:avLst/>
            </a:prstGeom>
            <a:gradFill>
              <a:gsLst>
                <a:gs pos="0">
                  <a:srgbClr val="0477C3"/>
                </a:gs>
                <a:gs pos="99000">
                  <a:srgbClr val="26B5F7"/>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2399" b="0" i="0">
                <a:latin typeface="Gotham Book" panose="02000604040000020004" pitchFamily="2" charset="0"/>
              </a:endParaRPr>
            </a:p>
          </p:txBody>
        </p:sp>
      </p:grpSp>
      <p:sp>
        <p:nvSpPr>
          <p:cNvPr id="6" name="Rectangle 5">
            <a:extLst>
              <a:ext uri="{FF2B5EF4-FFF2-40B4-BE49-F238E27FC236}">
                <a16:creationId xmlns:a16="http://schemas.microsoft.com/office/drawing/2014/main" id="{21DF1598-031B-AC40-A844-24982A4ECA21}"/>
              </a:ext>
            </a:extLst>
          </p:cNvPr>
          <p:cNvSpPr/>
          <p:nvPr userDrawn="1"/>
        </p:nvSpPr>
        <p:spPr>
          <a:xfrm>
            <a:off x="4726112" y="32116"/>
            <a:ext cx="7465888" cy="5535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20" name="Title 1">
            <a:extLst>
              <a:ext uri="{FF2B5EF4-FFF2-40B4-BE49-F238E27FC236}">
                <a16:creationId xmlns:a16="http://schemas.microsoft.com/office/drawing/2014/main" id="{A4C96CBA-4E91-E846-8E0C-E9E50602C42C}"/>
              </a:ext>
            </a:extLst>
          </p:cNvPr>
          <p:cNvSpPr>
            <a:spLocks noGrp="1"/>
          </p:cNvSpPr>
          <p:nvPr>
            <p:ph type="title" hasCustomPrompt="1"/>
          </p:nvPr>
        </p:nvSpPr>
        <p:spPr>
          <a:xfrm>
            <a:off x="127175" y="36427"/>
            <a:ext cx="2417244" cy="626468"/>
          </a:xfrm>
          <a:prstGeom prst="rect">
            <a:avLst/>
          </a:prstGeom>
          <a:solidFill>
            <a:schemeClr val="bg1"/>
          </a:solidFill>
        </p:spPr>
        <p:txBody>
          <a:bodyPr>
            <a:normAutofit/>
          </a:bodyPr>
          <a:lstStyle>
            <a:lvl1pPr>
              <a:lnSpc>
                <a:spcPct val="100000"/>
              </a:lnSpc>
              <a:spcBef>
                <a:spcPts val="1200"/>
              </a:spcBef>
              <a:defRPr sz="2799">
                <a:solidFill>
                  <a:srgbClr val="4B4B4B"/>
                </a:solidFill>
                <a:latin typeface="Gotham Book" panose="02000604040000020004" pitchFamily="2" charset="0"/>
              </a:defRPr>
            </a:lvl1pPr>
          </a:lstStyle>
          <a:p>
            <a:pPr>
              <a:spcBef>
                <a:spcPts val="1200"/>
              </a:spcBef>
            </a:pPr>
            <a:r>
              <a:rPr lang="en-US" sz="2799">
                <a:solidFill>
                  <a:srgbClr val="4B4B4B"/>
                </a:solidFill>
                <a:latin typeface="Gotham Book" panose="02000604040000020004" pitchFamily="2" charset="0"/>
              </a:rPr>
              <a:t>World map</a:t>
            </a:r>
          </a:p>
        </p:txBody>
      </p:sp>
      <p:sp>
        <p:nvSpPr>
          <p:cNvPr id="29" name="Morbi vestibulum at eros">
            <a:extLst>
              <a:ext uri="{FF2B5EF4-FFF2-40B4-BE49-F238E27FC236}">
                <a16:creationId xmlns:a16="http://schemas.microsoft.com/office/drawing/2014/main" id="{2C072891-1F99-2847-A058-955C143409F2}"/>
              </a:ext>
            </a:extLst>
          </p:cNvPr>
          <p:cNvSpPr>
            <a:spLocks noGrp="1"/>
          </p:cNvSpPr>
          <p:nvPr>
            <p:ph type="body" idx="22" hasCustomPrompt="1"/>
          </p:nvPr>
        </p:nvSpPr>
        <p:spPr>
          <a:xfrm>
            <a:off x="127174" y="693578"/>
            <a:ext cx="3468205" cy="296843"/>
          </a:xfrm>
          <a:prstGeom prst="rect">
            <a:avLst/>
          </a:prstGeom>
        </p:spPr>
        <p:txBody>
          <a:bodyPr>
            <a:noAutofit/>
          </a:bodyPr>
          <a:lstStyle>
            <a:lvl1pPr marL="0" indent="0">
              <a:buNone/>
              <a:defRPr sz="1400" b="0" i="0">
                <a:solidFill>
                  <a:schemeClr val="tx1">
                    <a:lumMod val="65000"/>
                    <a:lumOff val="35000"/>
                  </a:schemeClr>
                </a:solidFill>
                <a:latin typeface="Gotham Book" panose="02000604040000020004" pitchFamily="2" charset="0"/>
              </a:defRPr>
            </a:lvl1pPr>
          </a:lstStyle>
          <a:p>
            <a:r>
              <a:rPr lang="en-US"/>
              <a:t>Insert subtitle here</a:t>
            </a:r>
            <a:endParaRPr/>
          </a:p>
        </p:txBody>
      </p:sp>
      <p:sp>
        <p:nvSpPr>
          <p:cNvPr id="18" name="Text Placeholder 2">
            <a:extLst>
              <a:ext uri="{FF2B5EF4-FFF2-40B4-BE49-F238E27FC236}">
                <a16:creationId xmlns:a16="http://schemas.microsoft.com/office/drawing/2014/main" id="{6946A3DE-264D-1845-88C9-6064F4923C35}"/>
              </a:ext>
            </a:extLst>
          </p:cNvPr>
          <p:cNvSpPr>
            <a:spLocks noGrp="1"/>
          </p:cNvSpPr>
          <p:nvPr>
            <p:ph type="body" sz="quarter" idx="28" hasCustomPrompt="1"/>
          </p:nvPr>
        </p:nvSpPr>
        <p:spPr>
          <a:xfrm>
            <a:off x="166066" y="1313683"/>
            <a:ext cx="4365625" cy="1724025"/>
          </a:xfrm>
          <a:prstGeom prst="rect">
            <a:avLst/>
          </a:prstGeom>
        </p:spPr>
        <p:txBody>
          <a:bodyPr/>
          <a:lstStyle>
            <a:lvl1pPr marL="0" indent="0">
              <a:buNone/>
              <a:defRPr sz="1799">
                <a:solidFill>
                  <a:schemeClr val="tx2"/>
                </a:solidFill>
                <a:latin typeface="Gotham Book" panose="02000604040000020004" pitchFamily="2" charset="0"/>
              </a:defRPr>
            </a:lvl1pPr>
          </a:lstStyle>
          <a:p>
            <a:pPr lvl="0"/>
            <a:r>
              <a:rPr lang="en-US"/>
              <a:t>Lorem ipsum is a dummy text used to replace text in some areas just for the purpose of an example.</a:t>
            </a:r>
          </a:p>
        </p:txBody>
      </p:sp>
      <p:sp>
        <p:nvSpPr>
          <p:cNvPr id="19" name="Slide Number Placeholder 5">
            <a:extLst>
              <a:ext uri="{FF2B5EF4-FFF2-40B4-BE49-F238E27FC236}">
                <a16:creationId xmlns:a16="http://schemas.microsoft.com/office/drawing/2014/main" id="{81A40D12-65D9-8749-8D1B-6AD53FA7A2DE}"/>
              </a:ext>
            </a:extLst>
          </p:cNvPr>
          <p:cNvSpPr>
            <a:spLocks noGrp="1"/>
          </p:cNvSpPr>
          <p:nvPr>
            <p:ph type="sldNum" sz="quarter" idx="4"/>
          </p:nvPr>
        </p:nvSpPr>
        <p:spPr>
          <a:xfrm>
            <a:off x="7207627" y="6474011"/>
            <a:ext cx="2743200" cy="365125"/>
          </a:xfrm>
          <a:prstGeom prst="rect">
            <a:avLst/>
          </a:prstGeom>
        </p:spPr>
        <p:txBody>
          <a:bodyPr vert="horz" lIns="91440" tIns="45720" rIns="91440" bIns="45720" rtlCol="0" anchor="ctr"/>
          <a:lstStyle>
            <a:lvl1pPr algn="r">
              <a:defRPr sz="1050">
                <a:solidFill>
                  <a:schemeClr val="tx1">
                    <a:tint val="75000"/>
                  </a:schemeClr>
                </a:solidFill>
                <a:latin typeface="Gotham Book" panose="02000604040000020004" pitchFamily="2" charset="0"/>
              </a:defRPr>
            </a:lvl1pPr>
          </a:lstStyle>
          <a:p>
            <a:fld id="{039C7415-12ED-1F44-BE03-24001F31E4F6}" type="slidenum">
              <a:rPr lang="en-US" smtClean="0"/>
              <a:pPr/>
              <a:t>‹#›</a:t>
            </a:fld>
            <a:endParaRPr lang="en-US"/>
          </a:p>
        </p:txBody>
      </p:sp>
      <p:pic>
        <p:nvPicPr>
          <p:cNvPr id="17" name="Graphic 16">
            <a:extLst>
              <a:ext uri="{FF2B5EF4-FFF2-40B4-BE49-F238E27FC236}">
                <a16:creationId xmlns:a16="http://schemas.microsoft.com/office/drawing/2014/main" id="{472BE2B8-5690-1F41-8AE7-97E219299453}"/>
              </a:ext>
            </a:extLst>
          </p:cNvPr>
          <p:cNvPicPr>
            <a:picLocks noChangeAspect="1"/>
          </p:cNvPicPr>
          <p:nvPr userDrawn="1"/>
        </p:nvPicPr>
        <p:blipFill rotWithShape="1">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t="42970" b="41818"/>
          <a:stretch/>
        </p:blipFill>
        <p:spPr>
          <a:xfrm>
            <a:off x="10162425" y="6511679"/>
            <a:ext cx="1905000" cy="289784"/>
          </a:xfrm>
          <a:prstGeom prst="rect">
            <a:avLst/>
          </a:prstGeom>
        </p:spPr>
      </p:pic>
      <p:sp>
        <p:nvSpPr>
          <p:cNvPr id="21" name="Rectangle 20">
            <a:extLst>
              <a:ext uri="{FF2B5EF4-FFF2-40B4-BE49-F238E27FC236}">
                <a16:creationId xmlns:a16="http://schemas.microsoft.com/office/drawing/2014/main" id="{C3D2D5F0-289C-6C49-9FF8-9AE5613BAF6A}"/>
              </a:ext>
            </a:extLst>
          </p:cNvPr>
          <p:cNvSpPr>
            <a:spLocks/>
          </p:cNvSpPr>
          <p:nvPr userDrawn="1"/>
        </p:nvSpPr>
        <p:spPr>
          <a:xfrm>
            <a:off x="1406426" y="6533946"/>
            <a:ext cx="2931252" cy="215444"/>
          </a:xfrm>
          <a:prstGeom prst="rect">
            <a:avLst/>
          </a:prstGeom>
          <a:noFill/>
          <a:ln>
            <a:noFill/>
          </a:ln>
        </p:spPr>
        <p:txBody>
          <a:bodyPr wrap="none" rIns="0">
            <a:spAutoFit/>
          </a:bodyPr>
          <a:lstStyle/>
          <a:p>
            <a:pPr lvl="0" algn="r" defTabSz="1217248" rtl="0" eaLnBrk="1" fontAlgn="base" hangingPunct="1">
              <a:spcBef>
                <a:spcPct val="0"/>
              </a:spcBef>
              <a:spcAft>
                <a:spcPct val="0"/>
              </a:spcAft>
            </a:pPr>
            <a:r>
              <a:rPr lang="en-US" sz="800" b="0" i="0" kern="1200">
                <a:solidFill>
                  <a:schemeClr val="tx1">
                    <a:lumMod val="65000"/>
                    <a:lumOff val="35000"/>
                  </a:schemeClr>
                </a:solidFill>
                <a:latin typeface="Gotham Book" panose="02000604040000020004" pitchFamily="2" charset="0"/>
                <a:ea typeface="+mn-ea"/>
                <a:cs typeface="Arial" panose="020B0604020202020204" pitchFamily="34" charset="0"/>
              </a:rPr>
              <a:t>Copyright © 2019 HCL Technologies Limited  |  www.hcltechsw.com</a:t>
            </a:r>
          </a:p>
        </p:txBody>
      </p:sp>
    </p:spTree>
    <p:extLst>
      <p:ext uri="{BB962C8B-B14F-4D97-AF65-F5344CB8AC3E}">
        <p14:creationId xmlns:p14="http://schemas.microsoft.com/office/powerpoint/2010/main" val="401204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7288D-DA60-40EC-88D7-C38DAC3FA50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F56F398-A3AA-472C-806A-541987D514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92A9BD5-A99C-4CD4-99F8-01FAE3F71A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0A1138A0-9183-40D9-BBC5-ECDC6D8DF024}"/>
              </a:ext>
            </a:extLst>
          </p:cNvPr>
          <p:cNvSpPr>
            <a:spLocks noGrp="1"/>
          </p:cNvSpPr>
          <p:nvPr>
            <p:ph type="dt" sz="half" idx="10"/>
          </p:nvPr>
        </p:nvSpPr>
        <p:spPr/>
        <p:txBody>
          <a:bodyPr/>
          <a:lstStyle/>
          <a:p>
            <a:fld id="{5608CF40-FB6A-49DE-A738-4CD2161E8998}" type="datetimeFigureOut">
              <a:rPr lang="en-IN" smtClean="0"/>
              <a:t>26-06-2022</a:t>
            </a:fld>
            <a:endParaRPr lang="en-IN"/>
          </a:p>
        </p:txBody>
      </p:sp>
      <p:sp>
        <p:nvSpPr>
          <p:cNvPr id="6" name="Footer Placeholder 5">
            <a:extLst>
              <a:ext uri="{FF2B5EF4-FFF2-40B4-BE49-F238E27FC236}">
                <a16:creationId xmlns:a16="http://schemas.microsoft.com/office/drawing/2014/main" id="{AB884305-1679-4607-B886-2F613FEDA24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44D01F6-B1E3-4ED4-99ED-17312022578D}"/>
              </a:ext>
            </a:extLst>
          </p:cNvPr>
          <p:cNvSpPr>
            <a:spLocks noGrp="1"/>
          </p:cNvSpPr>
          <p:nvPr>
            <p:ph type="sldNum" sz="quarter" idx="12"/>
          </p:nvPr>
        </p:nvSpPr>
        <p:spPr/>
        <p:txBody>
          <a:bodyPr/>
          <a:lstStyle/>
          <a:p>
            <a:fld id="{9022D5B4-E67A-4903-A061-86721BB86980}" type="slidenum">
              <a:rPr lang="en-IN" smtClean="0"/>
              <a:t>‹#›</a:t>
            </a:fld>
            <a:endParaRPr lang="en-IN"/>
          </a:p>
        </p:txBody>
      </p:sp>
    </p:spTree>
    <p:extLst>
      <p:ext uri="{BB962C8B-B14F-4D97-AF65-F5344CB8AC3E}">
        <p14:creationId xmlns:p14="http://schemas.microsoft.com/office/powerpoint/2010/main" val="353895422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CAF2B4B-8DBC-2D48-BE4F-B9D950DC11C9}"/>
              </a:ext>
            </a:extLst>
          </p:cNvPr>
          <p:cNvSpPr/>
          <p:nvPr userDrawn="1"/>
        </p:nvSpPr>
        <p:spPr>
          <a:xfrm>
            <a:off x="1" y="-887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b="0" i="0">
              <a:latin typeface="Gotham Book" panose="02000604040000020004" pitchFamily="2" charset="0"/>
            </a:endParaRPr>
          </a:p>
        </p:txBody>
      </p:sp>
      <p:sp>
        <p:nvSpPr>
          <p:cNvPr id="70" name="Oval 86">
            <a:extLst>
              <a:ext uri="{FF2B5EF4-FFF2-40B4-BE49-F238E27FC236}">
                <a16:creationId xmlns:a16="http://schemas.microsoft.com/office/drawing/2014/main" id="{6FA02B42-3FCD-9649-9606-018DCCC3AC65}"/>
              </a:ext>
            </a:extLst>
          </p:cNvPr>
          <p:cNvSpPr>
            <a:spLocks noChangeArrowheads="1"/>
          </p:cNvSpPr>
          <p:nvPr userDrawn="1"/>
        </p:nvSpPr>
        <p:spPr bwMode="auto">
          <a:xfrm>
            <a:off x="5022445" y="5859676"/>
            <a:ext cx="440231" cy="438641"/>
          </a:xfrm>
          <a:prstGeom prst="ellipse">
            <a:avLst/>
          </a:prstGeom>
          <a:noFill/>
          <a:ln w="1905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defTabSz="914126" eaLnBrk="1" fontAlgn="auto" latinLnBrk="0" hangingPunct="1">
              <a:lnSpc>
                <a:spcPct val="100000"/>
              </a:lnSpc>
              <a:spcBef>
                <a:spcPts val="0"/>
              </a:spcBef>
              <a:spcAft>
                <a:spcPts val="0"/>
              </a:spcAft>
              <a:buClrTx/>
              <a:buSzTx/>
              <a:buFontTx/>
              <a:buNone/>
              <a:tabLst/>
              <a:defRPr/>
            </a:pPr>
            <a:endParaRPr kumimoji="0" lang="en-US" sz="4798" b="0" i="0" u="none" strike="noStrike" kern="0" cap="none" spc="0" normalizeH="0" baseline="0" noProof="0">
              <a:ln>
                <a:noFill/>
              </a:ln>
              <a:solidFill>
                <a:srgbClr val="000000"/>
              </a:solidFill>
              <a:effectLst/>
              <a:uLnTx/>
              <a:uFillTx/>
              <a:latin typeface="Gotham Book" panose="02000604040000020004" pitchFamily="2" charset="0"/>
            </a:endParaRPr>
          </a:p>
        </p:txBody>
      </p:sp>
      <p:sp>
        <p:nvSpPr>
          <p:cNvPr id="71" name="Freeform 87">
            <a:extLst>
              <a:ext uri="{FF2B5EF4-FFF2-40B4-BE49-F238E27FC236}">
                <a16:creationId xmlns:a16="http://schemas.microsoft.com/office/drawing/2014/main" id="{DBC6A8AC-F37C-124A-845F-F0113E9930C1}"/>
              </a:ext>
            </a:extLst>
          </p:cNvPr>
          <p:cNvSpPr>
            <a:spLocks/>
          </p:cNvSpPr>
          <p:nvPr userDrawn="1"/>
        </p:nvSpPr>
        <p:spPr bwMode="auto">
          <a:xfrm>
            <a:off x="5203623" y="5932781"/>
            <a:ext cx="141446" cy="290838"/>
          </a:xfrm>
          <a:custGeom>
            <a:avLst/>
            <a:gdLst>
              <a:gd name="T0" fmla="*/ 0 w 106"/>
              <a:gd name="T1" fmla="*/ 387982774 h 218"/>
              <a:gd name="T2" fmla="*/ 0 w 106"/>
              <a:gd name="T3" fmla="*/ 0 h 218"/>
              <a:gd name="T4" fmla="*/ 188691457 w 106"/>
              <a:gd name="T5" fmla="*/ 193991387 h 218"/>
              <a:gd name="T6" fmla="*/ 0 w 106"/>
              <a:gd name="T7" fmla="*/ 387982774 h 2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6" h="218">
                <a:moveTo>
                  <a:pt x="0" y="218"/>
                </a:moveTo>
                <a:lnTo>
                  <a:pt x="0" y="0"/>
                </a:lnTo>
                <a:lnTo>
                  <a:pt x="106" y="109"/>
                </a:lnTo>
                <a:lnTo>
                  <a:pt x="0" y="2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126" eaLnBrk="1" fontAlgn="auto" latinLnBrk="0" hangingPunct="1">
              <a:lnSpc>
                <a:spcPct val="100000"/>
              </a:lnSpc>
              <a:spcBef>
                <a:spcPts val="0"/>
              </a:spcBef>
              <a:spcAft>
                <a:spcPts val="0"/>
              </a:spcAft>
              <a:buClrTx/>
              <a:buSzTx/>
              <a:buFontTx/>
              <a:buNone/>
              <a:tabLst/>
              <a:defRPr/>
            </a:pPr>
            <a:endParaRPr kumimoji="0" lang="en-US" sz="4798" b="0" i="0" u="none" strike="noStrike" kern="0" cap="none" spc="0" normalizeH="0" baseline="0" noProof="0">
              <a:ln>
                <a:noFill/>
              </a:ln>
              <a:solidFill>
                <a:srgbClr val="000000"/>
              </a:solidFill>
              <a:effectLst/>
              <a:uLnTx/>
              <a:uFillTx/>
              <a:latin typeface="Gotham Book" panose="02000604040000020004" pitchFamily="2" charset="0"/>
            </a:endParaRPr>
          </a:p>
        </p:txBody>
      </p:sp>
      <p:grpSp>
        <p:nvGrpSpPr>
          <p:cNvPr id="73" name="Group 72">
            <a:extLst>
              <a:ext uri="{FF2B5EF4-FFF2-40B4-BE49-F238E27FC236}">
                <a16:creationId xmlns:a16="http://schemas.microsoft.com/office/drawing/2014/main" id="{831E7C3E-1ECB-8E43-AC29-6F60D49FEEF1}"/>
              </a:ext>
            </a:extLst>
          </p:cNvPr>
          <p:cNvGrpSpPr/>
          <p:nvPr userDrawn="1"/>
        </p:nvGrpSpPr>
        <p:grpSpPr>
          <a:xfrm>
            <a:off x="4899276" y="823250"/>
            <a:ext cx="2393454" cy="365535"/>
            <a:chOff x="3712598" y="617435"/>
            <a:chExt cx="1795091" cy="274151"/>
          </a:xfrm>
        </p:grpSpPr>
        <p:sp>
          <p:nvSpPr>
            <p:cNvPr id="74" name="Freeform 7">
              <a:extLst>
                <a:ext uri="{FF2B5EF4-FFF2-40B4-BE49-F238E27FC236}">
                  <a16:creationId xmlns:a16="http://schemas.microsoft.com/office/drawing/2014/main" id="{E5BAE4E9-CD28-994D-878E-EE8BB2C8C30E}"/>
                </a:ext>
              </a:extLst>
            </p:cNvPr>
            <p:cNvSpPr>
              <a:spLocks/>
            </p:cNvSpPr>
            <p:nvPr userDrawn="1"/>
          </p:nvSpPr>
          <p:spPr bwMode="auto">
            <a:xfrm>
              <a:off x="3712598" y="636506"/>
              <a:ext cx="688952" cy="240776"/>
            </a:xfrm>
            <a:custGeom>
              <a:avLst/>
              <a:gdLst>
                <a:gd name="T0" fmla="*/ 0 w 578"/>
                <a:gd name="T1" fmla="*/ 202 h 202"/>
                <a:gd name="T2" fmla="*/ 164 w 578"/>
                <a:gd name="T3" fmla="*/ 202 h 202"/>
                <a:gd name="T4" fmla="*/ 198 w 578"/>
                <a:gd name="T5" fmla="*/ 122 h 202"/>
                <a:gd name="T6" fmla="*/ 358 w 578"/>
                <a:gd name="T7" fmla="*/ 122 h 202"/>
                <a:gd name="T8" fmla="*/ 322 w 578"/>
                <a:gd name="T9" fmla="*/ 202 h 202"/>
                <a:gd name="T10" fmla="*/ 488 w 578"/>
                <a:gd name="T11" fmla="*/ 202 h 202"/>
                <a:gd name="T12" fmla="*/ 578 w 578"/>
                <a:gd name="T13" fmla="*/ 0 h 202"/>
                <a:gd name="T14" fmla="*/ 412 w 578"/>
                <a:gd name="T15" fmla="*/ 0 h 202"/>
                <a:gd name="T16" fmla="*/ 382 w 578"/>
                <a:gd name="T17" fmla="*/ 68 h 202"/>
                <a:gd name="T18" fmla="*/ 222 w 578"/>
                <a:gd name="T19" fmla="*/ 68 h 202"/>
                <a:gd name="T20" fmla="*/ 252 w 578"/>
                <a:gd name="T21" fmla="*/ 0 h 202"/>
                <a:gd name="T22" fmla="*/ 90 w 578"/>
                <a:gd name="T23" fmla="*/ 0 h 202"/>
                <a:gd name="T24" fmla="*/ 0 w 578"/>
                <a:gd name="T25" fmla="*/ 202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8" h="202">
                  <a:moveTo>
                    <a:pt x="0" y="202"/>
                  </a:moveTo>
                  <a:lnTo>
                    <a:pt x="164" y="202"/>
                  </a:lnTo>
                  <a:lnTo>
                    <a:pt x="198" y="122"/>
                  </a:lnTo>
                  <a:lnTo>
                    <a:pt x="358" y="122"/>
                  </a:lnTo>
                  <a:lnTo>
                    <a:pt x="322" y="202"/>
                  </a:lnTo>
                  <a:lnTo>
                    <a:pt x="488" y="202"/>
                  </a:lnTo>
                  <a:lnTo>
                    <a:pt x="578" y="0"/>
                  </a:lnTo>
                  <a:lnTo>
                    <a:pt x="412" y="0"/>
                  </a:lnTo>
                  <a:lnTo>
                    <a:pt x="382" y="68"/>
                  </a:lnTo>
                  <a:lnTo>
                    <a:pt x="222" y="68"/>
                  </a:lnTo>
                  <a:lnTo>
                    <a:pt x="252" y="0"/>
                  </a:lnTo>
                  <a:lnTo>
                    <a:pt x="90" y="0"/>
                  </a:lnTo>
                  <a:lnTo>
                    <a:pt x="0" y="2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75" name="Freeform 8">
              <a:extLst>
                <a:ext uri="{FF2B5EF4-FFF2-40B4-BE49-F238E27FC236}">
                  <a16:creationId xmlns:a16="http://schemas.microsoft.com/office/drawing/2014/main" id="{CD9BA101-63C1-AB40-869B-E865AF85917E}"/>
                </a:ext>
              </a:extLst>
            </p:cNvPr>
            <p:cNvSpPr>
              <a:spLocks/>
            </p:cNvSpPr>
            <p:nvPr userDrawn="1"/>
          </p:nvSpPr>
          <p:spPr bwMode="auto">
            <a:xfrm>
              <a:off x="4368175" y="617435"/>
              <a:ext cx="650810" cy="274151"/>
            </a:xfrm>
            <a:custGeom>
              <a:avLst/>
              <a:gdLst>
                <a:gd name="T0" fmla="*/ 195 w 273"/>
                <a:gd name="T1" fmla="*/ 43 h 115"/>
                <a:gd name="T2" fmla="*/ 273 w 273"/>
                <a:gd name="T3" fmla="*/ 43 h 115"/>
                <a:gd name="T4" fmla="*/ 223 w 273"/>
                <a:gd name="T5" fmla="*/ 9 h 115"/>
                <a:gd name="T6" fmla="*/ 42 w 273"/>
                <a:gd name="T7" fmla="*/ 31 h 115"/>
                <a:gd name="T8" fmla="*/ 38 w 273"/>
                <a:gd name="T9" fmla="*/ 101 h 115"/>
                <a:gd name="T10" fmla="*/ 188 w 273"/>
                <a:gd name="T11" fmla="*/ 107 h 115"/>
                <a:gd name="T12" fmla="*/ 257 w 273"/>
                <a:gd name="T13" fmla="*/ 76 h 115"/>
                <a:gd name="T14" fmla="*/ 178 w 273"/>
                <a:gd name="T15" fmla="*/ 76 h 115"/>
                <a:gd name="T16" fmla="*/ 139 w 273"/>
                <a:gd name="T17" fmla="*/ 88 h 115"/>
                <a:gd name="T18" fmla="*/ 97 w 273"/>
                <a:gd name="T19" fmla="*/ 59 h 115"/>
                <a:gd name="T20" fmla="*/ 154 w 273"/>
                <a:gd name="T21" fmla="*/ 30 h 115"/>
                <a:gd name="T22" fmla="*/ 195 w 273"/>
                <a:gd name="T23" fmla="*/ 43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3" h="115">
                  <a:moveTo>
                    <a:pt x="195" y="43"/>
                  </a:moveTo>
                  <a:cubicBezTo>
                    <a:pt x="273" y="43"/>
                    <a:pt x="273" y="43"/>
                    <a:pt x="273" y="43"/>
                  </a:cubicBezTo>
                  <a:cubicBezTo>
                    <a:pt x="272" y="26"/>
                    <a:pt x="256" y="14"/>
                    <a:pt x="223" y="9"/>
                  </a:cubicBezTo>
                  <a:cubicBezTo>
                    <a:pt x="160" y="0"/>
                    <a:pt x="91" y="4"/>
                    <a:pt x="42" y="31"/>
                  </a:cubicBezTo>
                  <a:cubicBezTo>
                    <a:pt x="3" y="53"/>
                    <a:pt x="0" y="85"/>
                    <a:pt x="38" y="101"/>
                  </a:cubicBezTo>
                  <a:cubicBezTo>
                    <a:pt x="71" y="114"/>
                    <a:pt x="139" y="115"/>
                    <a:pt x="188" y="107"/>
                  </a:cubicBezTo>
                  <a:cubicBezTo>
                    <a:pt x="219" y="102"/>
                    <a:pt x="244" y="91"/>
                    <a:pt x="257" y="76"/>
                  </a:cubicBezTo>
                  <a:cubicBezTo>
                    <a:pt x="178" y="76"/>
                    <a:pt x="178" y="76"/>
                    <a:pt x="178" y="76"/>
                  </a:cubicBezTo>
                  <a:cubicBezTo>
                    <a:pt x="168" y="84"/>
                    <a:pt x="155" y="88"/>
                    <a:pt x="139" y="88"/>
                  </a:cubicBezTo>
                  <a:cubicBezTo>
                    <a:pt x="95" y="88"/>
                    <a:pt x="89" y="75"/>
                    <a:pt x="97" y="59"/>
                  </a:cubicBezTo>
                  <a:cubicBezTo>
                    <a:pt x="106" y="41"/>
                    <a:pt x="125" y="31"/>
                    <a:pt x="154" y="30"/>
                  </a:cubicBezTo>
                  <a:cubicBezTo>
                    <a:pt x="178" y="30"/>
                    <a:pt x="189" y="35"/>
                    <a:pt x="195" y="43"/>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76" name="Freeform 9">
              <a:extLst>
                <a:ext uri="{FF2B5EF4-FFF2-40B4-BE49-F238E27FC236}">
                  <a16:creationId xmlns:a16="http://schemas.microsoft.com/office/drawing/2014/main" id="{A05DF19B-F04D-664B-A453-1FCE2E41C422}"/>
                </a:ext>
              </a:extLst>
            </p:cNvPr>
            <p:cNvSpPr>
              <a:spLocks/>
            </p:cNvSpPr>
            <p:nvPr userDrawn="1"/>
          </p:nvSpPr>
          <p:spPr bwMode="auto">
            <a:xfrm>
              <a:off x="5004682" y="636506"/>
              <a:ext cx="503007" cy="240776"/>
            </a:xfrm>
            <a:custGeom>
              <a:avLst/>
              <a:gdLst>
                <a:gd name="T0" fmla="*/ 258 w 422"/>
                <a:gd name="T1" fmla="*/ 0 h 202"/>
                <a:gd name="T2" fmla="*/ 190 w 422"/>
                <a:gd name="T3" fmla="*/ 154 h 202"/>
                <a:gd name="T4" fmla="*/ 422 w 422"/>
                <a:gd name="T5" fmla="*/ 154 h 202"/>
                <a:gd name="T6" fmla="*/ 400 w 422"/>
                <a:gd name="T7" fmla="*/ 202 h 202"/>
                <a:gd name="T8" fmla="*/ 0 w 422"/>
                <a:gd name="T9" fmla="*/ 202 h 202"/>
                <a:gd name="T10" fmla="*/ 90 w 422"/>
                <a:gd name="T11" fmla="*/ 0 h 202"/>
                <a:gd name="T12" fmla="*/ 258 w 422"/>
                <a:gd name="T13" fmla="*/ 0 h 202"/>
              </a:gdLst>
              <a:ahLst/>
              <a:cxnLst>
                <a:cxn ang="0">
                  <a:pos x="T0" y="T1"/>
                </a:cxn>
                <a:cxn ang="0">
                  <a:pos x="T2" y="T3"/>
                </a:cxn>
                <a:cxn ang="0">
                  <a:pos x="T4" y="T5"/>
                </a:cxn>
                <a:cxn ang="0">
                  <a:pos x="T6" y="T7"/>
                </a:cxn>
                <a:cxn ang="0">
                  <a:pos x="T8" y="T9"/>
                </a:cxn>
                <a:cxn ang="0">
                  <a:pos x="T10" y="T11"/>
                </a:cxn>
                <a:cxn ang="0">
                  <a:pos x="T12" y="T13"/>
                </a:cxn>
              </a:cxnLst>
              <a:rect l="0" t="0" r="r" b="b"/>
              <a:pathLst>
                <a:path w="422" h="202">
                  <a:moveTo>
                    <a:pt x="258" y="0"/>
                  </a:moveTo>
                  <a:lnTo>
                    <a:pt x="190" y="154"/>
                  </a:lnTo>
                  <a:lnTo>
                    <a:pt x="422" y="154"/>
                  </a:lnTo>
                  <a:lnTo>
                    <a:pt x="400" y="202"/>
                  </a:lnTo>
                  <a:lnTo>
                    <a:pt x="0" y="202"/>
                  </a:lnTo>
                  <a:lnTo>
                    <a:pt x="90" y="0"/>
                  </a:lnTo>
                  <a:lnTo>
                    <a:pt x="25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grpSp>
      <p:grpSp>
        <p:nvGrpSpPr>
          <p:cNvPr id="77" name="Group 76">
            <a:extLst>
              <a:ext uri="{FF2B5EF4-FFF2-40B4-BE49-F238E27FC236}">
                <a16:creationId xmlns:a16="http://schemas.microsoft.com/office/drawing/2014/main" id="{042FCFF2-11EF-474A-A618-A10FF6ADBDB2}"/>
              </a:ext>
            </a:extLst>
          </p:cNvPr>
          <p:cNvGrpSpPr/>
          <p:nvPr userDrawn="1"/>
        </p:nvGrpSpPr>
        <p:grpSpPr>
          <a:xfrm>
            <a:off x="3616728" y="2644565"/>
            <a:ext cx="4958550" cy="1061639"/>
            <a:chOff x="2697049" y="1983421"/>
            <a:chExt cx="3718913" cy="796229"/>
          </a:xfrm>
        </p:grpSpPr>
        <p:sp>
          <p:nvSpPr>
            <p:cNvPr id="78" name="Freeform 51">
              <a:extLst>
                <a:ext uri="{FF2B5EF4-FFF2-40B4-BE49-F238E27FC236}">
                  <a16:creationId xmlns:a16="http://schemas.microsoft.com/office/drawing/2014/main" id="{AD204A58-ECF8-3C41-BD48-F6E075899C09}"/>
                </a:ext>
              </a:extLst>
            </p:cNvPr>
            <p:cNvSpPr>
              <a:spLocks noEditPoints="1"/>
            </p:cNvSpPr>
            <p:nvPr userDrawn="1"/>
          </p:nvSpPr>
          <p:spPr bwMode="auto">
            <a:xfrm>
              <a:off x="3412224" y="2588936"/>
              <a:ext cx="83437" cy="112044"/>
            </a:xfrm>
            <a:custGeom>
              <a:avLst/>
              <a:gdLst>
                <a:gd name="T0" fmla="*/ 19 w 35"/>
                <a:gd name="T1" fmla="*/ 0 h 47"/>
                <a:gd name="T2" fmla="*/ 32 w 35"/>
                <a:gd name="T3" fmla="*/ 12 h 47"/>
                <a:gd name="T4" fmla="*/ 25 w 35"/>
                <a:gd name="T5" fmla="*/ 21 h 47"/>
                <a:gd name="T6" fmla="*/ 25 w 35"/>
                <a:gd name="T7" fmla="*/ 21 h 47"/>
                <a:gd name="T8" fmla="*/ 35 w 35"/>
                <a:gd name="T9" fmla="*/ 33 h 47"/>
                <a:gd name="T10" fmla="*/ 19 w 35"/>
                <a:gd name="T11" fmla="*/ 47 h 47"/>
                <a:gd name="T12" fmla="*/ 0 w 35"/>
                <a:gd name="T13" fmla="*/ 47 h 47"/>
                <a:gd name="T14" fmla="*/ 0 w 35"/>
                <a:gd name="T15" fmla="*/ 0 h 47"/>
                <a:gd name="T16" fmla="*/ 19 w 35"/>
                <a:gd name="T17" fmla="*/ 0 h 47"/>
                <a:gd name="T18" fmla="*/ 17 w 35"/>
                <a:gd name="T19" fmla="*/ 19 h 47"/>
                <a:gd name="T20" fmla="*/ 25 w 35"/>
                <a:gd name="T21" fmla="*/ 13 h 47"/>
                <a:gd name="T22" fmla="*/ 17 w 35"/>
                <a:gd name="T23" fmla="*/ 6 h 47"/>
                <a:gd name="T24" fmla="*/ 8 w 35"/>
                <a:gd name="T25" fmla="*/ 6 h 47"/>
                <a:gd name="T26" fmla="*/ 8 w 35"/>
                <a:gd name="T27" fmla="*/ 19 h 47"/>
                <a:gd name="T28" fmla="*/ 17 w 35"/>
                <a:gd name="T29" fmla="*/ 19 h 47"/>
                <a:gd name="T30" fmla="*/ 19 w 35"/>
                <a:gd name="T31" fmla="*/ 41 h 47"/>
                <a:gd name="T32" fmla="*/ 28 w 35"/>
                <a:gd name="T33" fmla="*/ 33 h 47"/>
                <a:gd name="T34" fmla="*/ 19 w 35"/>
                <a:gd name="T35" fmla="*/ 25 h 47"/>
                <a:gd name="T36" fmla="*/ 8 w 35"/>
                <a:gd name="T37" fmla="*/ 25 h 47"/>
                <a:gd name="T38" fmla="*/ 8 w 35"/>
                <a:gd name="T39" fmla="*/ 41 h 47"/>
                <a:gd name="T40" fmla="*/ 19 w 35"/>
                <a:gd name="T41" fmla="*/ 41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 h="47">
                  <a:moveTo>
                    <a:pt x="19" y="0"/>
                  </a:moveTo>
                  <a:cubicBezTo>
                    <a:pt x="27" y="0"/>
                    <a:pt x="32" y="5"/>
                    <a:pt x="32" y="12"/>
                  </a:cubicBezTo>
                  <a:cubicBezTo>
                    <a:pt x="32" y="16"/>
                    <a:pt x="29" y="20"/>
                    <a:pt x="25" y="21"/>
                  </a:cubicBezTo>
                  <a:cubicBezTo>
                    <a:pt x="25" y="21"/>
                    <a:pt x="25" y="21"/>
                    <a:pt x="25" y="21"/>
                  </a:cubicBezTo>
                  <a:cubicBezTo>
                    <a:pt x="30" y="22"/>
                    <a:pt x="35" y="27"/>
                    <a:pt x="35" y="33"/>
                  </a:cubicBezTo>
                  <a:cubicBezTo>
                    <a:pt x="35" y="41"/>
                    <a:pt x="30" y="47"/>
                    <a:pt x="19" y="47"/>
                  </a:cubicBezTo>
                  <a:cubicBezTo>
                    <a:pt x="0" y="47"/>
                    <a:pt x="0" y="47"/>
                    <a:pt x="0" y="47"/>
                  </a:cubicBezTo>
                  <a:cubicBezTo>
                    <a:pt x="0" y="0"/>
                    <a:pt x="0" y="0"/>
                    <a:pt x="0" y="0"/>
                  </a:cubicBezTo>
                  <a:lnTo>
                    <a:pt x="19" y="0"/>
                  </a:lnTo>
                  <a:close/>
                  <a:moveTo>
                    <a:pt x="17" y="19"/>
                  </a:moveTo>
                  <a:cubicBezTo>
                    <a:pt x="22" y="19"/>
                    <a:pt x="25" y="16"/>
                    <a:pt x="25" y="13"/>
                  </a:cubicBezTo>
                  <a:cubicBezTo>
                    <a:pt x="25" y="9"/>
                    <a:pt x="22" y="6"/>
                    <a:pt x="17" y="6"/>
                  </a:cubicBezTo>
                  <a:cubicBezTo>
                    <a:pt x="8" y="6"/>
                    <a:pt x="8" y="6"/>
                    <a:pt x="8" y="6"/>
                  </a:cubicBezTo>
                  <a:cubicBezTo>
                    <a:pt x="8" y="19"/>
                    <a:pt x="8" y="19"/>
                    <a:pt x="8" y="19"/>
                  </a:cubicBezTo>
                  <a:lnTo>
                    <a:pt x="17" y="19"/>
                  </a:lnTo>
                  <a:close/>
                  <a:moveTo>
                    <a:pt x="19" y="41"/>
                  </a:moveTo>
                  <a:cubicBezTo>
                    <a:pt x="24" y="41"/>
                    <a:pt x="28" y="37"/>
                    <a:pt x="28" y="33"/>
                  </a:cubicBezTo>
                  <a:cubicBezTo>
                    <a:pt x="28" y="28"/>
                    <a:pt x="24" y="25"/>
                    <a:pt x="19" y="25"/>
                  </a:cubicBezTo>
                  <a:cubicBezTo>
                    <a:pt x="8" y="25"/>
                    <a:pt x="8" y="25"/>
                    <a:pt x="8" y="25"/>
                  </a:cubicBezTo>
                  <a:cubicBezTo>
                    <a:pt x="8" y="41"/>
                    <a:pt x="8" y="41"/>
                    <a:pt x="8" y="41"/>
                  </a:cubicBezTo>
                  <a:lnTo>
                    <a:pt x="19" y="4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79" name="Freeform 52">
              <a:extLst>
                <a:ext uri="{FF2B5EF4-FFF2-40B4-BE49-F238E27FC236}">
                  <a16:creationId xmlns:a16="http://schemas.microsoft.com/office/drawing/2014/main" id="{9EDED391-2E01-C340-9AFB-3B0E0D695A47}"/>
                </a:ext>
              </a:extLst>
            </p:cNvPr>
            <p:cNvSpPr>
              <a:spLocks/>
            </p:cNvSpPr>
            <p:nvPr userDrawn="1"/>
          </p:nvSpPr>
          <p:spPr bwMode="auto">
            <a:xfrm>
              <a:off x="3521884" y="2588936"/>
              <a:ext cx="78669" cy="112044"/>
            </a:xfrm>
            <a:custGeom>
              <a:avLst/>
              <a:gdLst>
                <a:gd name="T0" fmla="*/ 66 w 66"/>
                <a:gd name="T1" fmla="*/ 80 h 94"/>
                <a:gd name="T2" fmla="*/ 66 w 66"/>
                <a:gd name="T3" fmla="*/ 94 h 94"/>
                <a:gd name="T4" fmla="*/ 0 w 66"/>
                <a:gd name="T5" fmla="*/ 94 h 94"/>
                <a:gd name="T6" fmla="*/ 0 w 66"/>
                <a:gd name="T7" fmla="*/ 0 h 94"/>
                <a:gd name="T8" fmla="*/ 64 w 66"/>
                <a:gd name="T9" fmla="*/ 0 h 94"/>
                <a:gd name="T10" fmla="*/ 64 w 66"/>
                <a:gd name="T11" fmla="*/ 14 h 94"/>
                <a:gd name="T12" fmla="*/ 16 w 66"/>
                <a:gd name="T13" fmla="*/ 14 h 94"/>
                <a:gd name="T14" fmla="*/ 16 w 66"/>
                <a:gd name="T15" fmla="*/ 38 h 94"/>
                <a:gd name="T16" fmla="*/ 54 w 66"/>
                <a:gd name="T17" fmla="*/ 38 h 94"/>
                <a:gd name="T18" fmla="*/ 54 w 66"/>
                <a:gd name="T19" fmla="*/ 52 h 94"/>
                <a:gd name="T20" fmla="*/ 16 w 66"/>
                <a:gd name="T21" fmla="*/ 52 h 94"/>
                <a:gd name="T22" fmla="*/ 16 w 66"/>
                <a:gd name="T23" fmla="*/ 80 h 94"/>
                <a:gd name="T24" fmla="*/ 66 w 66"/>
                <a:gd name="T25" fmla="*/ 8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6" h="94">
                  <a:moveTo>
                    <a:pt x="66" y="80"/>
                  </a:moveTo>
                  <a:lnTo>
                    <a:pt x="66" y="94"/>
                  </a:lnTo>
                  <a:lnTo>
                    <a:pt x="0" y="94"/>
                  </a:lnTo>
                  <a:lnTo>
                    <a:pt x="0" y="0"/>
                  </a:lnTo>
                  <a:lnTo>
                    <a:pt x="64" y="0"/>
                  </a:lnTo>
                  <a:lnTo>
                    <a:pt x="64" y="14"/>
                  </a:lnTo>
                  <a:lnTo>
                    <a:pt x="16" y="14"/>
                  </a:lnTo>
                  <a:lnTo>
                    <a:pt x="16" y="38"/>
                  </a:lnTo>
                  <a:lnTo>
                    <a:pt x="54" y="38"/>
                  </a:lnTo>
                  <a:lnTo>
                    <a:pt x="54" y="52"/>
                  </a:lnTo>
                  <a:lnTo>
                    <a:pt x="16" y="52"/>
                  </a:lnTo>
                  <a:lnTo>
                    <a:pt x="16" y="80"/>
                  </a:lnTo>
                  <a:lnTo>
                    <a:pt x="66" y="8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80" name="Freeform 53">
              <a:extLst>
                <a:ext uri="{FF2B5EF4-FFF2-40B4-BE49-F238E27FC236}">
                  <a16:creationId xmlns:a16="http://schemas.microsoft.com/office/drawing/2014/main" id="{7701C97F-E7B5-2240-9515-C919BF99998F}"/>
                </a:ext>
              </a:extLst>
            </p:cNvPr>
            <p:cNvSpPr>
              <a:spLocks/>
            </p:cNvSpPr>
            <p:nvPr userDrawn="1"/>
          </p:nvSpPr>
          <p:spPr bwMode="auto">
            <a:xfrm>
              <a:off x="3619625" y="2588936"/>
              <a:ext cx="102508" cy="112044"/>
            </a:xfrm>
            <a:custGeom>
              <a:avLst/>
              <a:gdLst>
                <a:gd name="T0" fmla="*/ 43 w 43"/>
                <a:gd name="T1" fmla="*/ 0 h 47"/>
                <a:gd name="T2" fmla="*/ 25 w 43"/>
                <a:gd name="T3" fmla="*/ 25 h 47"/>
                <a:gd name="T4" fmla="*/ 25 w 43"/>
                <a:gd name="T5" fmla="*/ 47 h 47"/>
                <a:gd name="T6" fmla="*/ 18 w 43"/>
                <a:gd name="T7" fmla="*/ 47 h 47"/>
                <a:gd name="T8" fmla="*/ 18 w 43"/>
                <a:gd name="T9" fmla="*/ 25 h 47"/>
                <a:gd name="T10" fmla="*/ 0 w 43"/>
                <a:gd name="T11" fmla="*/ 0 h 47"/>
                <a:gd name="T12" fmla="*/ 8 w 43"/>
                <a:gd name="T13" fmla="*/ 0 h 47"/>
                <a:gd name="T14" fmla="*/ 19 w 43"/>
                <a:gd name="T15" fmla="*/ 14 h 47"/>
                <a:gd name="T16" fmla="*/ 21 w 43"/>
                <a:gd name="T17" fmla="*/ 18 h 47"/>
                <a:gd name="T18" fmla="*/ 22 w 43"/>
                <a:gd name="T19" fmla="*/ 18 h 47"/>
                <a:gd name="T20" fmla="*/ 24 w 43"/>
                <a:gd name="T21" fmla="*/ 14 h 47"/>
                <a:gd name="T22" fmla="*/ 35 w 43"/>
                <a:gd name="T23" fmla="*/ 0 h 47"/>
                <a:gd name="T24" fmla="*/ 43 w 43"/>
                <a:gd name="T25"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47">
                  <a:moveTo>
                    <a:pt x="43" y="0"/>
                  </a:moveTo>
                  <a:cubicBezTo>
                    <a:pt x="25" y="25"/>
                    <a:pt x="25" y="25"/>
                    <a:pt x="25" y="25"/>
                  </a:cubicBezTo>
                  <a:cubicBezTo>
                    <a:pt x="25" y="47"/>
                    <a:pt x="25" y="47"/>
                    <a:pt x="25" y="47"/>
                  </a:cubicBezTo>
                  <a:cubicBezTo>
                    <a:pt x="18" y="47"/>
                    <a:pt x="18" y="47"/>
                    <a:pt x="18" y="47"/>
                  </a:cubicBezTo>
                  <a:cubicBezTo>
                    <a:pt x="18" y="25"/>
                    <a:pt x="18" y="25"/>
                    <a:pt x="18" y="25"/>
                  </a:cubicBezTo>
                  <a:cubicBezTo>
                    <a:pt x="0" y="0"/>
                    <a:pt x="0" y="0"/>
                    <a:pt x="0" y="0"/>
                  </a:cubicBezTo>
                  <a:cubicBezTo>
                    <a:pt x="8" y="0"/>
                    <a:pt x="8" y="0"/>
                    <a:pt x="8" y="0"/>
                  </a:cubicBezTo>
                  <a:cubicBezTo>
                    <a:pt x="19" y="14"/>
                    <a:pt x="19" y="14"/>
                    <a:pt x="19" y="14"/>
                  </a:cubicBezTo>
                  <a:cubicBezTo>
                    <a:pt x="20" y="16"/>
                    <a:pt x="21" y="18"/>
                    <a:pt x="21" y="18"/>
                  </a:cubicBezTo>
                  <a:cubicBezTo>
                    <a:pt x="22" y="18"/>
                    <a:pt x="22" y="18"/>
                    <a:pt x="22" y="18"/>
                  </a:cubicBezTo>
                  <a:cubicBezTo>
                    <a:pt x="22" y="18"/>
                    <a:pt x="23" y="16"/>
                    <a:pt x="24" y="14"/>
                  </a:cubicBezTo>
                  <a:cubicBezTo>
                    <a:pt x="35" y="0"/>
                    <a:pt x="35" y="0"/>
                    <a:pt x="35" y="0"/>
                  </a:cubicBezTo>
                  <a:lnTo>
                    <a:pt x="4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81" name="Freeform 54">
              <a:extLst>
                <a:ext uri="{FF2B5EF4-FFF2-40B4-BE49-F238E27FC236}">
                  <a16:creationId xmlns:a16="http://schemas.microsoft.com/office/drawing/2014/main" id="{AA36B56B-166E-864C-814B-FD34EA296C33}"/>
                </a:ext>
              </a:extLst>
            </p:cNvPr>
            <p:cNvSpPr>
              <a:spLocks noEditPoints="1"/>
            </p:cNvSpPr>
            <p:nvPr userDrawn="1"/>
          </p:nvSpPr>
          <p:spPr bwMode="auto">
            <a:xfrm>
              <a:off x="3726901" y="2586552"/>
              <a:ext cx="114428" cy="116812"/>
            </a:xfrm>
            <a:custGeom>
              <a:avLst/>
              <a:gdLst>
                <a:gd name="T0" fmla="*/ 24 w 48"/>
                <a:gd name="T1" fmla="*/ 0 h 49"/>
                <a:gd name="T2" fmla="*/ 48 w 48"/>
                <a:gd name="T3" fmla="*/ 24 h 49"/>
                <a:gd name="T4" fmla="*/ 24 w 48"/>
                <a:gd name="T5" fmla="*/ 49 h 49"/>
                <a:gd name="T6" fmla="*/ 0 w 48"/>
                <a:gd name="T7" fmla="*/ 24 h 49"/>
                <a:gd name="T8" fmla="*/ 24 w 48"/>
                <a:gd name="T9" fmla="*/ 0 h 49"/>
                <a:gd name="T10" fmla="*/ 24 w 48"/>
                <a:gd name="T11" fmla="*/ 41 h 49"/>
                <a:gd name="T12" fmla="*/ 41 w 48"/>
                <a:gd name="T13" fmla="*/ 24 h 49"/>
                <a:gd name="T14" fmla="*/ 24 w 48"/>
                <a:gd name="T15" fmla="*/ 7 h 49"/>
                <a:gd name="T16" fmla="*/ 7 w 48"/>
                <a:gd name="T17" fmla="*/ 24 h 49"/>
                <a:gd name="T18" fmla="*/ 24 w 48"/>
                <a:gd name="T19" fmla="*/ 41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 h="49">
                  <a:moveTo>
                    <a:pt x="24" y="0"/>
                  </a:moveTo>
                  <a:cubicBezTo>
                    <a:pt x="37" y="0"/>
                    <a:pt x="48" y="10"/>
                    <a:pt x="48" y="24"/>
                  </a:cubicBezTo>
                  <a:cubicBezTo>
                    <a:pt x="48" y="39"/>
                    <a:pt x="37" y="49"/>
                    <a:pt x="24" y="49"/>
                  </a:cubicBezTo>
                  <a:cubicBezTo>
                    <a:pt x="11" y="49"/>
                    <a:pt x="0" y="39"/>
                    <a:pt x="0" y="24"/>
                  </a:cubicBezTo>
                  <a:cubicBezTo>
                    <a:pt x="0" y="10"/>
                    <a:pt x="11" y="0"/>
                    <a:pt x="24" y="0"/>
                  </a:cubicBezTo>
                  <a:moveTo>
                    <a:pt x="24" y="41"/>
                  </a:moveTo>
                  <a:cubicBezTo>
                    <a:pt x="34" y="41"/>
                    <a:pt x="41" y="35"/>
                    <a:pt x="41" y="24"/>
                  </a:cubicBezTo>
                  <a:cubicBezTo>
                    <a:pt x="41" y="14"/>
                    <a:pt x="34" y="7"/>
                    <a:pt x="24" y="7"/>
                  </a:cubicBezTo>
                  <a:cubicBezTo>
                    <a:pt x="14" y="7"/>
                    <a:pt x="7" y="14"/>
                    <a:pt x="7" y="24"/>
                  </a:cubicBezTo>
                  <a:cubicBezTo>
                    <a:pt x="7" y="35"/>
                    <a:pt x="14" y="41"/>
                    <a:pt x="24" y="41"/>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82" name="Freeform 55">
              <a:extLst>
                <a:ext uri="{FF2B5EF4-FFF2-40B4-BE49-F238E27FC236}">
                  <a16:creationId xmlns:a16="http://schemas.microsoft.com/office/drawing/2014/main" id="{FC3023BE-060F-3741-ACA3-F096D10D606E}"/>
                </a:ext>
              </a:extLst>
            </p:cNvPr>
            <p:cNvSpPr>
              <a:spLocks/>
            </p:cNvSpPr>
            <p:nvPr userDrawn="1"/>
          </p:nvSpPr>
          <p:spPr bwMode="auto">
            <a:xfrm>
              <a:off x="3867553" y="2588936"/>
              <a:ext cx="92973" cy="112044"/>
            </a:xfrm>
            <a:custGeom>
              <a:avLst/>
              <a:gdLst>
                <a:gd name="T0" fmla="*/ 39 w 39"/>
                <a:gd name="T1" fmla="*/ 0 h 47"/>
                <a:gd name="T2" fmla="*/ 39 w 39"/>
                <a:gd name="T3" fmla="*/ 47 h 47"/>
                <a:gd name="T4" fmla="*/ 32 w 39"/>
                <a:gd name="T5" fmla="*/ 47 h 47"/>
                <a:gd name="T6" fmla="*/ 15 w 39"/>
                <a:gd name="T7" fmla="*/ 24 h 47"/>
                <a:gd name="T8" fmla="*/ 7 w 39"/>
                <a:gd name="T9" fmla="*/ 12 h 47"/>
                <a:gd name="T10" fmla="*/ 7 w 39"/>
                <a:gd name="T11" fmla="*/ 12 h 47"/>
                <a:gd name="T12" fmla="*/ 7 w 39"/>
                <a:gd name="T13" fmla="*/ 27 h 47"/>
                <a:gd name="T14" fmla="*/ 7 w 39"/>
                <a:gd name="T15" fmla="*/ 47 h 47"/>
                <a:gd name="T16" fmla="*/ 0 w 39"/>
                <a:gd name="T17" fmla="*/ 47 h 47"/>
                <a:gd name="T18" fmla="*/ 0 w 39"/>
                <a:gd name="T19" fmla="*/ 0 h 47"/>
                <a:gd name="T20" fmla="*/ 7 w 39"/>
                <a:gd name="T21" fmla="*/ 0 h 47"/>
                <a:gd name="T22" fmla="*/ 24 w 39"/>
                <a:gd name="T23" fmla="*/ 23 h 47"/>
                <a:gd name="T24" fmla="*/ 32 w 39"/>
                <a:gd name="T25" fmla="*/ 34 h 47"/>
                <a:gd name="T26" fmla="*/ 32 w 39"/>
                <a:gd name="T27" fmla="*/ 34 h 47"/>
                <a:gd name="T28" fmla="*/ 32 w 39"/>
                <a:gd name="T29" fmla="*/ 20 h 47"/>
                <a:gd name="T30" fmla="*/ 32 w 39"/>
                <a:gd name="T31" fmla="*/ 0 h 47"/>
                <a:gd name="T32" fmla="*/ 39 w 39"/>
                <a:gd name="T33"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9" h="47">
                  <a:moveTo>
                    <a:pt x="39" y="0"/>
                  </a:moveTo>
                  <a:cubicBezTo>
                    <a:pt x="39" y="47"/>
                    <a:pt x="39" y="47"/>
                    <a:pt x="39" y="47"/>
                  </a:cubicBezTo>
                  <a:cubicBezTo>
                    <a:pt x="32" y="47"/>
                    <a:pt x="32" y="47"/>
                    <a:pt x="32" y="47"/>
                  </a:cubicBezTo>
                  <a:cubicBezTo>
                    <a:pt x="15" y="24"/>
                    <a:pt x="15" y="24"/>
                    <a:pt x="15" y="24"/>
                  </a:cubicBezTo>
                  <a:cubicBezTo>
                    <a:pt x="11" y="18"/>
                    <a:pt x="7" y="12"/>
                    <a:pt x="7" y="12"/>
                  </a:cubicBezTo>
                  <a:cubicBezTo>
                    <a:pt x="7" y="12"/>
                    <a:pt x="7" y="12"/>
                    <a:pt x="7" y="12"/>
                  </a:cubicBezTo>
                  <a:cubicBezTo>
                    <a:pt x="7" y="12"/>
                    <a:pt x="7" y="19"/>
                    <a:pt x="7" y="27"/>
                  </a:cubicBezTo>
                  <a:cubicBezTo>
                    <a:pt x="7" y="47"/>
                    <a:pt x="7" y="47"/>
                    <a:pt x="7" y="47"/>
                  </a:cubicBezTo>
                  <a:cubicBezTo>
                    <a:pt x="0" y="47"/>
                    <a:pt x="0" y="47"/>
                    <a:pt x="0" y="47"/>
                  </a:cubicBezTo>
                  <a:cubicBezTo>
                    <a:pt x="0" y="0"/>
                    <a:pt x="0" y="0"/>
                    <a:pt x="0" y="0"/>
                  </a:cubicBezTo>
                  <a:cubicBezTo>
                    <a:pt x="7" y="0"/>
                    <a:pt x="7" y="0"/>
                    <a:pt x="7" y="0"/>
                  </a:cubicBezTo>
                  <a:cubicBezTo>
                    <a:pt x="24" y="23"/>
                    <a:pt x="24" y="23"/>
                    <a:pt x="24" y="23"/>
                  </a:cubicBezTo>
                  <a:cubicBezTo>
                    <a:pt x="27" y="28"/>
                    <a:pt x="32" y="34"/>
                    <a:pt x="32" y="34"/>
                  </a:cubicBezTo>
                  <a:cubicBezTo>
                    <a:pt x="32" y="34"/>
                    <a:pt x="32" y="34"/>
                    <a:pt x="32" y="34"/>
                  </a:cubicBezTo>
                  <a:cubicBezTo>
                    <a:pt x="32" y="34"/>
                    <a:pt x="32" y="27"/>
                    <a:pt x="32" y="20"/>
                  </a:cubicBezTo>
                  <a:cubicBezTo>
                    <a:pt x="32" y="0"/>
                    <a:pt x="32" y="0"/>
                    <a:pt x="32" y="0"/>
                  </a:cubicBezTo>
                  <a:lnTo>
                    <a:pt x="3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83" name="Freeform 56">
              <a:extLst>
                <a:ext uri="{FF2B5EF4-FFF2-40B4-BE49-F238E27FC236}">
                  <a16:creationId xmlns:a16="http://schemas.microsoft.com/office/drawing/2014/main" id="{ADD117AC-9387-CA44-98F9-07B28D7B8A75}"/>
                </a:ext>
              </a:extLst>
            </p:cNvPr>
            <p:cNvSpPr>
              <a:spLocks noEditPoints="1"/>
            </p:cNvSpPr>
            <p:nvPr userDrawn="1"/>
          </p:nvSpPr>
          <p:spPr bwMode="auto">
            <a:xfrm>
              <a:off x="3996284" y="2588936"/>
              <a:ext cx="104892" cy="112044"/>
            </a:xfrm>
            <a:custGeom>
              <a:avLst/>
              <a:gdLst>
                <a:gd name="T0" fmla="*/ 20 w 44"/>
                <a:gd name="T1" fmla="*/ 0 h 47"/>
                <a:gd name="T2" fmla="*/ 44 w 44"/>
                <a:gd name="T3" fmla="*/ 24 h 47"/>
                <a:gd name="T4" fmla="*/ 20 w 44"/>
                <a:gd name="T5" fmla="*/ 47 h 47"/>
                <a:gd name="T6" fmla="*/ 0 w 44"/>
                <a:gd name="T7" fmla="*/ 47 h 47"/>
                <a:gd name="T8" fmla="*/ 0 w 44"/>
                <a:gd name="T9" fmla="*/ 0 h 47"/>
                <a:gd name="T10" fmla="*/ 20 w 44"/>
                <a:gd name="T11" fmla="*/ 0 h 47"/>
                <a:gd name="T12" fmla="*/ 20 w 44"/>
                <a:gd name="T13" fmla="*/ 40 h 47"/>
                <a:gd name="T14" fmla="*/ 36 w 44"/>
                <a:gd name="T15" fmla="*/ 24 h 47"/>
                <a:gd name="T16" fmla="*/ 20 w 44"/>
                <a:gd name="T17" fmla="*/ 7 h 47"/>
                <a:gd name="T18" fmla="*/ 7 w 44"/>
                <a:gd name="T19" fmla="*/ 7 h 47"/>
                <a:gd name="T20" fmla="*/ 7 w 44"/>
                <a:gd name="T21" fmla="*/ 40 h 47"/>
                <a:gd name="T22" fmla="*/ 20 w 44"/>
                <a:gd name="T23" fmla="*/ 4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4" h="47">
                  <a:moveTo>
                    <a:pt x="20" y="0"/>
                  </a:moveTo>
                  <a:cubicBezTo>
                    <a:pt x="33" y="0"/>
                    <a:pt x="44" y="10"/>
                    <a:pt x="44" y="24"/>
                  </a:cubicBezTo>
                  <a:cubicBezTo>
                    <a:pt x="44" y="38"/>
                    <a:pt x="33" y="47"/>
                    <a:pt x="20" y="47"/>
                  </a:cubicBezTo>
                  <a:cubicBezTo>
                    <a:pt x="0" y="47"/>
                    <a:pt x="0" y="47"/>
                    <a:pt x="0" y="47"/>
                  </a:cubicBezTo>
                  <a:cubicBezTo>
                    <a:pt x="0" y="0"/>
                    <a:pt x="0" y="0"/>
                    <a:pt x="0" y="0"/>
                  </a:cubicBezTo>
                  <a:lnTo>
                    <a:pt x="20" y="0"/>
                  </a:lnTo>
                  <a:close/>
                  <a:moveTo>
                    <a:pt x="20" y="40"/>
                  </a:moveTo>
                  <a:cubicBezTo>
                    <a:pt x="29" y="40"/>
                    <a:pt x="36" y="34"/>
                    <a:pt x="36" y="24"/>
                  </a:cubicBezTo>
                  <a:cubicBezTo>
                    <a:pt x="36" y="13"/>
                    <a:pt x="29" y="7"/>
                    <a:pt x="20" y="7"/>
                  </a:cubicBezTo>
                  <a:cubicBezTo>
                    <a:pt x="7" y="7"/>
                    <a:pt x="7" y="7"/>
                    <a:pt x="7" y="7"/>
                  </a:cubicBezTo>
                  <a:cubicBezTo>
                    <a:pt x="7" y="40"/>
                    <a:pt x="7" y="40"/>
                    <a:pt x="7" y="40"/>
                  </a:cubicBezTo>
                  <a:lnTo>
                    <a:pt x="20" y="4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84" name="Freeform 57">
              <a:extLst>
                <a:ext uri="{FF2B5EF4-FFF2-40B4-BE49-F238E27FC236}">
                  <a16:creationId xmlns:a16="http://schemas.microsoft.com/office/drawing/2014/main" id="{4D989764-0A29-DC49-9C9F-3C01A4DA96A0}"/>
                </a:ext>
              </a:extLst>
            </p:cNvPr>
            <p:cNvSpPr>
              <a:spLocks/>
            </p:cNvSpPr>
            <p:nvPr userDrawn="1"/>
          </p:nvSpPr>
          <p:spPr bwMode="auto">
            <a:xfrm>
              <a:off x="4163158" y="2588936"/>
              <a:ext cx="88205" cy="112044"/>
            </a:xfrm>
            <a:custGeom>
              <a:avLst/>
              <a:gdLst>
                <a:gd name="T0" fmla="*/ 74 w 74"/>
                <a:gd name="T1" fmla="*/ 0 h 94"/>
                <a:gd name="T2" fmla="*/ 74 w 74"/>
                <a:gd name="T3" fmla="*/ 14 h 94"/>
                <a:gd name="T4" fmla="*/ 44 w 74"/>
                <a:gd name="T5" fmla="*/ 14 h 94"/>
                <a:gd name="T6" fmla="*/ 44 w 74"/>
                <a:gd name="T7" fmla="*/ 94 h 94"/>
                <a:gd name="T8" fmla="*/ 30 w 74"/>
                <a:gd name="T9" fmla="*/ 94 h 94"/>
                <a:gd name="T10" fmla="*/ 30 w 74"/>
                <a:gd name="T11" fmla="*/ 14 h 94"/>
                <a:gd name="T12" fmla="*/ 0 w 74"/>
                <a:gd name="T13" fmla="*/ 14 h 94"/>
                <a:gd name="T14" fmla="*/ 0 w 74"/>
                <a:gd name="T15" fmla="*/ 0 h 94"/>
                <a:gd name="T16" fmla="*/ 74 w 74"/>
                <a:gd name="T17"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94">
                  <a:moveTo>
                    <a:pt x="74" y="0"/>
                  </a:moveTo>
                  <a:lnTo>
                    <a:pt x="74" y="14"/>
                  </a:lnTo>
                  <a:lnTo>
                    <a:pt x="44" y="14"/>
                  </a:lnTo>
                  <a:lnTo>
                    <a:pt x="44" y="94"/>
                  </a:lnTo>
                  <a:lnTo>
                    <a:pt x="30" y="94"/>
                  </a:lnTo>
                  <a:lnTo>
                    <a:pt x="30" y="14"/>
                  </a:lnTo>
                  <a:lnTo>
                    <a:pt x="0" y="14"/>
                  </a:lnTo>
                  <a:lnTo>
                    <a:pt x="0" y="0"/>
                  </a:lnTo>
                  <a:lnTo>
                    <a:pt x="7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85" name="Freeform 58">
              <a:extLst>
                <a:ext uri="{FF2B5EF4-FFF2-40B4-BE49-F238E27FC236}">
                  <a16:creationId xmlns:a16="http://schemas.microsoft.com/office/drawing/2014/main" id="{05BB9E7E-D347-6A48-A790-1DE6CEFD32C3}"/>
                </a:ext>
              </a:extLst>
            </p:cNvPr>
            <p:cNvSpPr>
              <a:spLocks/>
            </p:cNvSpPr>
            <p:nvPr userDrawn="1"/>
          </p:nvSpPr>
          <p:spPr bwMode="auto">
            <a:xfrm>
              <a:off x="4275203" y="2588936"/>
              <a:ext cx="90589" cy="112044"/>
            </a:xfrm>
            <a:custGeom>
              <a:avLst/>
              <a:gdLst>
                <a:gd name="T0" fmla="*/ 76 w 76"/>
                <a:gd name="T1" fmla="*/ 0 h 94"/>
                <a:gd name="T2" fmla="*/ 76 w 76"/>
                <a:gd name="T3" fmla="*/ 94 h 94"/>
                <a:gd name="T4" fmla="*/ 60 w 76"/>
                <a:gd name="T5" fmla="*/ 94 h 94"/>
                <a:gd name="T6" fmla="*/ 60 w 76"/>
                <a:gd name="T7" fmla="*/ 52 h 94"/>
                <a:gd name="T8" fmla="*/ 16 w 76"/>
                <a:gd name="T9" fmla="*/ 52 h 94"/>
                <a:gd name="T10" fmla="*/ 16 w 76"/>
                <a:gd name="T11" fmla="*/ 94 h 94"/>
                <a:gd name="T12" fmla="*/ 0 w 76"/>
                <a:gd name="T13" fmla="*/ 94 h 94"/>
                <a:gd name="T14" fmla="*/ 0 w 76"/>
                <a:gd name="T15" fmla="*/ 0 h 94"/>
                <a:gd name="T16" fmla="*/ 16 w 76"/>
                <a:gd name="T17" fmla="*/ 0 h 94"/>
                <a:gd name="T18" fmla="*/ 16 w 76"/>
                <a:gd name="T19" fmla="*/ 38 h 94"/>
                <a:gd name="T20" fmla="*/ 60 w 76"/>
                <a:gd name="T21" fmla="*/ 38 h 94"/>
                <a:gd name="T22" fmla="*/ 60 w 76"/>
                <a:gd name="T23" fmla="*/ 0 h 94"/>
                <a:gd name="T24" fmla="*/ 76 w 76"/>
                <a:gd name="T25"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6" h="94">
                  <a:moveTo>
                    <a:pt x="76" y="0"/>
                  </a:moveTo>
                  <a:lnTo>
                    <a:pt x="76" y="94"/>
                  </a:lnTo>
                  <a:lnTo>
                    <a:pt x="60" y="94"/>
                  </a:lnTo>
                  <a:lnTo>
                    <a:pt x="60" y="52"/>
                  </a:lnTo>
                  <a:lnTo>
                    <a:pt x="16" y="52"/>
                  </a:lnTo>
                  <a:lnTo>
                    <a:pt x="16" y="94"/>
                  </a:lnTo>
                  <a:lnTo>
                    <a:pt x="0" y="94"/>
                  </a:lnTo>
                  <a:lnTo>
                    <a:pt x="0" y="0"/>
                  </a:lnTo>
                  <a:lnTo>
                    <a:pt x="16" y="0"/>
                  </a:lnTo>
                  <a:lnTo>
                    <a:pt x="16" y="38"/>
                  </a:lnTo>
                  <a:lnTo>
                    <a:pt x="60" y="38"/>
                  </a:lnTo>
                  <a:lnTo>
                    <a:pt x="60" y="0"/>
                  </a:lnTo>
                  <a:lnTo>
                    <a:pt x="7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86" name="Freeform 59">
              <a:extLst>
                <a:ext uri="{FF2B5EF4-FFF2-40B4-BE49-F238E27FC236}">
                  <a16:creationId xmlns:a16="http://schemas.microsoft.com/office/drawing/2014/main" id="{082670A2-3A14-F747-8FF3-716A3C08C28C}"/>
                </a:ext>
              </a:extLst>
            </p:cNvPr>
            <p:cNvSpPr>
              <a:spLocks/>
            </p:cNvSpPr>
            <p:nvPr userDrawn="1"/>
          </p:nvSpPr>
          <p:spPr bwMode="auto">
            <a:xfrm>
              <a:off x="4399166" y="2588936"/>
              <a:ext cx="78669" cy="112044"/>
            </a:xfrm>
            <a:custGeom>
              <a:avLst/>
              <a:gdLst>
                <a:gd name="T0" fmla="*/ 66 w 66"/>
                <a:gd name="T1" fmla="*/ 80 h 94"/>
                <a:gd name="T2" fmla="*/ 66 w 66"/>
                <a:gd name="T3" fmla="*/ 94 h 94"/>
                <a:gd name="T4" fmla="*/ 0 w 66"/>
                <a:gd name="T5" fmla="*/ 94 h 94"/>
                <a:gd name="T6" fmla="*/ 0 w 66"/>
                <a:gd name="T7" fmla="*/ 0 h 94"/>
                <a:gd name="T8" fmla="*/ 64 w 66"/>
                <a:gd name="T9" fmla="*/ 0 h 94"/>
                <a:gd name="T10" fmla="*/ 64 w 66"/>
                <a:gd name="T11" fmla="*/ 14 h 94"/>
                <a:gd name="T12" fmla="*/ 16 w 66"/>
                <a:gd name="T13" fmla="*/ 14 h 94"/>
                <a:gd name="T14" fmla="*/ 16 w 66"/>
                <a:gd name="T15" fmla="*/ 38 h 94"/>
                <a:gd name="T16" fmla="*/ 54 w 66"/>
                <a:gd name="T17" fmla="*/ 38 h 94"/>
                <a:gd name="T18" fmla="*/ 54 w 66"/>
                <a:gd name="T19" fmla="*/ 52 h 94"/>
                <a:gd name="T20" fmla="*/ 16 w 66"/>
                <a:gd name="T21" fmla="*/ 52 h 94"/>
                <a:gd name="T22" fmla="*/ 16 w 66"/>
                <a:gd name="T23" fmla="*/ 80 h 94"/>
                <a:gd name="T24" fmla="*/ 66 w 66"/>
                <a:gd name="T25" fmla="*/ 8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6" h="94">
                  <a:moveTo>
                    <a:pt x="66" y="80"/>
                  </a:moveTo>
                  <a:lnTo>
                    <a:pt x="66" y="94"/>
                  </a:lnTo>
                  <a:lnTo>
                    <a:pt x="0" y="94"/>
                  </a:lnTo>
                  <a:lnTo>
                    <a:pt x="0" y="0"/>
                  </a:lnTo>
                  <a:lnTo>
                    <a:pt x="64" y="0"/>
                  </a:lnTo>
                  <a:lnTo>
                    <a:pt x="64" y="14"/>
                  </a:lnTo>
                  <a:lnTo>
                    <a:pt x="16" y="14"/>
                  </a:lnTo>
                  <a:lnTo>
                    <a:pt x="16" y="38"/>
                  </a:lnTo>
                  <a:lnTo>
                    <a:pt x="54" y="38"/>
                  </a:lnTo>
                  <a:lnTo>
                    <a:pt x="54" y="52"/>
                  </a:lnTo>
                  <a:lnTo>
                    <a:pt x="16" y="52"/>
                  </a:lnTo>
                  <a:lnTo>
                    <a:pt x="16" y="80"/>
                  </a:lnTo>
                  <a:lnTo>
                    <a:pt x="66" y="8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87" name="Freeform 60">
              <a:extLst>
                <a:ext uri="{FF2B5EF4-FFF2-40B4-BE49-F238E27FC236}">
                  <a16:creationId xmlns:a16="http://schemas.microsoft.com/office/drawing/2014/main" id="{42084A4E-9242-2846-80B1-E93AACACE75E}"/>
                </a:ext>
              </a:extLst>
            </p:cNvPr>
            <p:cNvSpPr>
              <a:spLocks/>
            </p:cNvSpPr>
            <p:nvPr userDrawn="1"/>
          </p:nvSpPr>
          <p:spPr bwMode="auto">
            <a:xfrm>
              <a:off x="4546969" y="2586552"/>
              <a:ext cx="109660" cy="116812"/>
            </a:xfrm>
            <a:custGeom>
              <a:avLst/>
              <a:gdLst>
                <a:gd name="T0" fmla="*/ 38 w 46"/>
                <a:gd name="T1" fmla="*/ 14 h 49"/>
                <a:gd name="T2" fmla="*/ 24 w 46"/>
                <a:gd name="T3" fmla="*/ 7 h 49"/>
                <a:gd name="T4" fmla="*/ 7 w 46"/>
                <a:gd name="T5" fmla="*/ 24 h 49"/>
                <a:gd name="T6" fmla="*/ 24 w 46"/>
                <a:gd name="T7" fmla="*/ 41 h 49"/>
                <a:gd name="T8" fmla="*/ 39 w 46"/>
                <a:gd name="T9" fmla="*/ 33 h 49"/>
                <a:gd name="T10" fmla="*/ 46 w 46"/>
                <a:gd name="T11" fmla="*/ 35 h 49"/>
                <a:gd name="T12" fmla="*/ 24 w 46"/>
                <a:gd name="T13" fmla="*/ 49 h 49"/>
                <a:gd name="T14" fmla="*/ 0 w 46"/>
                <a:gd name="T15" fmla="*/ 24 h 49"/>
                <a:gd name="T16" fmla="*/ 24 w 46"/>
                <a:gd name="T17" fmla="*/ 0 h 49"/>
                <a:gd name="T18" fmla="*/ 45 w 46"/>
                <a:gd name="T19" fmla="*/ 12 h 49"/>
                <a:gd name="T20" fmla="*/ 38 w 46"/>
                <a:gd name="T21" fmla="*/ 14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6" h="49">
                  <a:moveTo>
                    <a:pt x="38" y="14"/>
                  </a:moveTo>
                  <a:cubicBezTo>
                    <a:pt x="35" y="10"/>
                    <a:pt x="30" y="7"/>
                    <a:pt x="24" y="7"/>
                  </a:cubicBezTo>
                  <a:cubicBezTo>
                    <a:pt x="14" y="7"/>
                    <a:pt x="7" y="14"/>
                    <a:pt x="7" y="24"/>
                  </a:cubicBezTo>
                  <a:cubicBezTo>
                    <a:pt x="7" y="35"/>
                    <a:pt x="15" y="41"/>
                    <a:pt x="24" y="41"/>
                  </a:cubicBezTo>
                  <a:cubicBezTo>
                    <a:pt x="30" y="41"/>
                    <a:pt x="36" y="38"/>
                    <a:pt x="39" y="33"/>
                  </a:cubicBezTo>
                  <a:cubicBezTo>
                    <a:pt x="46" y="35"/>
                    <a:pt x="46" y="35"/>
                    <a:pt x="46" y="35"/>
                  </a:cubicBezTo>
                  <a:cubicBezTo>
                    <a:pt x="42" y="43"/>
                    <a:pt x="34" y="49"/>
                    <a:pt x="24" y="49"/>
                  </a:cubicBezTo>
                  <a:cubicBezTo>
                    <a:pt x="11" y="49"/>
                    <a:pt x="0" y="39"/>
                    <a:pt x="0" y="24"/>
                  </a:cubicBezTo>
                  <a:cubicBezTo>
                    <a:pt x="0" y="10"/>
                    <a:pt x="11" y="0"/>
                    <a:pt x="24" y="0"/>
                  </a:cubicBezTo>
                  <a:cubicBezTo>
                    <a:pt x="33" y="0"/>
                    <a:pt x="41" y="5"/>
                    <a:pt x="45" y="12"/>
                  </a:cubicBezTo>
                  <a:lnTo>
                    <a:pt x="38"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88" name="Freeform 61">
              <a:extLst>
                <a:ext uri="{FF2B5EF4-FFF2-40B4-BE49-F238E27FC236}">
                  <a16:creationId xmlns:a16="http://schemas.microsoft.com/office/drawing/2014/main" id="{D60A58F0-4B5C-8849-BFD0-95AC9DB54E65}"/>
                </a:ext>
              </a:extLst>
            </p:cNvPr>
            <p:cNvSpPr>
              <a:spLocks noEditPoints="1"/>
            </p:cNvSpPr>
            <p:nvPr userDrawn="1"/>
          </p:nvSpPr>
          <p:spPr bwMode="auto">
            <a:xfrm>
              <a:off x="4673317" y="2586552"/>
              <a:ext cx="116812" cy="116812"/>
            </a:xfrm>
            <a:custGeom>
              <a:avLst/>
              <a:gdLst>
                <a:gd name="T0" fmla="*/ 24 w 49"/>
                <a:gd name="T1" fmla="*/ 0 h 49"/>
                <a:gd name="T2" fmla="*/ 49 w 49"/>
                <a:gd name="T3" fmla="*/ 24 h 49"/>
                <a:gd name="T4" fmla="*/ 24 w 49"/>
                <a:gd name="T5" fmla="*/ 49 h 49"/>
                <a:gd name="T6" fmla="*/ 0 w 49"/>
                <a:gd name="T7" fmla="*/ 24 h 49"/>
                <a:gd name="T8" fmla="*/ 24 w 49"/>
                <a:gd name="T9" fmla="*/ 0 h 49"/>
                <a:gd name="T10" fmla="*/ 24 w 49"/>
                <a:gd name="T11" fmla="*/ 41 h 49"/>
                <a:gd name="T12" fmla="*/ 41 w 49"/>
                <a:gd name="T13" fmla="*/ 24 h 49"/>
                <a:gd name="T14" fmla="*/ 24 w 49"/>
                <a:gd name="T15" fmla="*/ 7 h 49"/>
                <a:gd name="T16" fmla="*/ 8 w 49"/>
                <a:gd name="T17" fmla="*/ 24 h 49"/>
                <a:gd name="T18" fmla="*/ 24 w 49"/>
                <a:gd name="T19" fmla="*/ 41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 h="49">
                  <a:moveTo>
                    <a:pt x="24" y="0"/>
                  </a:moveTo>
                  <a:cubicBezTo>
                    <a:pt x="38" y="0"/>
                    <a:pt x="49" y="10"/>
                    <a:pt x="49" y="24"/>
                  </a:cubicBezTo>
                  <a:cubicBezTo>
                    <a:pt x="49" y="39"/>
                    <a:pt x="38" y="49"/>
                    <a:pt x="24" y="49"/>
                  </a:cubicBezTo>
                  <a:cubicBezTo>
                    <a:pt x="11" y="49"/>
                    <a:pt x="0" y="39"/>
                    <a:pt x="0" y="24"/>
                  </a:cubicBezTo>
                  <a:cubicBezTo>
                    <a:pt x="0" y="10"/>
                    <a:pt x="11" y="0"/>
                    <a:pt x="24" y="0"/>
                  </a:cubicBezTo>
                  <a:moveTo>
                    <a:pt x="24" y="41"/>
                  </a:moveTo>
                  <a:cubicBezTo>
                    <a:pt x="34" y="41"/>
                    <a:pt x="41" y="35"/>
                    <a:pt x="41" y="24"/>
                  </a:cubicBezTo>
                  <a:cubicBezTo>
                    <a:pt x="41" y="14"/>
                    <a:pt x="34" y="7"/>
                    <a:pt x="24" y="7"/>
                  </a:cubicBezTo>
                  <a:cubicBezTo>
                    <a:pt x="15" y="7"/>
                    <a:pt x="8" y="14"/>
                    <a:pt x="8" y="24"/>
                  </a:cubicBezTo>
                  <a:cubicBezTo>
                    <a:pt x="8" y="35"/>
                    <a:pt x="15" y="41"/>
                    <a:pt x="24" y="41"/>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89" name="Freeform 62">
              <a:extLst>
                <a:ext uri="{FF2B5EF4-FFF2-40B4-BE49-F238E27FC236}">
                  <a16:creationId xmlns:a16="http://schemas.microsoft.com/office/drawing/2014/main" id="{26F2E560-6940-3148-8156-E2564C01F487}"/>
                </a:ext>
              </a:extLst>
            </p:cNvPr>
            <p:cNvSpPr>
              <a:spLocks/>
            </p:cNvSpPr>
            <p:nvPr userDrawn="1"/>
          </p:nvSpPr>
          <p:spPr bwMode="auto">
            <a:xfrm>
              <a:off x="4813968" y="2588936"/>
              <a:ext cx="95357" cy="112044"/>
            </a:xfrm>
            <a:custGeom>
              <a:avLst/>
              <a:gdLst>
                <a:gd name="T0" fmla="*/ 40 w 40"/>
                <a:gd name="T1" fmla="*/ 0 h 47"/>
                <a:gd name="T2" fmla="*/ 40 w 40"/>
                <a:gd name="T3" fmla="*/ 47 h 47"/>
                <a:gd name="T4" fmla="*/ 33 w 40"/>
                <a:gd name="T5" fmla="*/ 47 h 47"/>
                <a:gd name="T6" fmla="*/ 16 w 40"/>
                <a:gd name="T7" fmla="*/ 24 h 47"/>
                <a:gd name="T8" fmla="*/ 8 w 40"/>
                <a:gd name="T9" fmla="*/ 12 h 47"/>
                <a:gd name="T10" fmla="*/ 7 w 40"/>
                <a:gd name="T11" fmla="*/ 12 h 47"/>
                <a:gd name="T12" fmla="*/ 8 w 40"/>
                <a:gd name="T13" fmla="*/ 27 h 47"/>
                <a:gd name="T14" fmla="*/ 8 w 40"/>
                <a:gd name="T15" fmla="*/ 47 h 47"/>
                <a:gd name="T16" fmla="*/ 0 w 40"/>
                <a:gd name="T17" fmla="*/ 47 h 47"/>
                <a:gd name="T18" fmla="*/ 0 w 40"/>
                <a:gd name="T19" fmla="*/ 0 h 47"/>
                <a:gd name="T20" fmla="*/ 7 w 40"/>
                <a:gd name="T21" fmla="*/ 0 h 47"/>
                <a:gd name="T22" fmla="*/ 24 w 40"/>
                <a:gd name="T23" fmla="*/ 23 h 47"/>
                <a:gd name="T24" fmla="*/ 32 w 40"/>
                <a:gd name="T25" fmla="*/ 34 h 47"/>
                <a:gd name="T26" fmla="*/ 32 w 40"/>
                <a:gd name="T27" fmla="*/ 34 h 47"/>
                <a:gd name="T28" fmla="*/ 32 w 40"/>
                <a:gd name="T29" fmla="*/ 20 h 47"/>
                <a:gd name="T30" fmla="*/ 32 w 40"/>
                <a:gd name="T31" fmla="*/ 0 h 47"/>
                <a:gd name="T32" fmla="*/ 40 w 40"/>
                <a:gd name="T33"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 h="47">
                  <a:moveTo>
                    <a:pt x="40" y="0"/>
                  </a:moveTo>
                  <a:cubicBezTo>
                    <a:pt x="40" y="47"/>
                    <a:pt x="40" y="47"/>
                    <a:pt x="40" y="47"/>
                  </a:cubicBezTo>
                  <a:cubicBezTo>
                    <a:pt x="33" y="47"/>
                    <a:pt x="33" y="47"/>
                    <a:pt x="33" y="47"/>
                  </a:cubicBezTo>
                  <a:cubicBezTo>
                    <a:pt x="16" y="24"/>
                    <a:pt x="16" y="24"/>
                    <a:pt x="16" y="24"/>
                  </a:cubicBezTo>
                  <a:cubicBezTo>
                    <a:pt x="12" y="18"/>
                    <a:pt x="8" y="12"/>
                    <a:pt x="8" y="12"/>
                  </a:cubicBezTo>
                  <a:cubicBezTo>
                    <a:pt x="7" y="12"/>
                    <a:pt x="7" y="12"/>
                    <a:pt x="7" y="12"/>
                  </a:cubicBezTo>
                  <a:cubicBezTo>
                    <a:pt x="7" y="12"/>
                    <a:pt x="8" y="19"/>
                    <a:pt x="8" y="27"/>
                  </a:cubicBezTo>
                  <a:cubicBezTo>
                    <a:pt x="8" y="47"/>
                    <a:pt x="8" y="47"/>
                    <a:pt x="8" y="47"/>
                  </a:cubicBezTo>
                  <a:cubicBezTo>
                    <a:pt x="0" y="47"/>
                    <a:pt x="0" y="47"/>
                    <a:pt x="0" y="47"/>
                  </a:cubicBezTo>
                  <a:cubicBezTo>
                    <a:pt x="0" y="0"/>
                    <a:pt x="0" y="0"/>
                    <a:pt x="0" y="0"/>
                  </a:cubicBezTo>
                  <a:cubicBezTo>
                    <a:pt x="7" y="0"/>
                    <a:pt x="7" y="0"/>
                    <a:pt x="7" y="0"/>
                  </a:cubicBezTo>
                  <a:cubicBezTo>
                    <a:pt x="24" y="23"/>
                    <a:pt x="24" y="23"/>
                    <a:pt x="24" y="23"/>
                  </a:cubicBezTo>
                  <a:cubicBezTo>
                    <a:pt x="28" y="28"/>
                    <a:pt x="32" y="34"/>
                    <a:pt x="32" y="34"/>
                  </a:cubicBezTo>
                  <a:cubicBezTo>
                    <a:pt x="32" y="34"/>
                    <a:pt x="32" y="34"/>
                    <a:pt x="32" y="34"/>
                  </a:cubicBezTo>
                  <a:cubicBezTo>
                    <a:pt x="32" y="34"/>
                    <a:pt x="32" y="27"/>
                    <a:pt x="32" y="20"/>
                  </a:cubicBezTo>
                  <a:cubicBezTo>
                    <a:pt x="32" y="0"/>
                    <a:pt x="32" y="0"/>
                    <a:pt x="32" y="0"/>
                  </a:cubicBezTo>
                  <a:lnTo>
                    <a:pt x="4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90" name="Freeform 63">
              <a:extLst>
                <a:ext uri="{FF2B5EF4-FFF2-40B4-BE49-F238E27FC236}">
                  <a16:creationId xmlns:a16="http://schemas.microsoft.com/office/drawing/2014/main" id="{B465372F-4A5F-D748-BB61-12A6BE414481}"/>
                </a:ext>
              </a:extLst>
            </p:cNvPr>
            <p:cNvSpPr>
              <a:spLocks/>
            </p:cNvSpPr>
            <p:nvPr userDrawn="1"/>
          </p:nvSpPr>
          <p:spPr bwMode="auto">
            <a:xfrm>
              <a:off x="4930780" y="2588936"/>
              <a:ext cx="90589" cy="112044"/>
            </a:xfrm>
            <a:custGeom>
              <a:avLst/>
              <a:gdLst>
                <a:gd name="T0" fmla="*/ 76 w 76"/>
                <a:gd name="T1" fmla="*/ 0 h 94"/>
                <a:gd name="T2" fmla="*/ 76 w 76"/>
                <a:gd name="T3" fmla="*/ 14 h 94"/>
                <a:gd name="T4" fmla="*/ 46 w 76"/>
                <a:gd name="T5" fmla="*/ 14 h 94"/>
                <a:gd name="T6" fmla="*/ 46 w 76"/>
                <a:gd name="T7" fmla="*/ 94 h 94"/>
                <a:gd name="T8" fmla="*/ 32 w 76"/>
                <a:gd name="T9" fmla="*/ 94 h 94"/>
                <a:gd name="T10" fmla="*/ 32 w 76"/>
                <a:gd name="T11" fmla="*/ 14 h 94"/>
                <a:gd name="T12" fmla="*/ 0 w 76"/>
                <a:gd name="T13" fmla="*/ 14 h 94"/>
                <a:gd name="T14" fmla="*/ 0 w 76"/>
                <a:gd name="T15" fmla="*/ 0 h 94"/>
                <a:gd name="T16" fmla="*/ 76 w 76"/>
                <a:gd name="T17"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 h="94">
                  <a:moveTo>
                    <a:pt x="76" y="0"/>
                  </a:moveTo>
                  <a:lnTo>
                    <a:pt x="76" y="14"/>
                  </a:lnTo>
                  <a:lnTo>
                    <a:pt x="46" y="14"/>
                  </a:lnTo>
                  <a:lnTo>
                    <a:pt x="46" y="94"/>
                  </a:lnTo>
                  <a:lnTo>
                    <a:pt x="32" y="94"/>
                  </a:lnTo>
                  <a:lnTo>
                    <a:pt x="32" y="14"/>
                  </a:lnTo>
                  <a:lnTo>
                    <a:pt x="0" y="14"/>
                  </a:lnTo>
                  <a:lnTo>
                    <a:pt x="0" y="0"/>
                  </a:lnTo>
                  <a:lnTo>
                    <a:pt x="7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91" name="Freeform 64">
              <a:extLst>
                <a:ext uri="{FF2B5EF4-FFF2-40B4-BE49-F238E27FC236}">
                  <a16:creationId xmlns:a16="http://schemas.microsoft.com/office/drawing/2014/main" id="{B2AAE470-B04B-014F-8CAE-A2F5BC778370}"/>
                </a:ext>
              </a:extLst>
            </p:cNvPr>
            <p:cNvSpPr>
              <a:spLocks noEditPoints="1"/>
            </p:cNvSpPr>
            <p:nvPr userDrawn="1"/>
          </p:nvSpPr>
          <p:spPr bwMode="auto">
            <a:xfrm>
              <a:off x="5045208" y="2588936"/>
              <a:ext cx="83437" cy="112044"/>
            </a:xfrm>
            <a:custGeom>
              <a:avLst/>
              <a:gdLst>
                <a:gd name="T0" fmla="*/ 26 w 35"/>
                <a:gd name="T1" fmla="*/ 47 h 47"/>
                <a:gd name="T2" fmla="*/ 17 w 35"/>
                <a:gd name="T3" fmla="*/ 30 h 47"/>
                <a:gd name="T4" fmla="*/ 15 w 35"/>
                <a:gd name="T5" fmla="*/ 30 h 47"/>
                <a:gd name="T6" fmla="*/ 7 w 35"/>
                <a:gd name="T7" fmla="*/ 30 h 47"/>
                <a:gd name="T8" fmla="*/ 7 w 35"/>
                <a:gd name="T9" fmla="*/ 47 h 47"/>
                <a:gd name="T10" fmla="*/ 0 w 35"/>
                <a:gd name="T11" fmla="*/ 47 h 47"/>
                <a:gd name="T12" fmla="*/ 0 w 35"/>
                <a:gd name="T13" fmla="*/ 0 h 47"/>
                <a:gd name="T14" fmla="*/ 15 w 35"/>
                <a:gd name="T15" fmla="*/ 0 h 47"/>
                <a:gd name="T16" fmla="*/ 33 w 35"/>
                <a:gd name="T17" fmla="*/ 15 h 47"/>
                <a:gd name="T18" fmla="*/ 24 w 35"/>
                <a:gd name="T19" fmla="*/ 29 h 47"/>
                <a:gd name="T20" fmla="*/ 35 w 35"/>
                <a:gd name="T21" fmla="*/ 47 h 47"/>
                <a:gd name="T22" fmla="*/ 26 w 35"/>
                <a:gd name="T23" fmla="*/ 47 h 47"/>
                <a:gd name="T24" fmla="*/ 16 w 35"/>
                <a:gd name="T25" fmla="*/ 24 h 47"/>
                <a:gd name="T26" fmla="*/ 25 w 35"/>
                <a:gd name="T27" fmla="*/ 15 h 47"/>
                <a:gd name="T28" fmla="*/ 16 w 35"/>
                <a:gd name="T29" fmla="*/ 7 h 47"/>
                <a:gd name="T30" fmla="*/ 7 w 35"/>
                <a:gd name="T31" fmla="*/ 7 h 47"/>
                <a:gd name="T32" fmla="*/ 7 w 35"/>
                <a:gd name="T33" fmla="*/ 24 h 47"/>
                <a:gd name="T34" fmla="*/ 16 w 35"/>
                <a:gd name="T35" fmla="*/ 24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5" h="47">
                  <a:moveTo>
                    <a:pt x="26" y="47"/>
                  </a:moveTo>
                  <a:cubicBezTo>
                    <a:pt x="17" y="30"/>
                    <a:pt x="17" y="30"/>
                    <a:pt x="17" y="30"/>
                  </a:cubicBezTo>
                  <a:cubicBezTo>
                    <a:pt x="15" y="30"/>
                    <a:pt x="15" y="30"/>
                    <a:pt x="15" y="30"/>
                  </a:cubicBezTo>
                  <a:cubicBezTo>
                    <a:pt x="7" y="30"/>
                    <a:pt x="7" y="30"/>
                    <a:pt x="7" y="30"/>
                  </a:cubicBezTo>
                  <a:cubicBezTo>
                    <a:pt x="7" y="47"/>
                    <a:pt x="7" y="47"/>
                    <a:pt x="7" y="47"/>
                  </a:cubicBezTo>
                  <a:cubicBezTo>
                    <a:pt x="0" y="47"/>
                    <a:pt x="0" y="47"/>
                    <a:pt x="0" y="47"/>
                  </a:cubicBezTo>
                  <a:cubicBezTo>
                    <a:pt x="0" y="0"/>
                    <a:pt x="0" y="0"/>
                    <a:pt x="0" y="0"/>
                  </a:cubicBezTo>
                  <a:cubicBezTo>
                    <a:pt x="15" y="0"/>
                    <a:pt x="15" y="0"/>
                    <a:pt x="15" y="0"/>
                  </a:cubicBezTo>
                  <a:cubicBezTo>
                    <a:pt x="26" y="0"/>
                    <a:pt x="33" y="6"/>
                    <a:pt x="33" y="15"/>
                  </a:cubicBezTo>
                  <a:cubicBezTo>
                    <a:pt x="33" y="22"/>
                    <a:pt x="30" y="26"/>
                    <a:pt x="24" y="29"/>
                  </a:cubicBezTo>
                  <a:cubicBezTo>
                    <a:pt x="35" y="47"/>
                    <a:pt x="35" y="47"/>
                    <a:pt x="35" y="47"/>
                  </a:cubicBezTo>
                  <a:lnTo>
                    <a:pt x="26" y="47"/>
                  </a:lnTo>
                  <a:close/>
                  <a:moveTo>
                    <a:pt x="16" y="24"/>
                  </a:moveTo>
                  <a:cubicBezTo>
                    <a:pt x="22" y="24"/>
                    <a:pt x="25" y="20"/>
                    <a:pt x="25" y="15"/>
                  </a:cubicBezTo>
                  <a:cubicBezTo>
                    <a:pt x="25" y="10"/>
                    <a:pt x="22" y="7"/>
                    <a:pt x="16" y="7"/>
                  </a:cubicBezTo>
                  <a:cubicBezTo>
                    <a:pt x="7" y="7"/>
                    <a:pt x="7" y="7"/>
                    <a:pt x="7" y="7"/>
                  </a:cubicBezTo>
                  <a:cubicBezTo>
                    <a:pt x="7" y="24"/>
                    <a:pt x="7" y="24"/>
                    <a:pt x="7" y="24"/>
                  </a:cubicBezTo>
                  <a:lnTo>
                    <a:pt x="16" y="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92" name="Freeform 65">
              <a:extLst>
                <a:ext uri="{FF2B5EF4-FFF2-40B4-BE49-F238E27FC236}">
                  <a16:creationId xmlns:a16="http://schemas.microsoft.com/office/drawing/2014/main" id="{1920E2DA-7A0F-2047-80BB-811D27539C90}"/>
                </a:ext>
              </a:extLst>
            </p:cNvPr>
            <p:cNvSpPr>
              <a:spLocks noEditPoints="1"/>
            </p:cNvSpPr>
            <p:nvPr userDrawn="1"/>
          </p:nvSpPr>
          <p:spPr bwMode="auto">
            <a:xfrm>
              <a:off x="5142949" y="2588936"/>
              <a:ext cx="109660" cy="112044"/>
            </a:xfrm>
            <a:custGeom>
              <a:avLst/>
              <a:gdLst>
                <a:gd name="T0" fmla="*/ 34 w 46"/>
                <a:gd name="T1" fmla="*/ 36 h 47"/>
                <a:gd name="T2" fmla="*/ 12 w 46"/>
                <a:gd name="T3" fmla="*/ 36 h 47"/>
                <a:gd name="T4" fmla="*/ 8 w 46"/>
                <a:gd name="T5" fmla="*/ 47 h 47"/>
                <a:gd name="T6" fmla="*/ 0 w 46"/>
                <a:gd name="T7" fmla="*/ 47 h 47"/>
                <a:gd name="T8" fmla="*/ 20 w 46"/>
                <a:gd name="T9" fmla="*/ 0 h 47"/>
                <a:gd name="T10" fmla="*/ 26 w 46"/>
                <a:gd name="T11" fmla="*/ 0 h 47"/>
                <a:gd name="T12" fmla="*/ 46 w 46"/>
                <a:gd name="T13" fmla="*/ 47 h 47"/>
                <a:gd name="T14" fmla="*/ 38 w 46"/>
                <a:gd name="T15" fmla="*/ 47 h 47"/>
                <a:gd name="T16" fmla="*/ 34 w 46"/>
                <a:gd name="T17" fmla="*/ 36 h 47"/>
                <a:gd name="T18" fmla="*/ 31 w 46"/>
                <a:gd name="T19" fmla="*/ 30 h 47"/>
                <a:gd name="T20" fmla="*/ 25 w 46"/>
                <a:gd name="T21" fmla="*/ 15 h 47"/>
                <a:gd name="T22" fmla="*/ 23 w 46"/>
                <a:gd name="T23" fmla="*/ 9 h 47"/>
                <a:gd name="T24" fmla="*/ 23 w 46"/>
                <a:gd name="T25" fmla="*/ 9 h 47"/>
                <a:gd name="T26" fmla="*/ 21 w 46"/>
                <a:gd name="T27" fmla="*/ 15 h 47"/>
                <a:gd name="T28" fmla="*/ 15 w 46"/>
                <a:gd name="T29" fmla="*/ 30 h 47"/>
                <a:gd name="T30" fmla="*/ 31 w 46"/>
                <a:gd name="T31" fmla="*/ 3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6" h="47">
                  <a:moveTo>
                    <a:pt x="34" y="36"/>
                  </a:moveTo>
                  <a:cubicBezTo>
                    <a:pt x="12" y="36"/>
                    <a:pt x="12" y="36"/>
                    <a:pt x="12" y="36"/>
                  </a:cubicBezTo>
                  <a:cubicBezTo>
                    <a:pt x="8" y="47"/>
                    <a:pt x="8" y="47"/>
                    <a:pt x="8" y="47"/>
                  </a:cubicBezTo>
                  <a:cubicBezTo>
                    <a:pt x="0" y="47"/>
                    <a:pt x="0" y="47"/>
                    <a:pt x="0" y="47"/>
                  </a:cubicBezTo>
                  <a:cubicBezTo>
                    <a:pt x="20" y="0"/>
                    <a:pt x="20" y="0"/>
                    <a:pt x="20" y="0"/>
                  </a:cubicBezTo>
                  <a:cubicBezTo>
                    <a:pt x="26" y="0"/>
                    <a:pt x="26" y="0"/>
                    <a:pt x="26" y="0"/>
                  </a:cubicBezTo>
                  <a:cubicBezTo>
                    <a:pt x="46" y="47"/>
                    <a:pt x="46" y="47"/>
                    <a:pt x="46" y="47"/>
                  </a:cubicBezTo>
                  <a:cubicBezTo>
                    <a:pt x="38" y="47"/>
                    <a:pt x="38" y="47"/>
                    <a:pt x="38" y="47"/>
                  </a:cubicBezTo>
                  <a:lnTo>
                    <a:pt x="34" y="36"/>
                  </a:lnTo>
                  <a:close/>
                  <a:moveTo>
                    <a:pt x="31" y="30"/>
                  </a:moveTo>
                  <a:cubicBezTo>
                    <a:pt x="25" y="15"/>
                    <a:pt x="25" y="15"/>
                    <a:pt x="25" y="15"/>
                  </a:cubicBezTo>
                  <a:cubicBezTo>
                    <a:pt x="24" y="13"/>
                    <a:pt x="23" y="9"/>
                    <a:pt x="23" y="9"/>
                  </a:cubicBezTo>
                  <a:cubicBezTo>
                    <a:pt x="23" y="9"/>
                    <a:pt x="23" y="9"/>
                    <a:pt x="23" y="9"/>
                  </a:cubicBezTo>
                  <a:cubicBezTo>
                    <a:pt x="23" y="9"/>
                    <a:pt x="22" y="13"/>
                    <a:pt x="21" y="15"/>
                  </a:cubicBezTo>
                  <a:cubicBezTo>
                    <a:pt x="15" y="30"/>
                    <a:pt x="15" y="30"/>
                    <a:pt x="15" y="30"/>
                  </a:cubicBezTo>
                  <a:lnTo>
                    <a:pt x="31" y="3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93" name="Freeform 66">
              <a:extLst>
                <a:ext uri="{FF2B5EF4-FFF2-40B4-BE49-F238E27FC236}">
                  <a16:creationId xmlns:a16="http://schemas.microsoft.com/office/drawing/2014/main" id="{3082F8DE-176C-E441-B54B-865F83A061A3}"/>
                </a:ext>
              </a:extLst>
            </p:cNvPr>
            <p:cNvSpPr>
              <a:spLocks/>
            </p:cNvSpPr>
            <p:nvPr userDrawn="1"/>
          </p:nvSpPr>
          <p:spPr bwMode="auto">
            <a:xfrm>
              <a:off x="5262145" y="2586552"/>
              <a:ext cx="109660" cy="116812"/>
            </a:xfrm>
            <a:custGeom>
              <a:avLst/>
              <a:gdLst>
                <a:gd name="T0" fmla="*/ 37 w 46"/>
                <a:gd name="T1" fmla="*/ 14 h 49"/>
                <a:gd name="T2" fmla="*/ 24 w 46"/>
                <a:gd name="T3" fmla="*/ 7 h 49"/>
                <a:gd name="T4" fmla="*/ 7 w 46"/>
                <a:gd name="T5" fmla="*/ 24 h 49"/>
                <a:gd name="T6" fmla="*/ 24 w 46"/>
                <a:gd name="T7" fmla="*/ 41 h 49"/>
                <a:gd name="T8" fmla="*/ 38 w 46"/>
                <a:gd name="T9" fmla="*/ 33 h 49"/>
                <a:gd name="T10" fmla="*/ 46 w 46"/>
                <a:gd name="T11" fmla="*/ 35 h 49"/>
                <a:gd name="T12" fmla="*/ 24 w 46"/>
                <a:gd name="T13" fmla="*/ 49 h 49"/>
                <a:gd name="T14" fmla="*/ 0 w 46"/>
                <a:gd name="T15" fmla="*/ 24 h 49"/>
                <a:gd name="T16" fmla="*/ 24 w 46"/>
                <a:gd name="T17" fmla="*/ 0 h 49"/>
                <a:gd name="T18" fmla="*/ 45 w 46"/>
                <a:gd name="T19" fmla="*/ 12 h 49"/>
                <a:gd name="T20" fmla="*/ 37 w 46"/>
                <a:gd name="T21" fmla="*/ 14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6" h="49">
                  <a:moveTo>
                    <a:pt x="37" y="14"/>
                  </a:moveTo>
                  <a:cubicBezTo>
                    <a:pt x="35" y="10"/>
                    <a:pt x="29" y="7"/>
                    <a:pt x="24" y="7"/>
                  </a:cubicBezTo>
                  <a:cubicBezTo>
                    <a:pt x="14" y="7"/>
                    <a:pt x="7" y="14"/>
                    <a:pt x="7" y="24"/>
                  </a:cubicBezTo>
                  <a:cubicBezTo>
                    <a:pt x="7" y="35"/>
                    <a:pt x="14" y="41"/>
                    <a:pt x="24" y="41"/>
                  </a:cubicBezTo>
                  <a:cubicBezTo>
                    <a:pt x="30" y="41"/>
                    <a:pt x="36" y="38"/>
                    <a:pt x="38" y="33"/>
                  </a:cubicBezTo>
                  <a:cubicBezTo>
                    <a:pt x="46" y="35"/>
                    <a:pt x="46" y="35"/>
                    <a:pt x="46" y="35"/>
                  </a:cubicBezTo>
                  <a:cubicBezTo>
                    <a:pt x="42" y="43"/>
                    <a:pt x="33" y="49"/>
                    <a:pt x="24" y="49"/>
                  </a:cubicBezTo>
                  <a:cubicBezTo>
                    <a:pt x="10" y="49"/>
                    <a:pt x="0" y="39"/>
                    <a:pt x="0" y="24"/>
                  </a:cubicBezTo>
                  <a:cubicBezTo>
                    <a:pt x="0" y="10"/>
                    <a:pt x="10" y="0"/>
                    <a:pt x="24" y="0"/>
                  </a:cubicBezTo>
                  <a:cubicBezTo>
                    <a:pt x="33" y="0"/>
                    <a:pt x="41" y="5"/>
                    <a:pt x="45" y="12"/>
                  </a:cubicBezTo>
                  <a:lnTo>
                    <a:pt x="37"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94" name="Freeform 67">
              <a:extLst>
                <a:ext uri="{FF2B5EF4-FFF2-40B4-BE49-F238E27FC236}">
                  <a16:creationId xmlns:a16="http://schemas.microsoft.com/office/drawing/2014/main" id="{19C19B71-28F1-2F41-BA22-8BB8B112C970}"/>
                </a:ext>
              </a:extLst>
            </p:cNvPr>
            <p:cNvSpPr>
              <a:spLocks/>
            </p:cNvSpPr>
            <p:nvPr userDrawn="1"/>
          </p:nvSpPr>
          <p:spPr bwMode="auto">
            <a:xfrm>
              <a:off x="5383725" y="2588936"/>
              <a:ext cx="90589" cy="112044"/>
            </a:xfrm>
            <a:custGeom>
              <a:avLst/>
              <a:gdLst>
                <a:gd name="T0" fmla="*/ 76 w 76"/>
                <a:gd name="T1" fmla="*/ 0 h 94"/>
                <a:gd name="T2" fmla="*/ 76 w 76"/>
                <a:gd name="T3" fmla="*/ 14 h 94"/>
                <a:gd name="T4" fmla="*/ 46 w 76"/>
                <a:gd name="T5" fmla="*/ 14 h 94"/>
                <a:gd name="T6" fmla="*/ 46 w 76"/>
                <a:gd name="T7" fmla="*/ 94 h 94"/>
                <a:gd name="T8" fmla="*/ 30 w 76"/>
                <a:gd name="T9" fmla="*/ 94 h 94"/>
                <a:gd name="T10" fmla="*/ 30 w 76"/>
                <a:gd name="T11" fmla="*/ 14 h 94"/>
                <a:gd name="T12" fmla="*/ 0 w 76"/>
                <a:gd name="T13" fmla="*/ 14 h 94"/>
                <a:gd name="T14" fmla="*/ 0 w 76"/>
                <a:gd name="T15" fmla="*/ 0 h 94"/>
                <a:gd name="T16" fmla="*/ 76 w 76"/>
                <a:gd name="T17"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 h="94">
                  <a:moveTo>
                    <a:pt x="76" y="0"/>
                  </a:moveTo>
                  <a:lnTo>
                    <a:pt x="76" y="14"/>
                  </a:lnTo>
                  <a:lnTo>
                    <a:pt x="46" y="14"/>
                  </a:lnTo>
                  <a:lnTo>
                    <a:pt x="46" y="94"/>
                  </a:lnTo>
                  <a:lnTo>
                    <a:pt x="30" y="94"/>
                  </a:lnTo>
                  <a:lnTo>
                    <a:pt x="30" y="14"/>
                  </a:lnTo>
                  <a:lnTo>
                    <a:pt x="0" y="14"/>
                  </a:lnTo>
                  <a:lnTo>
                    <a:pt x="0" y="0"/>
                  </a:lnTo>
                  <a:lnTo>
                    <a:pt x="7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95" name="Freeform 68">
              <a:extLst>
                <a:ext uri="{FF2B5EF4-FFF2-40B4-BE49-F238E27FC236}">
                  <a16:creationId xmlns:a16="http://schemas.microsoft.com/office/drawing/2014/main" id="{F6DD68AA-3F47-2748-BA03-C7D885AADCE3}"/>
                </a:ext>
              </a:extLst>
            </p:cNvPr>
            <p:cNvSpPr>
              <a:spLocks/>
            </p:cNvSpPr>
            <p:nvPr userDrawn="1"/>
          </p:nvSpPr>
          <p:spPr bwMode="auto">
            <a:xfrm>
              <a:off x="4444461" y="2100233"/>
              <a:ext cx="45294" cy="66750"/>
            </a:xfrm>
            <a:custGeom>
              <a:avLst/>
              <a:gdLst>
                <a:gd name="T0" fmla="*/ 17 w 19"/>
                <a:gd name="T1" fmla="*/ 13 h 28"/>
                <a:gd name="T2" fmla="*/ 5 w 19"/>
                <a:gd name="T3" fmla="*/ 9 h 28"/>
                <a:gd name="T4" fmla="*/ 8 w 19"/>
                <a:gd name="T5" fmla="*/ 25 h 28"/>
                <a:gd name="T6" fmla="*/ 13 w 19"/>
                <a:gd name="T7" fmla="*/ 26 h 28"/>
                <a:gd name="T8" fmla="*/ 14 w 19"/>
                <a:gd name="T9" fmla="*/ 21 h 28"/>
                <a:gd name="T10" fmla="*/ 17 w 19"/>
                <a:gd name="T11" fmla="*/ 13 h 28"/>
              </a:gdLst>
              <a:ahLst/>
              <a:cxnLst>
                <a:cxn ang="0">
                  <a:pos x="T0" y="T1"/>
                </a:cxn>
                <a:cxn ang="0">
                  <a:pos x="T2" y="T3"/>
                </a:cxn>
                <a:cxn ang="0">
                  <a:pos x="T4" y="T5"/>
                </a:cxn>
                <a:cxn ang="0">
                  <a:pos x="T6" y="T7"/>
                </a:cxn>
                <a:cxn ang="0">
                  <a:pos x="T8" y="T9"/>
                </a:cxn>
                <a:cxn ang="0">
                  <a:pos x="T10" y="T11"/>
                </a:cxn>
              </a:cxnLst>
              <a:rect l="0" t="0" r="r" b="b"/>
              <a:pathLst>
                <a:path w="19" h="28">
                  <a:moveTo>
                    <a:pt x="17" y="13"/>
                  </a:moveTo>
                  <a:cubicBezTo>
                    <a:pt x="17" y="13"/>
                    <a:pt x="12" y="0"/>
                    <a:pt x="5" y="9"/>
                  </a:cubicBezTo>
                  <a:cubicBezTo>
                    <a:pt x="5" y="9"/>
                    <a:pt x="0" y="13"/>
                    <a:pt x="8" y="25"/>
                  </a:cubicBezTo>
                  <a:cubicBezTo>
                    <a:pt x="8" y="25"/>
                    <a:pt x="10" y="28"/>
                    <a:pt x="13" y="26"/>
                  </a:cubicBezTo>
                  <a:cubicBezTo>
                    <a:pt x="13" y="26"/>
                    <a:pt x="16" y="26"/>
                    <a:pt x="14" y="21"/>
                  </a:cubicBezTo>
                  <a:cubicBezTo>
                    <a:pt x="14" y="21"/>
                    <a:pt x="19" y="21"/>
                    <a:pt x="17" y="13"/>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96" name="Freeform 69">
              <a:extLst>
                <a:ext uri="{FF2B5EF4-FFF2-40B4-BE49-F238E27FC236}">
                  <a16:creationId xmlns:a16="http://schemas.microsoft.com/office/drawing/2014/main" id="{A92E308B-3B8A-B745-850C-67E3713C2D8E}"/>
                </a:ext>
              </a:extLst>
            </p:cNvPr>
            <p:cNvSpPr>
              <a:spLocks/>
            </p:cNvSpPr>
            <p:nvPr userDrawn="1"/>
          </p:nvSpPr>
          <p:spPr bwMode="auto">
            <a:xfrm>
              <a:off x="5884348" y="2088313"/>
              <a:ext cx="45294" cy="64366"/>
            </a:xfrm>
            <a:custGeom>
              <a:avLst/>
              <a:gdLst>
                <a:gd name="T0" fmla="*/ 16 w 19"/>
                <a:gd name="T1" fmla="*/ 12 h 27"/>
                <a:gd name="T2" fmla="*/ 4 w 19"/>
                <a:gd name="T3" fmla="*/ 8 h 27"/>
                <a:gd name="T4" fmla="*/ 8 w 19"/>
                <a:gd name="T5" fmla="*/ 24 h 27"/>
                <a:gd name="T6" fmla="*/ 12 w 19"/>
                <a:gd name="T7" fmla="*/ 26 h 27"/>
                <a:gd name="T8" fmla="*/ 14 w 19"/>
                <a:gd name="T9" fmla="*/ 21 h 27"/>
                <a:gd name="T10" fmla="*/ 16 w 19"/>
                <a:gd name="T11" fmla="*/ 12 h 27"/>
              </a:gdLst>
              <a:ahLst/>
              <a:cxnLst>
                <a:cxn ang="0">
                  <a:pos x="T0" y="T1"/>
                </a:cxn>
                <a:cxn ang="0">
                  <a:pos x="T2" y="T3"/>
                </a:cxn>
                <a:cxn ang="0">
                  <a:pos x="T4" y="T5"/>
                </a:cxn>
                <a:cxn ang="0">
                  <a:pos x="T6" y="T7"/>
                </a:cxn>
                <a:cxn ang="0">
                  <a:pos x="T8" y="T9"/>
                </a:cxn>
                <a:cxn ang="0">
                  <a:pos x="T10" y="T11"/>
                </a:cxn>
              </a:cxnLst>
              <a:rect l="0" t="0" r="r" b="b"/>
              <a:pathLst>
                <a:path w="19" h="27">
                  <a:moveTo>
                    <a:pt x="16" y="12"/>
                  </a:moveTo>
                  <a:cubicBezTo>
                    <a:pt x="16" y="12"/>
                    <a:pt x="12" y="0"/>
                    <a:pt x="4" y="8"/>
                  </a:cubicBezTo>
                  <a:cubicBezTo>
                    <a:pt x="4" y="8"/>
                    <a:pt x="0" y="12"/>
                    <a:pt x="8" y="24"/>
                  </a:cubicBezTo>
                  <a:cubicBezTo>
                    <a:pt x="8" y="24"/>
                    <a:pt x="10" y="27"/>
                    <a:pt x="12" y="26"/>
                  </a:cubicBezTo>
                  <a:cubicBezTo>
                    <a:pt x="12" y="26"/>
                    <a:pt x="16" y="25"/>
                    <a:pt x="14" y="21"/>
                  </a:cubicBezTo>
                  <a:cubicBezTo>
                    <a:pt x="14" y="21"/>
                    <a:pt x="19" y="20"/>
                    <a:pt x="16" y="1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97" name="Freeform 70">
              <a:extLst>
                <a:ext uri="{FF2B5EF4-FFF2-40B4-BE49-F238E27FC236}">
                  <a16:creationId xmlns:a16="http://schemas.microsoft.com/office/drawing/2014/main" id="{CE989672-34B9-5740-AE98-034E89B85290}"/>
                </a:ext>
              </a:extLst>
            </p:cNvPr>
            <p:cNvSpPr>
              <a:spLocks noEditPoints="1"/>
            </p:cNvSpPr>
            <p:nvPr userDrawn="1"/>
          </p:nvSpPr>
          <p:spPr bwMode="auto">
            <a:xfrm>
              <a:off x="2697049" y="2076393"/>
              <a:ext cx="1022701" cy="488703"/>
            </a:xfrm>
            <a:custGeom>
              <a:avLst/>
              <a:gdLst>
                <a:gd name="T0" fmla="*/ 406 w 429"/>
                <a:gd name="T1" fmla="*/ 144 h 205"/>
                <a:gd name="T2" fmla="*/ 377 w 429"/>
                <a:gd name="T3" fmla="*/ 95 h 205"/>
                <a:gd name="T4" fmla="*/ 429 w 429"/>
                <a:gd name="T5" fmla="*/ 20 h 205"/>
                <a:gd name="T6" fmla="*/ 397 w 429"/>
                <a:gd name="T7" fmla="*/ 31 h 205"/>
                <a:gd name="T8" fmla="*/ 368 w 429"/>
                <a:gd name="T9" fmla="*/ 93 h 205"/>
                <a:gd name="T10" fmla="*/ 275 w 429"/>
                <a:gd name="T11" fmla="*/ 150 h 205"/>
                <a:gd name="T12" fmla="*/ 235 w 429"/>
                <a:gd name="T13" fmla="*/ 134 h 205"/>
                <a:gd name="T14" fmla="*/ 253 w 429"/>
                <a:gd name="T15" fmla="*/ 122 h 205"/>
                <a:gd name="T16" fmla="*/ 259 w 429"/>
                <a:gd name="T17" fmla="*/ 105 h 205"/>
                <a:gd name="T18" fmla="*/ 228 w 429"/>
                <a:gd name="T19" fmla="*/ 123 h 205"/>
                <a:gd name="T20" fmla="*/ 228 w 429"/>
                <a:gd name="T21" fmla="*/ 130 h 205"/>
                <a:gd name="T22" fmla="*/ 183 w 429"/>
                <a:gd name="T23" fmla="*/ 143 h 205"/>
                <a:gd name="T24" fmla="*/ 79 w 429"/>
                <a:gd name="T25" fmla="*/ 102 h 205"/>
                <a:gd name="T26" fmla="*/ 132 w 429"/>
                <a:gd name="T27" fmla="*/ 47 h 205"/>
                <a:gd name="T28" fmla="*/ 121 w 429"/>
                <a:gd name="T29" fmla="*/ 29 h 205"/>
                <a:gd name="T30" fmla="*/ 17 w 429"/>
                <a:gd name="T31" fmla="*/ 143 h 205"/>
                <a:gd name="T32" fmla="*/ 23 w 429"/>
                <a:gd name="T33" fmla="*/ 198 h 205"/>
                <a:gd name="T34" fmla="*/ 64 w 429"/>
                <a:gd name="T35" fmla="*/ 117 h 205"/>
                <a:gd name="T36" fmla="*/ 69 w 429"/>
                <a:gd name="T37" fmla="*/ 108 h 205"/>
                <a:gd name="T38" fmla="*/ 99 w 429"/>
                <a:gd name="T39" fmla="*/ 130 h 205"/>
                <a:gd name="T40" fmla="*/ 227 w 429"/>
                <a:gd name="T41" fmla="*/ 138 h 205"/>
                <a:gd name="T42" fmla="*/ 307 w 429"/>
                <a:gd name="T43" fmla="*/ 145 h 205"/>
                <a:gd name="T44" fmla="*/ 368 w 429"/>
                <a:gd name="T45" fmla="*/ 102 h 205"/>
                <a:gd name="T46" fmla="*/ 379 w 429"/>
                <a:gd name="T47" fmla="*/ 136 h 205"/>
                <a:gd name="T48" fmla="*/ 404 w 429"/>
                <a:gd name="T49" fmla="*/ 150 h 205"/>
                <a:gd name="T50" fmla="*/ 406 w 429"/>
                <a:gd name="T51" fmla="*/ 144 h 205"/>
                <a:gd name="T52" fmla="*/ 380 w 429"/>
                <a:gd name="T53" fmla="*/ 76 h 205"/>
                <a:gd name="T54" fmla="*/ 417 w 429"/>
                <a:gd name="T55" fmla="*/ 23 h 205"/>
                <a:gd name="T56" fmla="*/ 410 w 429"/>
                <a:gd name="T57" fmla="*/ 47 h 205"/>
                <a:gd name="T58" fmla="*/ 378 w 429"/>
                <a:gd name="T59" fmla="*/ 84 h 205"/>
                <a:gd name="T60" fmla="*/ 380 w 429"/>
                <a:gd name="T61" fmla="*/ 76 h 205"/>
                <a:gd name="T62" fmla="*/ 237 w 429"/>
                <a:gd name="T63" fmla="*/ 123 h 205"/>
                <a:gd name="T64" fmla="*/ 253 w 429"/>
                <a:gd name="T65" fmla="*/ 111 h 205"/>
                <a:gd name="T66" fmla="*/ 236 w 429"/>
                <a:gd name="T67" fmla="*/ 125 h 205"/>
                <a:gd name="T68" fmla="*/ 237 w 429"/>
                <a:gd name="T69" fmla="*/ 123 h 205"/>
                <a:gd name="T70" fmla="*/ 69 w 429"/>
                <a:gd name="T71" fmla="*/ 95 h 205"/>
                <a:gd name="T72" fmla="*/ 60 w 429"/>
                <a:gd name="T73" fmla="*/ 88 h 205"/>
                <a:gd name="T74" fmla="*/ 58 w 429"/>
                <a:gd name="T75" fmla="*/ 97 h 205"/>
                <a:gd name="T76" fmla="*/ 57 w 429"/>
                <a:gd name="T77" fmla="*/ 112 h 205"/>
                <a:gd name="T78" fmla="*/ 57 w 429"/>
                <a:gd name="T79" fmla="*/ 112 h 205"/>
                <a:gd name="T80" fmla="*/ 31 w 429"/>
                <a:gd name="T81" fmla="*/ 181 h 205"/>
                <a:gd name="T82" fmla="*/ 22 w 429"/>
                <a:gd name="T83" fmla="*/ 187 h 205"/>
                <a:gd name="T84" fmla="*/ 25 w 429"/>
                <a:gd name="T85" fmla="*/ 149 h 205"/>
                <a:gd name="T86" fmla="*/ 110 w 429"/>
                <a:gd name="T87" fmla="*/ 40 h 205"/>
                <a:gd name="T88" fmla="*/ 122 w 429"/>
                <a:gd name="T89" fmla="*/ 49 h 205"/>
                <a:gd name="T90" fmla="*/ 69 w 429"/>
                <a:gd name="T91" fmla="*/ 95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29" h="205">
                  <a:moveTo>
                    <a:pt x="406" y="144"/>
                  </a:moveTo>
                  <a:cubicBezTo>
                    <a:pt x="379" y="136"/>
                    <a:pt x="375" y="112"/>
                    <a:pt x="377" y="95"/>
                  </a:cubicBezTo>
                  <a:cubicBezTo>
                    <a:pt x="424" y="52"/>
                    <a:pt x="429" y="20"/>
                    <a:pt x="429" y="20"/>
                  </a:cubicBezTo>
                  <a:cubicBezTo>
                    <a:pt x="426" y="0"/>
                    <a:pt x="397" y="31"/>
                    <a:pt x="397" y="31"/>
                  </a:cubicBezTo>
                  <a:cubicBezTo>
                    <a:pt x="377" y="56"/>
                    <a:pt x="370" y="77"/>
                    <a:pt x="368" y="93"/>
                  </a:cubicBezTo>
                  <a:cubicBezTo>
                    <a:pt x="318" y="141"/>
                    <a:pt x="275" y="150"/>
                    <a:pt x="275" y="150"/>
                  </a:cubicBezTo>
                  <a:cubicBezTo>
                    <a:pt x="253" y="157"/>
                    <a:pt x="237" y="147"/>
                    <a:pt x="235" y="134"/>
                  </a:cubicBezTo>
                  <a:cubicBezTo>
                    <a:pt x="247" y="128"/>
                    <a:pt x="253" y="122"/>
                    <a:pt x="253" y="122"/>
                  </a:cubicBezTo>
                  <a:cubicBezTo>
                    <a:pt x="267" y="112"/>
                    <a:pt x="259" y="105"/>
                    <a:pt x="259" y="105"/>
                  </a:cubicBezTo>
                  <a:cubicBezTo>
                    <a:pt x="240" y="87"/>
                    <a:pt x="228" y="123"/>
                    <a:pt x="228" y="123"/>
                  </a:cubicBezTo>
                  <a:cubicBezTo>
                    <a:pt x="228" y="126"/>
                    <a:pt x="228" y="128"/>
                    <a:pt x="228" y="130"/>
                  </a:cubicBezTo>
                  <a:cubicBezTo>
                    <a:pt x="204" y="142"/>
                    <a:pt x="183" y="143"/>
                    <a:pt x="183" y="143"/>
                  </a:cubicBezTo>
                  <a:cubicBezTo>
                    <a:pt x="113" y="141"/>
                    <a:pt x="79" y="102"/>
                    <a:pt x="79" y="102"/>
                  </a:cubicBezTo>
                  <a:cubicBezTo>
                    <a:pt x="117" y="82"/>
                    <a:pt x="132" y="47"/>
                    <a:pt x="132" y="47"/>
                  </a:cubicBezTo>
                  <a:cubicBezTo>
                    <a:pt x="138" y="28"/>
                    <a:pt x="121" y="29"/>
                    <a:pt x="121" y="29"/>
                  </a:cubicBezTo>
                  <a:cubicBezTo>
                    <a:pt x="59" y="36"/>
                    <a:pt x="17" y="143"/>
                    <a:pt x="17" y="143"/>
                  </a:cubicBezTo>
                  <a:cubicBezTo>
                    <a:pt x="0" y="191"/>
                    <a:pt x="23" y="198"/>
                    <a:pt x="23" y="198"/>
                  </a:cubicBezTo>
                  <a:cubicBezTo>
                    <a:pt x="42" y="205"/>
                    <a:pt x="64" y="117"/>
                    <a:pt x="64" y="117"/>
                  </a:cubicBezTo>
                  <a:cubicBezTo>
                    <a:pt x="65" y="105"/>
                    <a:pt x="69" y="108"/>
                    <a:pt x="69" y="108"/>
                  </a:cubicBezTo>
                  <a:cubicBezTo>
                    <a:pt x="71" y="113"/>
                    <a:pt x="99" y="130"/>
                    <a:pt x="99" y="130"/>
                  </a:cubicBezTo>
                  <a:cubicBezTo>
                    <a:pt x="157" y="160"/>
                    <a:pt x="202" y="150"/>
                    <a:pt x="227" y="138"/>
                  </a:cubicBezTo>
                  <a:cubicBezTo>
                    <a:pt x="231" y="184"/>
                    <a:pt x="307" y="145"/>
                    <a:pt x="307" y="145"/>
                  </a:cubicBezTo>
                  <a:cubicBezTo>
                    <a:pt x="332" y="130"/>
                    <a:pt x="352" y="116"/>
                    <a:pt x="368" y="102"/>
                  </a:cubicBezTo>
                  <a:cubicBezTo>
                    <a:pt x="369" y="123"/>
                    <a:pt x="379" y="136"/>
                    <a:pt x="379" y="136"/>
                  </a:cubicBezTo>
                  <a:cubicBezTo>
                    <a:pt x="396" y="154"/>
                    <a:pt x="404" y="150"/>
                    <a:pt x="404" y="150"/>
                  </a:cubicBezTo>
                  <a:cubicBezTo>
                    <a:pt x="410" y="146"/>
                    <a:pt x="406" y="144"/>
                    <a:pt x="406" y="144"/>
                  </a:cubicBezTo>
                  <a:moveTo>
                    <a:pt x="380" y="76"/>
                  </a:moveTo>
                  <a:cubicBezTo>
                    <a:pt x="402" y="28"/>
                    <a:pt x="417" y="23"/>
                    <a:pt x="417" y="23"/>
                  </a:cubicBezTo>
                  <a:cubicBezTo>
                    <a:pt x="428" y="19"/>
                    <a:pt x="410" y="47"/>
                    <a:pt x="410" y="47"/>
                  </a:cubicBezTo>
                  <a:cubicBezTo>
                    <a:pt x="399" y="61"/>
                    <a:pt x="389" y="73"/>
                    <a:pt x="378" y="84"/>
                  </a:cubicBezTo>
                  <a:cubicBezTo>
                    <a:pt x="379" y="79"/>
                    <a:pt x="380" y="76"/>
                    <a:pt x="380" y="76"/>
                  </a:cubicBezTo>
                  <a:moveTo>
                    <a:pt x="237" y="123"/>
                  </a:moveTo>
                  <a:cubicBezTo>
                    <a:pt x="246" y="106"/>
                    <a:pt x="253" y="111"/>
                    <a:pt x="253" y="111"/>
                  </a:cubicBezTo>
                  <a:cubicBezTo>
                    <a:pt x="248" y="116"/>
                    <a:pt x="242" y="121"/>
                    <a:pt x="236" y="125"/>
                  </a:cubicBezTo>
                  <a:cubicBezTo>
                    <a:pt x="237" y="124"/>
                    <a:pt x="237" y="123"/>
                    <a:pt x="237" y="123"/>
                  </a:cubicBezTo>
                  <a:moveTo>
                    <a:pt x="69" y="95"/>
                  </a:moveTo>
                  <a:cubicBezTo>
                    <a:pt x="69" y="95"/>
                    <a:pt x="72" y="79"/>
                    <a:pt x="60" y="88"/>
                  </a:cubicBezTo>
                  <a:cubicBezTo>
                    <a:pt x="60" y="88"/>
                    <a:pt x="54" y="91"/>
                    <a:pt x="58" y="97"/>
                  </a:cubicBezTo>
                  <a:cubicBezTo>
                    <a:pt x="58" y="97"/>
                    <a:pt x="48" y="97"/>
                    <a:pt x="57" y="112"/>
                  </a:cubicBezTo>
                  <a:cubicBezTo>
                    <a:pt x="57" y="112"/>
                    <a:pt x="57" y="112"/>
                    <a:pt x="57" y="112"/>
                  </a:cubicBezTo>
                  <a:cubicBezTo>
                    <a:pt x="57" y="112"/>
                    <a:pt x="45" y="156"/>
                    <a:pt x="31" y="181"/>
                  </a:cubicBezTo>
                  <a:cubicBezTo>
                    <a:pt x="31" y="181"/>
                    <a:pt x="25" y="194"/>
                    <a:pt x="22" y="187"/>
                  </a:cubicBezTo>
                  <a:cubicBezTo>
                    <a:pt x="22" y="187"/>
                    <a:pt x="17" y="177"/>
                    <a:pt x="25" y="149"/>
                  </a:cubicBezTo>
                  <a:cubicBezTo>
                    <a:pt x="25" y="149"/>
                    <a:pt x="51" y="59"/>
                    <a:pt x="110" y="40"/>
                  </a:cubicBezTo>
                  <a:cubicBezTo>
                    <a:pt x="110" y="40"/>
                    <a:pt x="133" y="31"/>
                    <a:pt x="122" y="49"/>
                  </a:cubicBezTo>
                  <a:cubicBezTo>
                    <a:pt x="122" y="49"/>
                    <a:pt x="95" y="93"/>
                    <a:pt x="69" y="9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98" name="Freeform 71">
              <a:extLst>
                <a:ext uri="{FF2B5EF4-FFF2-40B4-BE49-F238E27FC236}">
                  <a16:creationId xmlns:a16="http://schemas.microsoft.com/office/drawing/2014/main" id="{A5884717-EDEB-494C-AAB3-6D91E900FEA6}"/>
                </a:ext>
              </a:extLst>
            </p:cNvPr>
            <p:cNvSpPr>
              <a:spLocks noEditPoints="1"/>
            </p:cNvSpPr>
            <p:nvPr userDrawn="1"/>
          </p:nvSpPr>
          <p:spPr bwMode="auto">
            <a:xfrm>
              <a:off x="3686375" y="2112152"/>
              <a:ext cx="1399360" cy="407650"/>
            </a:xfrm>
            <a:custGeom>
              <a:avLst/>
              <a:gdLst>
                <a:gd name="T0" fmla="*/ 518 w 587"/>
                <a:gd name="T1" fmla="*/ 69 h 171"/>
                <a:gd name="T2" fmla="*/ 511 w 587"/>
                <a:gd name="T3" fmla="*/ 62 h 171"/>
                <a:gd name="T4" fmla="*/ 432 w 587"/>
                <a:gd name="T5" fmla="*/ 47 h 171"/>
                <a:gd name="T6" fmla="*/ 407 w 587"/>
                <a:gd name="T7" fmla="*/ 45 h 171"/>
                <a:gd name="T8" fmla="*/ 395 w 587"/>
                <a:gd name="T9" fmla="*/ 52 h 171"/>
                <a:gd name="T10" fmla="*/ 407 w 587"/>
                <a:gd name="T11" fmla="*/ 57 h 171"/>
                <a:gd name="T12" fmla="*/ 441 w 587"/>
                <a:gd name="T13" fmla="*/ 71 h 171"/>
                <a:gd name="T14" fmla="*/ 407 w 587"/>
                <a:gd name="T15" fmla="*/ 89 h 171"/>
                <a:gd name="T16" fmla="*/ 380 w 587"/>
                <a:gd name="T17" fmla="*/ 79 h 171"/>
                <a:gd name="T18" fmla="*/ 381 w 587"/>
                <a:gd name="T19" fmla="*/ 69 h 171"/>
                <a:gd name="T20" fmla="*/ 377 w 587"/>
                <a:gd name="T21" fmla="*/ 63 h 171"/>
                <a:gd name="T22" fmla="*/ 370 w 587"/>
                <a:gd name="T23" fmla="*/ 67 h 171"/>
                <a:gd name="T24" fmla="*/ 297 w 587"/>
                <a:gd name="T25" fmla="*/ 89 h 171"/>
                <a:gd name="T26" fmla="*/ 289 w 587"/>
                <a:gd name="T27" fmla="*/ 61 h 171"/>
                <a:gd name="T28" fmla="*/ 290 w 587"/>
                <a:gd name="T29" fmla="*/ 46 h 171"/>
                <a:gd name="T30" fmla="*/ 285 w 587"/>
                <a:gd name="T31" fmla="*/ 53 h 171"/>
                <a:gd name="T32" fmla="*/ 201 w 587"/>
                <a:gd name="T33" fmla="*/ 107 h 171"/>
                <a:gd name="T34" fmla="*/ 199 w 587"/>
                <a:gd name="T35" fmla="*/ 66 h 171"/>
                <a:gd name="T36" fmla="*/ 232 w 587"/>
                <a:gd name="T37" fmla="*/ 31 h 171"/>
                <a:gd name="T38" fmla="*/ 279 w 587"/>
                <a:gd name="T39" fmla="*/ 6 h 171"/>
                <a:gd name="T40" fmla="*/ 281 w 587"/>
                <a:gd name="T41" fmla="*/ 2 h 171"/>
                <a:gd name="T42" fmla="*/ 281 w 587"/>
                <a:gd name="T43" fmla="*/ 2 h 171"/>
                <a:gd name="T44" fmla="*/ 272 w 587"/>
                <a:gd name="T45" fmla="*/ 2 h 171"/>
                <a:gd name="T46" fmla="*/ 233 w 587"/>
                <a:gd name="T47" fmla="*/ 21 h 171"/>
                <a:gd name="T48" fmla="*/ 227 w 587"/>
                <a:gd name="T49" fmla="*/ 9 h 171"/>
                <a:gd name="T50" fmla="*/ 195 w 587"/>
                <a:gd name="T51" fmla="*/ 55 h 171"/>
                <a:gd name="T52" fmla="*/ 100 w 587"/>
                <a:gd name="T53" fmla="*/ 116 h 171"/>
                <a:gd name="T54" fmla="*/ 88 w 587"/>
                <a:gd name="T55" fmla="*/ 83 h 171"/>
                <a:gd name="T56" fmla="*/ 83 w 587"/>
                <a:gd name="T57" fmla="*/ 79 h 171"/>
                <a:gd name="T58" fmla="*/ 73 w 587"/>
                <a:gd name="T59" fmla="*/ 86 h 171"/>
                <a:gd name="T60" fmla="*/ 58 w 587"/>
                <a:gd name="T61" fmla="*/ 101 h 171"/>
                <a:gd name="T62" fmla="*/ 62 w 587"/>
                <a:gd name="T63" fmla="*/ 65 h 171"/>
                <a:gd name="T64" fmla="*/ 17 w 587"/>
                <a:gd name="T65" fmla="*/ 87 h 171"/>
                <a:gd name="T66" fmla="*/ 14 w 587"/>
                <a:gd name="T67" fmla="*/ 123 h 171"/>
                <a:gd name="T68" fmla="*/ 79 w 587"/>
                <a:gd name="T69" fmla="*/ 91 h 171"/>
                <a:gd name="T70" fmla="*/ 81 w 587"/>
                <a:gd name="T71" fmla="*/ 90 h 171"/>
                <a:gd name="T72" fmla="*/ 119 w 587"/>
                <a:gd name="T73" fmla="*/ 122 h 171"/>
                <a:gd name="T74" fmla="*/ 184 w 587"/>
                <a:gd name="T75" fmla="*/ 77 h 171"/>
                <a:gd name="T76" fmla="*/ 277 w 587"/>
                <a:gd name="T77" fmla="*/ 72 h 171"/>
                <a:gd name="T78" fmla="*/ 332 w 587"/>
                <a:gd name="T79" fmla="*/ 97 h 171"/>
                <a:gd name="T80" fmla="*/ 371 w 587"/>
                <a:gd name="T81" fmla="*/ 78 h 171"/>
                <a:gd name="T82" fmla="*/ 412 w 587"/>
                <a:gd name="T83" fmla="*/ 99 h 171"/>
                <a:gd name="T84" fmla="*/ 446 w 587"/>
                <a:gd name="T85" fmla="*/ 80 h 171"/>
                <a:gd name="T86" fmla="*/ 437 w 587"/>
                <a:gd name="T87" fmla="*/ 56 h 171"/>
                <a:gd name="T88" fmla="*/ 506 w 587"/>
                <a:gd name="T89" fmla="*/ 77 h 171"/>
                <a:gd name="T90" fmla="*/ 502 w 587"/>
                <a:gd name="T91" fmla="*/ 98 h 171"/>
                <a:gd name="T92" fmla="*/ 519 w 587"/>
                <a:gd name="T93" fmla="*/ 77 h 171"/>
                <a:gd name="T94" fmla="*/ 564 w 587"/>
                <a:gd name="T95" fmla="*/ 59 h 171"/>
                <a:gd name="T96" fmla="*/ 560 w 587"/>
                <a:gd name="T97" fmla="*/ 84 h 171"/>
                <a:gd name="T98" fmla="*/ 556 w 587"/>
                <a:gd name="T99" fmla="*/ 98 h 171"/>
                <a:gd name="T100" fmla="*/ 573 w 587"/>
                <a:gd name="T101" fmla="*/ 51 h 171"/>
                <a:gd name="T102" fmla="*/ 518 w 587"/>
                <a:gd name="T103" fmla="*/ 69 h 171"/>
                <a:gd name="T104" fmla="*/ 20 w 587"/>
                <a:gd name="T105" fmla="*/ 105 h 171"/>
                <a:gd name="T106" fmla="*/ 45 w 587"/>
                <a:gd name="T107" fmla="*/ 73 h 171"/>
                <a:gd name="T108" fmla="*/ 49 w 587"/>
                <a:gd name="T109" fmla="*/ 105 h 171"/>
                <a:gd name="T110" fmla="*/ 20 w 587"/>
                <a:gd name="T111" fmla="*/ 105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87" h="171">
                  <a:moveTo>
                    <a:pt x="518" y="69"/>
                  </a:moveTo>
                  <a:cubicBezTo>
                    <a:pt x="518" y="69"/>
                    <a:pt x="516" y="71"/>
                    <a:pt x="511" y="62"/>
                  </a:cubicBezTo>
                  <a:cubicBezTo>
                    <a:pt x="511" y="62"/>
                    <a:pt x="500" y="42"/>
                    <a:pt x="432" y="47"/>
                  </a:cubicBezTo>
                  <a:cubicBezTo>
                    <a:pt x="432" y="47"/>
                    <a:pt x="418" y="47"/>
                    <a:pt x="407" y="45"/>
                  </a:cubicBezTo>
                  <a:cubicBezTo>
                    <a:pt x="407" y="45"/>
                    <a:pt x="396" y="43"/>
                    <a:pt x="395" y="52"/>
                  </a:cubicBezTo>
                  <a:cubicBezTo>
                    <a:pt x="395" y="52"/>
                    <a:pt x="394" y="57"/>
                    <a:pt x="407" y="57"/>
                  </a:cubicBezTo>
                  <a:cubicBezTo>
                    <a:pt x="407" y="57"/>
                    <a:pt x="440" y="52"/>
                    <a:pt x="441" y="71"/>
                  </a:cubicBezTo>
                  <a:cubicBezTo>
                    <a:pt x="441" y="71"/>
                    <a:pt x="441" y="87"/>
                    <a:pt x="407" y="89"/>
                  </a:cubicBezTo>
                  <a:cubicBezTo>
                    <a:pt x="407" y="89"/>
                    <a:pt x="385" y="90"/>
                    <a:pt x="380" y="79"/>
                  </a:cubicBezTo>
                  <a:cubicBezTo>
                    <a:pt x="380" y="79"/>
                    <a:pt x="379" y="77"/>
                    <a:pt x="381" y="69"/>
                  </a:cubicBezTo>
                  <a:cubicBezTo>
                    <a:pt x="381" y="69"/>
                    <a:pt x="383" y="63"/>
                    <a:pt x="377" y="63"/>
                  </a:cubicBezTo>
                  <a:cubicBezTo>
                    <a:pt x="377" y="63"/>
                    <a:pt x="373" y="60"/>
                    <a:pt x="370" y="67"/>
                  </a:cubicBezTo>
                  <a:cubicBezTo>
                    <a:pt x="370" y="67"/>
                    <a:pt x="330" y="99"/>
                    <a:pt x="297" y="89"/>
                  </a:cubicBezTo>
                  <a:cubicBezTo>
                    <a:pt x="297" y="89"/>
                    <a:pt x="281" y="84"/>
                    <a:pt x="289" y="61"/>
                  </a:cubicBezTo>
                  <a:cubicBezTo>
                    <a:pt x="289" y="61"/>
                    <a:pt x="298" y="46"/>
                    <a:pt x="290" y="46"/>
                  </a:cubicBezTo>
                  <a:cubicBezTo>
                    <a:pt x="290" y="46"/>
                    <a:pt x="286" y="45"/>
                    <a:pt x="285" y="53"/>
                  </a:cubicBezTo>
                  <a:cubicBezTo>
                    <a:pt x="285" y="53"/>
                    <a:pt x="243" y="106"/>
                    <a:pt x="201" y="107"/>
                  </a:cubicBezTo>
                  <a:cubicBezTo>
                    <a:pt x="201" y="107"/>
                    <a:pt x="177" y="110"/>
                    <a:pt x="199" y="66"/>
                  </a:cubicBezTo>
                  <a:cubicBezTo>
                    <a:pt x="199" y="66"/>
                    <a:pt x="212" y="43"/>
                    <a:pt x="232" y="31"/>
                  </a:cubicBezTo>
                  <a:cubicBezTo>
                    <a:pt x="232" y="31"/>
                    <a:pt x="278" y="7"/>
                    <a:pt x="279" y="6"/>
                  </a:cubicBezTo>
                  <a:cubicBezTo>
                    <a:pt x="280" y="5"/>
                    <a:pt x="283" y="4"/>
                    <a:pt x="281" y="2"/>
                  </a:cubicBezTo>
                  <a:cubicBezTo>
                    <a:pt x="281" y="2"/>
                    <a:pt x="281" y="2"/>
                    <a:pt x="281" y="2"/>
                  </a:cubicBezTo>
                  <a:cubicBezTo>
                    <a:pt x="281" y="2"/>
                    <a:pt x="277" y="0"/>
                    <a:pt x="272" y="2"/>
                  </a:cubicBezTo>
                  <a:cubicBezTo>
                    <a:pt x="233" y="21"/>
                    <a:pt x="233" y="21"/>
                    <a:pt x="233" y="21"/>
                  </a:cubicBezTo>
                  <a:cubicBezTo>
                    <a:pt x="233" y="21"/>
                    <a:pt x="238" y="4"/>
                    <a:pt x="227" y="9"/>
                  </a:cubicBezTo>
                  <a:cubicBezTo>
                    <a:pt x="227" y="9"/>
                    <a:pt x="212" y="22"/>
                    <a:pt x="195" y="55"/>
                  </a:cubicBezTo>
                  <a:cubicBezTo>
                    <a:pt x="195" y="55"/>
                    <a:pt x="131" y="120"/>
                    <a:pt x="100" y="116"/>
                  </a:cubicBezTo>
                  <a:cubicBezTo>
                    <a:pt x="100" y="116"/>
                    <a:pt x="80" y="117"/>
                    <a:pt x="88" y="83"/>
                  </a:cubicBezTo>
                  <a:cubicBezTo>
                    <a:pt x="88" y="83"/>
                    <a:pt x="89" y="80"/>
                    <a:pt x="83" y="79"/>
                  </a:cubicBezTo>
                  <a:cubicBezTo>
                    <a:pt x="83" y="79"/>
                    <a:pt x="79" y="77"/>
                    <a:pt x="73" y="86"/>
                  </a:cubicBezTo>
                  <a:cubicBezTo>
                    <a:pt x="73" y="86"/>
                    <a:pt x="69" y="94"/>
                    <a:pt x="58" y="101"/>
                  </a:cubicBezTo>
                  <a:cubicBezTo>
                    <a:pt x="58" y="101"/>
                    <a:pt x="77" y="79"/>
                    <a:pt x="62" y="65"/>
                  </a:cubicBezTo>
                  <a:cubicBezTo>
                    <a:pt x="62" y="65"/>
                    <a:pt x="44" y="49"/>
                    <a:pt x="17" y="87"/>
                  </a:cubicBezTo>
                  <a:cubicBezTo>
                    <a:pt x="17" y="87"/>
                    <a:pt x="0" y="113"/>
                    <a:pt x="14" y="123"/>
                  </a:cubicBezTo>
                  <a:cubicBezTo>
                    <a:pt x="14" y="123"/>
                    <a:pt x="29" y="136"/>
                    <a:pt x="79" y="91"/>
                  </a:cubicBezTo>
                  <a:cubicBezTo>
                    <a:pt x="81" y="90"/>
                    <a:pt x="81" y="90"/>
                    <a:pt x="81" y="90"/>
                  </a:cubicBezTo>
                  <a:cubicBezTo>
                    <a:pt x="81" y="90"/>
                    <a:pt x="66" y="139"/>
                    <a:pt x="119" y="122"/>
                  </a:cubicBezTo>
                  <a:cubicBezTo>
                    <a:pt x="119" y="122"/>
                    <a:pt x="152" y="109"/>
                    <a:pt x="184" y="77"/>
                  </a:cubicBezTo>
                  <a:cubicBezTo>
                    <a:pt x="184" y="77"/>
                    <a:pt x="157" y="171"/>
                    <a:pt x="277" y="72"/>
                  </a:cubicBezTo>
                  <a:cubicBezTo>
                    <a:pt x="277" y="72"/>
                    <a:pt x="270" y="111"/>
                    <a:pt x="332" y="97"/>
                  </a:cubicBezTo>
                  <a:cubicBezTo>
                    <a:pt x="332" y="97"/>
                    <a:pt x="355" y="90"/>
                    <a:pt x="371" y="78"/>
                  </a:cubicBezTo>
                  <a:cubicBezTo>
                    <a:pt x="371" y="78"/>
                    <a:pt x="372" y="101"/>
                    <a:pt x="412" y="99"/>
                  </a:cubicBezTo>
                  <a:cubicBezTo>
                    <a:pt x="412" y="99"/>
                    <a:pt x="435" y="99"/>
                    <a:pt x="446" y="80"/>
                  </a:cubicBezTo>
                  <a:cubicBezTo>
                    <a:pt x="446" y="80"/>
                    <a:pt x="454" y="64"/>
                    <a:pt x="437" y="56"/>
                  </a:cubicBezTo>
                  <a:cubicBezTo>
                    <a:pt x="437" y="56"/>
                    <a:pt x="515" y="54"/>
                    <a:pt x="506" y="77"/>
                  </a:cubicBezTo>
                  <a:cubicBezTo>
                    <a:pt x="506" y="77"/>
                    <a:pt x="490" y="100"/>
                    <a:pt x="502" y="98"/>
                  </a:cubicBezTo>
                  <a:cubicBezTo>
                    <a:pt x="502" y="98"/>
                    <a:pt x="508" y="98"/>
                    <a:pt x="519" y="77"/>
                  </a:cubicBezTo>
                  <a:cubicBezTo>
                    <a:pt x="519" y="77"/>
                    <a:pt x="545" y="46"/>
                    <a:pt x="564" y="59"/>
                  </a:cubicBezTo>
                  <a:cubicBezTo>
                    <a:pt x="564" y="59"/>
                    <a:pt x="572" y="67"/>
                    <a:pt x="560" y="84"/>
                  </a:cubicBezTo>
                  <a:cubicBezTo>
                    <a:pt x="560" y="84"/>
                    <a:pt x="547" y="103"/>
                    <a:pt x="556" y="98"/>
                  </a:cubicBezTo>
                  <a:cubicBezTo>
                    <a:pt x="556" y="98"/>
                    <a:pt x="587" y="67"/>
                    <a:pt x="573" y="51"/>
                  </a:cubicBezTo>
                  <a:cubicBezTo>
                    <a:pt x="573" y="51"/>
                    <a:pt x="558" y="32"/>
                    <a:pt x="518" y="69"/>
                  </a:cubicBezTo>
                  <a:moveTo>
                    <a:pt x="20" y="105"/>
                  </a:moveTo>
                  <a:cubicBezTo>
                    <a:pt x="20" y="105"/>
                    <a:pt x="18" y="88"/>
                    <a:pt x="45" y="73"/>
                  </a:cubicBezTo>
                  <a:cubicBezTo>
                    <a:pt x="45" y="73"/>
                    <a:pt x="77" y="60"/>
                    <a:pt x="49" y="105"/>
                  </a:cubicBezTo>
                  <a:cubicBezTo>
                    <a:pt x="49" y="105"/>
                    <a:pt x="22" y="125"/>
                    <a:pt x="20" y="10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99" name="Freeform 72">
              <a:extLst>
                <a:ext uri="{FF2B5EF4-FFF2-40B4-BE49-F238E27FC236}">
                  <a16:creationId xmlns:a16="http://schemas.microsoft.com/office/drawing/2014/main" id="{F93F8086-7BD0-B340-ABAA-FD70F68D17BD}"/>
                </a:ext>
              </a:extLst>
            </p:cNvPr>
            <p:cNvSpPr>
              <a:spLocks noEditPoints="1"/>
            </p:cNvSpPr>
            <p:nvPr userDrawn="1"/>
          </p:nvSpPr>
          <p:spPr bwMode="auto">
            <a:xfrm>
              <a:off x="5080967" y="1983421"/>
              <a:ext cx="1304003" cy="796229"/>
            </a:xfrm>
            <a:custGeom>
              <a:avLst/>
              <a:gdLst>
                <a:gd name="T0" fmla="*/ 530 w 547"/>
                <a:gd name="T1" fmla="*/ 96 h 334"/>
                <a:gd name="T2" fmla="*/ 435 w 547"/>
                <a:gd name="T3" fmla="*/ 85 h 334"/>
                <a:gd name="T4" fmla="*/ 425 w 547"/>
                <a:gd name="T5" fmla="*/ 88 h 334"/>
                <a:gd name="T6" fmla="*/ 359 w 547"/>
                <a:gd name="T7" fmla="*/ 121 h 334"/>
                <a:gd name="T8" fmla="*/ 333 w 547"/>
                <a:gd name="T9" fmla="*/ 102 h 334"/>
                <a:gd name="T10" fmla="*/ 324 w 547"/>
                <a:gd name="T11" fmla="*/ 99 h 334"/>
                <a:gd name="T12" fmla="*/ 298 w 547"/>
                <a:gd name="T13" fmla="*/ 118 h 334"/>
                <a:gd name="T14" fmla="*/ 245 w 547"/>
                <a:gd name="T15" fmla="*/ 113 h 334"/>
                <a:gd name="T16" fmla="*/ 237 w 547"/>
                <a:gd name="T17" fmla="*/ 94 h 334"/>
                <a:gd name="T18" fmla="*/ 195 w 547"/>
                <a:gd name="T19" fmla="*/ 120 h 334"/>
                <a:gd name="T20" fmla="*/ 183 w 547"/>
                <a:gd name="T21" fmla="*/ 135 h 334"/>
                <a:gd name="T22" fmla="*/ 218 w 547"/>
                <a:gd name="T23" fmla="*/ 68 h 334"/>
                <a:gd name="T24" fmla="*/ 233 w 547"/>
                <a:gd name="T25" fmla="*/ 12 h 334"/>
                <a:gd name="T26" fmla="*/ 223 w 547"/>
                <a:gd name="T27" fmla="*/ 16 h 334"/>
                <a:gd name="T28" fmla="*/ 214 w 547"/>
                <a:gd name="T29" fmla="*/ 46 h 334"/>
                <a:gd name="T30" fmla="*/ 194 w 547"/>
                <a:gd name="T31" fmla="*/ 86 h 334"/>
                <a:gd name="T32" fmla="*/ 97 w 547"/>
                <a:gd name="T33" fmla="*/ 124 h 334"/>
                <a:gd name="T34" fmla="*/ 99 w 547"/>
                <a:gd name="T35" fmla="*/ 96 h 334"/>
                <a:gd name="T36" fmla="*/ 73 w 547"/>
                <a:gd name="T37" fmla="*/ 72 h 334"/>
                <a:gd name="T38" fmla="*/ 10 w 547"/>
                <a:gd name="T39" fmla="*/ 129 h 334"/>
                <a:gd name="T40" fmla="*/ 15 w 547"/>
                <a:gd name="T41" fmla="*/ 152 h 334"/>
                <a:gd name="T42" fmla="*/ 17 w 547"/>
                <a:gd name="T43" fmla="*/ 144 h 334"/>
                <a:gd name="T44" fmla="*/ 34 w 547"/>
                <a:gd name="T45" fmla="*/ 110 h 334"/>
                <a:gd name="T46" fmla="*/ 81 w 547"/>
                <a:gd name="T47" fmla="*/ 83 h 334"/>
                <a:gd name="T48" fmla="*/ 88 w 547"/>
                <a:gd name="T49" fmla="*/ 114 h 334"/>
                <a:gd name="T50" fmla="*/ 87 w 547"/>
                <a:gd name="T51" fmla="*/ 124 h 334"/>
                <a:gd name="T52" fmla="*/ 75 w 547"/>
                <a:gd name="T53" fmla="*/ 121 h 334"/>
                <a:gd name="T54" fmla="*/ 67 w 547"/>
                <a:gd name="T55" fmla="*/ 117 h 334"/>
                <a:gd name="T56" fmla="*/ 65 w 547"/>
                <a:gd name="T57" fmla="*/ 150 h 334"/>
                <a:gd name="T58" fmla="*/ 89 w 547"/>
                <a:gd name="T59" fmla="*/ 146 h 334"/>
                <a:gd name="T60" fmla="*/ 94 w 547"/>
                <a:gd name="T61" fmla="*/ 135 h 334"/>
                <a:gd name="T62" fmla="*/ 186 w 547"/>
                <a:gd name="T63" fmla="*/ 103 h 334"/>
                <a:gd name="T64" fmla="*/ 177 w 547"/>
                <a:gd name="T65" fmla="*/ 126 h 334"/>
                <a:gd name="T66" fmla="*/ 166 w 547"/>
                <a:gd name="T67" fmla="*/ 154 h 334"/>
                <a:gd name="T68" fmla="*/ 180 w 547"/>
                <a:gd name="T69" fmla="*/ 149 h 334"/>
                <a:gd name="T70" fmla="*/ 230 w 547"/>
                <a:gd name="T71" fmla="*/ 100 h 334"/>
                <a:gd name="T72" fmla="*/ 233 w 547"/>
                <a:gd name="T73" fmla="*/ 109 h 334"/>
                <a:gd name="T74" fmla="*/ 321 w 547"/>
                <a:gd name="T75" fmla="*/ 111 h 334"/>
                <a:gd name="T76" fmla="*/ 393 w 547"/>
                <a:gd name="T77" fmla="*/ 117 h 334"/>
                <a:gd name="T78" fmla="*/ 323 w 547"/>
                <a:gd name="T79" fmla="*/ 285 h 334"/>
                <a:gd name="T80" fmla="*/ 333 w 547"/>
                <a:gd name="T81" fmla="*/ 321 h 334"/>
                <a:gd name="T82" fmla="*/ 391 w 547"/>
                <a:gd name="T83" fmla="*/ 235 h 334"/>
                <a:gd name="T84" fmla="*/ 424 w 547"/>
                <a:gd name="T85" fmla="*/ 121 h 334"/>
                <a:gd name="T86" fmla="*/ 432 w 547"/>
                <a:gd name="T87" fmla="*/ 100 h 334"/>
                <a:gd name="T88" fmla="*/ 435 w 547"/>
                <a:gd name="T89" fmla="*/ 96 h 334"/>
                <a:gd name="T90" fmla="*/ 438 w 547"/>
                <a:gd name="T91" fmla="*/ 94 h 334"/>
                <a:gd name="T92" fmla="*/ 510 w 547"/>
                <a:gd name="T93" fmla="*/ 92 h 334"/>
                <a:gd name="T94" fmla="*/ 524 w 547"/>
                <a:gd name="T95" fmla="*/ 134 h 334"/>
                <a:gd name="T96" fmla="*/ 461 w 547"/>
                <a:gd name="T97" fmla="*/ 149 h 334"/>
                <a:gd name="T98" fmla="*/ 448 w 547"/>
                <a:gd name="T99" fmla="*/ 146 h 334"/>
                <a:gd name="T100" fmla="*/ 494 w 547"/>
                <a:gd name="T101" fmla="*/ 160 h 334"/>
                <a:gd name="T102" fmla="*/ 534 w 547"/>
                <a:gd name="T103" fmla="*/ 137 h 334"/>
                <a:gd name="T104" fmla="*/ 530 w 547"/>
                <a:gd name="T105" fmla="*/ 96 h 334"/>
                <a:gd name="T106" fmla="*/ 74 w 547"/>
                <a:gd name="T107" fmla="*/ 145 h 334"/>
                <a:gd name="T108" fmla="*/ 68 w 547"/>
                <a:gd name="T109" fmla="*/ 130 h 334"/>
                <a:gd name="T110" fmla="*/ 85 w 547"/>
                <a:gd name="T111" fmla="*/ 135 h 334"/>
                <a:gd name="T112" fmla="*/ 74 w 547"/>
                <a:gd name="T113" fmla="*/ 145 h 334"/>
                <a:gd name="T114" fmla="*/ 373 w 547"/>
                <a:gd name="T115" fmla="*/ 259 h 334"/>
                <a:gd name="T116" fmla="*/ 345 w 547"/>
                <a:gd name="T117" fmla="*/ 310 h 334"/>
                <a:gd name="T118" fmla="*/ 343 w 547"/>
                <a:gd name="T119" fmla="*/ 234 h 334"/>
                <a:gd name="T120" fmla="*/ 417 w 547"/>
                <a:gd name="T121" fmla="*/ 109 h 334"/>
                <a:gd name="T122" fmla="*/ 373 w 547"/>
                <a:gd name="T123" fmla="*/ 259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7" h="334">
                  <a:moveTo>
                    <a:pt x="530" y="96"/>
                  </a:moveTo>
                  <a:cubicBezTo>
                    <a:pt x="492" y="54"/>
                    <a:pt x="435" y="85"/>
                    <a:pt x="435" y="85"/>
                  </a:cubicBezTo>
                  <a:cubicBezTo>
                    <a:pt x="427" y="83"/>
                    <a:pt x="425" y="88"/>
                    <a:pt x="425" y="88"/>
                  </a:cubicBezTo>
                  <a:cubicBezTo>
                    <a:pt x="393" y="114"/>
                    <a:pt x="359" y="121"/>
                    <a:pt x="359" y="121"/>
                  </a:cubicBezTo>
                  <a:cubicBezTo>
                    <a:pt x="328" y="127"/>
                    <a:pt x="333" y="102"/>
                    <a:pt x="333" y="102"/>
                  </a:cubicBezTo>
                  <a:cubicBezTo>
                    <a:pt x="333" y="89"/>
                    <a:pt x="324" y="99"/>
                    <a:pt x="324" y="99"/>
                  </a:cubicBezTo>
                  <a:cubicBezTo>
                    <a:pt x="318" y="107"/>
                    <a:pt x="298" y="118"/>
                    <a:pt x="298" y="118"/>
                  </a:cubicBezTo>
                  <a:cubicBezTo>
                    <a:pt x="257" y="139"/>
                    <a:pt x="245" y="113"/>
                    <a:pt x="245" y="113"/>
                  </a:cubicBezTo>
                  <a:cubicBezTo>
                    <a:pt x="237" y="94"/>
                    <a:pt x="237" y="94"/>
                    <a:pt x="237" y="94"/>
                  </a:cubicBezTo>
                  <a:cubicBezTo>
                    <a:pt x="228" y="71"/>
                    <a:pt x="195" y="120"/>
                    <a:pt x="195" y="120"/>
                  </a:cubicBezTo>
                  <a:cubicBezTo>
                    <a:pt x="185" y="137"/>
                    <a:pt x="183" y="135"/>
                    <a:pt x="183" y="135"/>
                  </a:cubicBezTo>
                  <a:cubicBezTo>
                    <a:pt x="190" y="110"/>
                    <a:pt x="218" y="68"/>
                    <a:pt x="218" y="68"/>
                  </a:cubicBezTo>
                  <a:cubicBezTo>
                    <a:pt x="239" y="31"/>
                    <a:pt x="233" y="12"/>
                    <a:pt x="233" y="12"/>
                  </a:cubicBezTo>
                  <a:cubicBezTo>
                    <a:pt x="228" y="0"/>
                    <a:pt x="223" y="16"/>
                    <a:pt x="223" y="16"/>
                  </a:cubicBezTo>
                  <a:cubicBezTo>
                    <a:pt x="221" y="29"/>
                    <a:pt x="214" y="46"/>
                    <a:pt x="214" y="46"/>
                  </a:cubicBezTo>
                  <a:cubicBezTo>
                    <a:pt x="204" y="73"/>
                    <a:pt x="194" y="86"/>
                    <a:pt x="194" y="86"/>
                  </a:cubicBezTo>
                  <a:cubicBezTo>
                    <a:pt x="147" y="117"/>
                    <a:pt x="116" y="124"/>
                    <a:pt x="97" y="124"/>
                  </a:cubicBezTo>
                  <a:cubicBezTo>
                    <a:pt x="100" y="109"/>
                    <a:pt x="99" y="96"/>
                    <a:pt x="99" y="96"/>
                  </a:cubicBezTo>
                  <a:cubicBezTo>
                    <a:pt x="96" y="67"/>
                    <a:pt x="73" y="72"/>
                    <a:pt x="73" y="72"/>
                  </a:cubicBezTo>
                  <a:cubicBezTo>
                    <a:pt x="35" y="77"/>
                    <a:pt x="10" y="129"/>
                    <a:pt x="10" y="129"/>
                  </a:cubicBezTo>
                  <a:cubicBezTo>
                    <a:pt x="0" y="154"/>
                    <a:pt x="15" y="152"/>
                    <a:pt x="15" y="152"/>
                  </a:cubicBezTo>
                  <a:cubicBezTo>
                    <a:pt x="25" y="149"/>
                    <a:pt x="17" y="144"/>
                    <a:pt x="17" y="144"/>
                  </a:cubicBezTo>
                  <a:cubicBezTo>
                    <a:pt x="17" y="130"/>
                    <a:pt x="34" y="110"/>
                    <a:pt x="34" y="110"/>
                  </a:cubicBezTo>
                  <a:cubicBezTo>
                    <a:pt x="72" y="70"/>
                    <a:pt x="81" y="83"/>
                    <a:pt x="81" y="83"/>
                  </a:cubicBezTo>
                  <a:cubicBezTo>
                    <a:pt x="80" y="83"/>
                    <a:pt x="92" y="89"/>
                    <a:pt x="88" y="114"/>
                  </a:cubicBezTo>
                  <a:cubicBezTo>
                    <a:pt x="88" y="118"/>
                    <a:pt x="87" y="121"/>
                    <a:pt x="87" y="124"/>
                  </a:cubicBezTo>
                  <a:cubicBezTo>
                    <a:pt x="79" y="123"/>
                    <a:pt x="75" y="121"/>
                    <a:pt x="75" y="121"/>
                  </a:cubicBezTo>
                  <a:cubicBezTo>
                    <a:pt x="69" y="115"/>
                    <a:pt x="67" y="117"/>
                    <a:pt x="67" y="117"/>
                  </a:cubicBezTo>
                  <a:cubicBezTo>
                    <a:pt x="50" y="123"/>
                    <a:pt x="65" y="150"/>
                    <a:pt x="65" y="150"/>
                  </a:cubicBezTo>
                  <a:cubicBezTo>
                    <a:pt x="77" y="167"/>
                    <a:pt x="89" y="146"/>
                    <a:pt x="89" y="146"/>
                  </a:cubicBezTo>
                  <a:cubicBezTo>
                    <a:pt x="91" y="142"/>
                    <a:pt x="93" y="139"/>
                    <a:pt x="94" y="135"/>
                  </a:cubicBezTo>
                  <a:cubicBezTo>
                    <a:pt x="135" y="134"/>
                    <a:pt x="186" y="103"/>
                    <a:pt x="186" y="103"/>
                  </a:cubicBezTo>
                  <a:cubicBezTo>
                    <a:pt x="185" y="112"/>
                    <a:pt x="177" y="126"/>
                    <a:pt x="177" y="126"/>
                  </a:cubicBezTo>
                  <a:cubicBezTo>
                    <a:pt x="161" y="155"/>
                    <a:pt x="166" y="154"/>
                    <a:pt x="166" y="154"/>
                  </a:cubicBezTo>
                  <a:cubicBezTo>
                    <a:pt x="171" y="165"/>
                    <a:pt x="180" y="149"/>
                    <a:pt x="180" y="149"/>
                  </a:cubicBezTo>
                  <a:cubicBezTo>
                    <a:pt x="230" y="82"/>
                    <a:pt x="230" y="100"/>
                    <a:pt x="230" y="100"/>
                  </a:cubicBezTo>
                  <a:cubicBezTo>
                    <a:pt x="233" y="109"/>
                    <a:pt x="233" y="109"/>
                    <a:pt x="233" y="109"/>
                  </a:cubicBezTo>
                  <a:cubicBezTo>
                    <a:pt x="257" y="165"/>
                    <a:pt x="321" y="111"/>
                    <a:pt x="321" y="111"/>
                  </a:cubicBezTo>
                  <a:cubicBezTo>
                    <a:pt x="337" y="152"/>
                    <a:pt x="393" y="117"/>
                    <a:pt x="393" y="117"/>
                  </a:cubicBezTo>
                  <a:cubicBezTo>
                    <a:pt x="332" y="198"/>
                    <a:pt x="323" y="285"/>
                    <a:pt x="323" y="285"/>
                  </a:cubicBezTo>
                  <a:cubicBezTo>
                    <a:pt x="319" y="317"/>
                    <a:pt x="333" y="321"/>
                    <a:pt x="333" y="321"/>
                  </a:cubicBezTo>
                  <a:cubicBezTo>
                    <a:pt x="368" y="334"/>
                    <a:pt x="391" y="235"/>
                    <a:pt x="391" y="235"/>
                  </a:cubicBezTo>
                  <a:cubicBezTo>
                    <a:pt x="424" y="121"/>
                    <a:pt x="424" y="121"/>
                    <a:pt x="424" y="121"/>
                  </a:cubicBezTo>
                  <a:cubicBezTo>
                    <a:pt x="429" y="100"/>
                    <a:pt x="432" y="100"/>
                    <a:pt x="432" y="100"/>
                  </a:cubicBezTo>
                  <a:cubicBezTo>
                    <a:pt x="434" y="97"/>
                    <a:pt x="435" y="96"/>
                    <a:pt x="435" y="96"/>
                  </a:cubicBezTo>
                  <a:cubicBezTo>
                    <a:pt x="437" y="94"/>
                    <a:pt x="438" y="94"/>
                    <a:pt x="438" y="94"/>
                  </a:cubicBezTo>
                  <a:cubicBezTo>
                    <a:pt x="485" y="70"/>
                    <a:pt x="510" y="92"/>
                    <a:pt x="510" y="92"/>
                  </a:cubicBezTo>
                  <a:cubicBezTo>
                    <a:pt x="540" y="114"/>
                    <a:pt x="524" y="134"/>
                    <a:pt x="524" y="134"/>
                  </a:cubicBezTo>
                  <a:cubicBezTo>
                    <a:pt x="496" y="163"/>
                    <a:pt x="461" y="149"/>
                    <a:pt x="461" y="149"/>
                  </a:cubicBezTo>
                  <a:cubicBezTo>
                    <a:pt x="447" y="142"/>
                    <a:pt x="448" y="146"/>
                    <a:pt x="448" y="146"/>
                  </a:cubicBezTo>
                  <a:cubicBezTo>
                    <a:pt x="467" y="163"/>
                    <a:pt x="494" y="160"/>
                    <a:pt x="494" y="160"/>
                  </a:cubicBezTo>
                  <a:cubicBezTo>
                    <a:pt x="518" y="158"/>
                    <a:pt x="534" y="137"/>
                    <a:pt x="534" y="137"/>
                  </a:cubicBezTo>
                  <a:cubicBezTo>
                    <a:pt x="547" y="117"/>
                    <a:pt x="530" y="96"/>
                    <a:pt x="530" y="96"/>
                  </a:cubicBezTo>
                  <a:moveTo>
                    <a:pt x="74" y="145"/>
                  </a:moveTo>
                  <a:cubicBezTo>
                    <a:pt x="70" y="142"/>
                    <a:pt x="68" y="130"/>
                    <a:pt x="68" y="130"/>
                  </a:cubicBezTo>
                  <a:cubicBezTo>
                    <a:pt x="73" y="133"/>
                    <a:pt x="79" y="134"/>
                    <a:pt x="85" y="135"/>
                  </a:cubicBezTo>
                  <a:cubicBezTo>
                    <a:pt x="80" y="154"/>
                    <a:pt x="74" y="145"/>
                    <a:pt x="74" y="145"/>
                  </a:cubicBezTo>
                  <a:moveTo>
                    <a:pt x="373" y="259"/>
                  </a:moveTo>
                  <a:cubicBezTo>
                    <a:pt x="359" y="304"/>
                    <a:pt x="345" y="310"/>
                    <a:pt x="345" y="310"/>
                  </a:cubicBezTo>
                  <a:cubicBezTo>
                    <a:pt x="317" y="318"/>
                    <a:pt x="343" y="234"/>
                    <a:pt x="343" y="234"/>
                  </a:cubicBezTo>
                  <a:cubicBezTo>
                    <a:pt x="372" y="140"/>
                    <a:pt x="417" y="109"/>
                    <a:pt x="417" y="109"/>
                  </a:cubicBezTo>
                  <a:cubicBezTo>
                    <a:pt x="421" y="107"/>
                    <a:pt x="373" y="259"/>
                    <a:pt x="373" y="259"/>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100" name="Freeform 73">
              <a:extLst>
                <a:ext uri="{FF2B5EF4-FFF2-40B4-BE49-F238E27FC236}">
                  <a16:creationId xmlns:a16="http://schemas.microsoft.com/office/drawing/2014/main" id="{79FEA98E-BB87-0B44-9F8B-FC36922AC1BB}"/>
                </a:ext>
              </a:extLst>
            </p:cNvPr>
            <p:cNvSpPr>
              <a:spLocks/>
            </p:cNvSpPr>
            <p:nvPr userDrawn="1"/>
          </p:nvSpPr>
          <p:spPr bwMode="auto">
            <a:xfrm>
              <a:off x="3080859" y="2410142"/>
              <a:ext cx="2784417" cy="123964"/>
            </a:xfrm>
            <a:custGeom>
              <a:avLst/>
              <a:gdLst>
                <a:gd name="T0" fmla="*/ 0 w 1168"/>
                <a:gd name="T1" fmla="*/ 46 h 52"/>
                <a:gd name="T2" fmla="*/ 607 w 1168"/>
                <a:gd name="T3" fmla="*/ 14 h 52"/>
                <a:gd name="T4" fmla="*/ 1168 w 1168"/>
                <a:gd name="T5" fmla="*/ 32 h 52"/>
                <a:gd name="T6" fmla="*/ 1164 w 1168"/>
                <a:gd name="T7" fmla="*/ 40 h 52"/>
                <a:gd name="T8" fmla="*/ 756 w 1168"/>
                <a:gd name="T9" fmla="*/ 18 h 52"/>
                <a:gd name="T10" fmla="*/ 12 w 1168"/>
                <a:gd name="T11" fmla="*/ 52 h 52"/>
                <a:gd name="T12" fmla="*/ 0 w 1168"/>
                <a:gd name="T13" fmla="*/ 46 h 52"/>
              </a:gdLst>
              <a:ahLst/>
              <a:cxnLst>
                <a:cxn ang="0">
                  <a:pos x="T0" y="T1"/>
                </a:cxn>
                <a:cxn ang="0">
                  <a:pos x="T2" y="T3"/>
                </a:cxn>
                <a:cxn ang="0">
                  <a:pos x="T4" y="T5"/>
                </a:cxn>
                <a:cxn ang="0">
                  <a:pos x="T6" y="T7"/>
                </a:cxn>
                <a:cxn ang="0">
                  <a:pos x="T8" y="T9"/>
                </a:cxn>
                <a:cxn ang="0">
                  <a:pos x="T10" y="T11"/>
                </a:cxn>
                <a:cxn ang="0">
                  <a:pos x="T12" y="T13"/>
                </a:cxn>
              </a:cxnLst>
              <a:rect l="0" t="0" r="r" b="b"/>
              <a:pathLst>
                <a:path w="1168" h="52">
                  <a:moveTo>
                    <a:pt x="0" y="46"/>
                  </a:moveTo>
                  <a:cubicBezTo>
                    <a:pt x="0" y="46"/>
                    <a:pt x="417" y="14"/>
                    <a:pt x="607" y="14"/>
                  </a:cubicBezTo>
                  <a:cubicBezTo>
                    <a:pt x="607" y="14"/>
                    <a:pt x="1089" y="0"/>
                    <a:pt x="1168" y="32"/>
                  </a:cubicBezTo>
                  <a:cubicBezTo>
                    <a:pt x="1164" y="40"/>
                    <a:pt x="1164" y="40"/>
                    <a:pt x="1164" y="40"/>
                  </a:cubicBezTo>
                  <a:cubicBezTo>
                    <a:pt x="1164" y="40"/>
                    <a:pt x="1059" y="16"/>
                    <a:pt x="756" y="18"/>
                  </a:cubicBezTo>
                  <a:cubicBezTo>
                    <a:pt x="756" y="18"/>
                    <a:pt x="183" y="28"/>
                    <a:pt x="12" y="52"/>
                  </a:cubicBezTo>
                  <a:lnTo>
                    <a:pt x="0" y="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101" name="Freeform 74">
              <a:extLst>
                <a:ext uri="{FF2B5EF4-FFF2-40B4-BE49-F238E27FC236}">
                  <a16:creationId xmlns:a16="http://schemas.microsoft.com/office/drawing/2014/main" id="{D6794B8A-EEB4-9541-BD62-77B7355C5A31}"/>
                </a:ext>
              </a:extLst>
            </p:cNvPr>
            <p:cNvSpPr>
              <a:spLocks/>
            </p:cNvSpPr>
            <p:nvPr userDrawn="1"/>
          </p:nvSpPr>
          <p:spPr bwMode="auto">
            <a:xfrm>
              <a:off x="6284846" y="2045402"/>
              <a:ext cx="57214" cy="69134"/>
            </a:xfrm>
            <a:custGeom>
              <a:avLst/>
              <a:gdLst>
                <a:gd name="T0" fmla="*/ 48 w 48"/>
                <a:gd name="T1" fmla="*/ 0 h 58"/>
                <a:gd name="T2" fmla="*/ 48 w 48"/>
                <a:gd name="T3" fmla="*/ 8 h 58"/>
                <a:gd name="T4" fmla="*/ 28 w 48"/>
                <a:gd name="T5" fmla="*/ 8 h 58"/>
                <a:gd name="T6" fmla="*/ 28 w 48"/>
                <a:gd name="T7" fmla="*/ 58 h 58"/>
                <a:gd name="T8" fmla="*/ 20 w 48"/>
                <a:gd name="T9" fmla="*/ 58 h 58"/>
                <a:gd name="T10" fmla="*/ 20 w 48"/>
                <a:gd name="T11" fmla="*/ 8 h 58"/>
                <a:gd name="T12" fmla="*/ 0 w 48"/>
                <a:gd name="T13" fmla="*/ 8 h 58"/>
                <a:gd name="T14" fmla="*/ 0 w 48"/>
                <a:gd name="T15" fmla="*/ 0 h 58"/>
                <a:gd name="T16" fmla="*/ 48 w 48"/>
                <a:gd name="T17" fmla="*/ 0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58">
                  <a:moveTo>
                    <a:pt x="48" y="0"/>
                  </a:moveTo>
                  <a:lnTo>
                    <a:pt x="48" y="8"/>
                  </a:lnTo>
                  <a:lnTo>
                    <a:pt x="28" y="8"/>
                  </a:lnTo>
                  <a:lnTo>
                    <a:pt x="28" y="58"/>
                  </a:lnTo>
                  <a:lnTo>
                    <a:pt x="20" y="58"/>
                  </a:lnTo>
                  <a:lnTo>
                    <a:pt x="20" y="8"/>
                  </a:lnTo>
                  <a:lnTo>
                    <a:pt x="0" y="8"/>
                  </a:lnTo>
                  <a:lnTo>
                    <a:pt x="0" y="0"/>
                  </a:lnTo>
                  <a:lnTo>
                    <a:pt x="4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sp>
          <p:nvSpPr>
            <p:cNvPr id="102" name="Freeform 75">
              <a:extLst>
                <a:ext uri="{FF2B5EF4-FFF2-40B4-BE49-F238E27FC236}">
                  <a16:creationId xmlns:a16="http://schemas.microsoft.com/office/drawing/2014/main" id="{1B0908A7-98A9-BA48-B88A-905370A16B01}"/>
                </a:ext>
              </a:extLst>
            </p:cNvPr>
            <p:cNvSpPr>
              <a:spLocks/>
            </p:cNvSpPr>
            <p:nvPr userDrawn="1"/>
          </p:nvSpPr>
          <p:spPr bwMode="auto">
            <a:xfrm>
              <a:off x="6349212" y="2045402"/>
              <a:ext cx="66750" cy="69134"/>
            </a:xfrm>
            <a:custGeom>
              <a:avLst/>
              <a:gdLst>
                <a:gd name="T0" fmla="*/ 28 w 28"/>
                <a:gd name="T1" fmla="*/ 0 h 29"/>
                <a:gd name="T2" fmla="*/ 28 w 28"/>
                <a:gd name="T3" fmla="*/ 29 h 29"/>
                <a:gd name="T4" fmla="*/ 24 w 28"/>
                <a:gd name="T5" fmla="*/ 29 h 29"/>
                <a:gd name="T6" fmla="*/ 24 w 28"/>
                <a:gd name="T7" fmla="*/ 18 h 29"/>
                <a:gd name="T8" fmla="*/ 24 w 28"/>
                <a:gd name="T9" fmla="*/ 7 h 29"/>
                <a:gd name="T10" fmla="*/ 24 w 28"/>
                <a:gd name="T11" fmla="*/ 7 h 29"/>
                <a:gd name="T12" fmla="*/ 21 w 28"/>
                <a:gd name="T13" fmla="*/ 12 h 29"/>
                <a:gd name="T14" fmla="*/ 16 w 28"/>
                <a:gd name="T15" fmla="*/ 22 h 29"/>
                <a:gd name="T16" fmla="*/ 13 w 28"/>
                <a:gd name="T17" fmla="*/ 22 h 29"/>
                <a:gd name="T18" fmla="*/ 7 w 28"/>
                <a:gd name="T19" fmla="*/ 12 h 29"/>
                <a:gd name="T20" fmla="*/ 5 w 28"/>
                <a:gd name="T21" fmla="*/ 7 h 29"/>
                <a:gd name="T22" fmla="*/ 5 w 28"/>
                <a:gd name="T23" fmla="*/ 7 h 29"/>
                <a:gd name="T24" fmla="*/ 5 w 28"/>
                <a:gd name="T25" fmla="*/ 18 h 29"/>
                <a:gd name="T26" fmla="*/ 5 w 28"/>
                <a:gd name="T27" fmla="*/ 29 h 29"/>
                <a:gd name="T28" fmla="*/ 0 w 28"/>
                <a:gd name="T29" fmla="*/ 29 h 29"/>
                <a:gd name="T30" fmla="*/ 0 w 28"/>
                <a:gd name="T31" fmla="*/ 0 h 29"/>
                <a:gd name="T32" fmla="*/ 5 w 28"/>
                <a:gd name="T33" fmla="*/ 0 h 29"/>
                <a:gd name="T34" fmla="*/ 11 w 28"/>
                <a:gd name="T35" fmla="*/ 11 h 29"/>
                <a:gd name="T36" fmla="*/ 14 w 28"/>
                <a:gd name="T37" fmla="*/ 16 h 29"/>
                <a:gd name="T38" fmla="*/ 14 w 28"/>
                <a:gd name="T39" fmla="*/ 16 h 29"/>
                <a:gd name="T40" fmla="*/ 17 w 28"/>
                <a:gd name="T41" fmla="*/ 11 h 29"/>
                <a:gd name="T42" fmla="*/ 24 w 28"/>
                <a:gd name="T43" fmla="*/ 0 h 29"/>
                <a:gd name="T44" fmla="*/ 28 w 28"/>
                <a:gd name="T4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 h="29">
                  <a:moveTo>
                    <a:pt x="28" y="0"/>
                  </a:moveTo>
                  <a:cubicBezTo>
                    <a:pt x="28" y="29"/>
                    <a:pt x="28" y="29"/>
                    <a:pt x="28" y="29"/>
                  </a:cubicBezTo>
                  <a:cubicBezTo>
                    <a:pt x="24" y="29"/>
                    <a:pt x="24" y="29"/>
                    <a:pt x="24" y="29"/>
                  </a:cubicBezTo>
                  <a:cubicBezTo>
                    <a:pt x="24" y="18"/>
                    <a:pt x="24" y="18"/>
                    <a:pt x="24" y="18"/>
                  </a:cubicBezTo>
                  <a:cubicBezTo>
                    <a:pt x="24" y="12"/>
                    <a:pt x="24" y="7"/>
                    <a:pt x="24" y="7"/>
                  </a:cubicBezTo>
                  <a:cubicBezTo>
                    <a:pt x="24" y="7"/>
                    <a:pt x="24" y="7"/>
                    <a:pt x="24" y="7"/>
                  </a:cubicBezTo>
                  <a:cubicBezTo>
                    <a:pt x="24" y="7"/>
                    <a:pt x="22" y="10"/>
                    <a:pt x="21" y="12"/>
                  </a:cubicBezTo>
                  <a:cubicBezTo>
                    <a:pt x="16" y="22"/>
                    <a:pt x="16" y="22"/>
                    <a:pt x="16" y="22"/>
                  </a:cubicBezTo>
                  <a:cubicBezTo>
                    <a:pt x="13" y="22"/>
                    <a:pt x="13" y="22"/>
                    <a:pt x="13" y="22"/>
                  </a:cubicBezTo>
                  <a:cubicBezTo>
                    <a:pt x="7" y="12"/>
                    <a:pt x="7" y="12"/>
                    <a:pt x="7" y="12"/>
                  </a:cubicBezTo>
                  <a:cubicBezTo>
                    <a:pt x="7" y="10"/>
                    <a:pt x="5" y="7"/>
                    <a:pt x="5" y="7"/>
                  </a:cubicBezTo>
                  <a:cubicBezTo>
                    <a:pt x="5" y="7"/>
                    <a:pt x="5" y="7"/>
                    <a:pt x="5" y="7"/>
                  </a:cubicBezTo>
                  <a:cubicBezTo>
                    <a:pt x="5" y="7"/>
                    <a:pt x="5" y="12"/>
                    <a:pt x="5" y="18"/>
                  </a:cubicBezTo>
                  <a:cubicBezTo>
                    <a:pt x="5" y="29"/>
                    <a:pt x="5" y="29"/>
                    <a:pt x="5" y="29"/>
                  </a:cubicBezTo>
                  <a:cubicBezTo>
                    <a:pt x="0" y="29"/>
                    <a:pt x="0" y="29"/>
                    <a:pt x="0" y="29"/>
                  </a:cubicBezTo>
                  <a:cubicBezTo>
                    <a:pt x="0" y="0"/>
                    <a:pt x="0" y="0"/>
                    <a:pt x="0" y="0"/>
                  </a:cubicBezTo>
                  <a:cubicBezTo>
                    <a:pt x="5" y="0"/>
                    <a:pt x="5" y="0"/>
                    <a:pt x="5" y="0"/>
                  </a:cubicBezTo>
                  <a:cubicBezTo>
                    <a:pt x="11" y="11"/>
                    <a:pt x="11" y="11"/>
                    <a:pt x="11" y="11"/>
                  </a:cubicBezTo>
                  <a:cubicBezTo>
                    <a:pt x="14" y="15"/>
                    <a:pt x="14" y="16"/>
                    <a:pt x="14" y="16"/>
                  </a:cubicBezTo>
                  <a:cubicBezTo>
                    <a:pt x="14" y="16"/>
                    <a:pt x="14" y="16"/>
                    <a:pt x="14" y="16"/>
                  </a:cubicBezTo>
                  <a:cubicBezTo>
                    <a:pt x="14" y="16"/>
                    <a:pt x="15" y="15"/>
                    <a:pt x="17" y="11"/>
                  </a:cubicBezTo>
                  <a:cubicBezTo>
                    <a:pt x="24" y="0"/>
                    <a:pt x="24" y="0"/>
                    <a:pt x="24" y="0"/>
                  </a:cubicBezTo>
                  <a:lnTo>
                    <a:pt x="2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4798" b="0" i="0">
                <a:solidFill>
                  <a:srgbClr val="000000"/>
                </a:solidFill>
                <a:latin typeface="Gotham Book" panose="02000604040000020004" pitchFamily="2" charset="0"/>
              </a:endParaRPr>
            </a:p>
          </p:txBody>
        </p:sp>
      </p:grpSp>
      <p:sp>
        <p:nvSpPr>
          <p:cNvPr id="103" name="TextBox 48">
            <a:extLst>
              <a:ext uri="{FF2B5EF4-FFF2-40B4-BE49-F238E27FC236}">
                <a16:creationId xmlns:a16="http://schemas.microsoft.com/office/drawing/2014/main" id="{822F8383-E7E9-C549-8BAF-95F3FE0EFE72}"/>
              </a:ext>
            </a:extLst>
          </p:cNvPr>
          <p:cNvSpPr txBox="1">
            <a:spLocks noChangeArrowheads="1"/>
          </p:cNvSpPr>
          <p:nvPr userDrawn="1"/>
        </p:nvSpPr>
        <p:spPr bwMode="auto">
          <a:xfrm>
            <a:off x="3140223" y="4052465"/>
            <a:ext cx="591155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3600" kern="1200">
                <a:solidFill>
                  <a:schemeClr val="tx1"/>
                </a:solidFill>
                <a:latin typeface="Arial" charset="0"/>
                <a:ea typeface="+mn-ea"/>
                <a:cs typeface="Arial" charset="0"/>
              </a:defRPr>
            </a:lvl1pPr>
            <a:lvl2pPr marL="457200" algn="l" rtl="0" fontAlgn="base">
              <a:spcBef>
                <a:spcPct val="0"/>
              </a:spcBef>
              <a:spcAft>
                <a:spcPct val="0"/>
              </a:spcAft>
              <a:defRPr sz="3600" kern="1200">
                <a:solidFill>
                  <a:schemeClr val="tx1"/>
                </a:solidFill>
                <a:latin typeface="Arial" charset="0"/>
                <a:ea typeface="+mn-ea"/>
                <a:cs typeface="Arial" charset="0"/>
              </a:defRPr>
            </a:lvl2pPr>
            <a:lvl3pPr marL="914400" algn="l" rtl="0" fontAlgn="base">
              <a:spcBef>
                <a:spcPct val="0"/>
              </a:spcBef>
              <a:spcAft>
                <a:spcPct val="0"/>
              </a:spcAft>
              <a:defRPr sz="3600" kern="1200">
                <a:solidFill>
                  <a:schemeClr val="tx1"/>
                </a:solidFill>
                <a:latin typeface="Arial" charset="0"/>
                <a:ea typeface="+mn-ea"/>
                <a:cs typeface="Arial" charset="0"/>
              </a:defRPr>
            </a:lvl3pPr>
            <a:lvl4pPr marL="1371600" algn="l" rtl="0" fontAlgn="base">
              <a:spcBef>
                <a:spcPct val="0"/>
              </a:spcBef>
              <a:spcAft>
                <a:spcPct val="0"/>
              </a:spcAft>
              <a:defRPr sz="3600" kern="1200">
                <a:solidFill>
                  <a:schemeClr val="tx1"/>
                </a:solidFill>
                <a:latin typeface="Arial" charset="0"/>
                <a:ea typeface="+mn-ea"/>
                <a:cs typeface="Arial" charset="0"/>
              </a:defRPr>
            </a:lvl4pPr>
            <a:lvl5pPr marL="1828800" algn="l" rtl="0" fontAlgn="base">
              <a:spcBef>
                <a:spcPct val="0"/>
              </a:spcBef>
              <a:spcAft>
                <a:spcPct val="0"/>
              </a:spcAft>
              <a:defRPr sz="3600" kern="1200">
                <a:solidFill>
                  <a:schemeClr val="tx1"/>
                </a:solidFill>
                <a:latin typeface="Arial" charset="0"/>
                <a:ea typeface="+mn-ea"/>
                <a:cs typeface="Arial" charset="0"/>
              </a:defRPr>
            </a:lvl5pPr>
            <a:lvl6pPr marL="2286000" algn="l" defTabSz="914400" rtl="0" eaLnBrk="1" latinLnBrk="0" hangingPunct="1">
              <a:defRPr sz="3600" kern="1200">
                <a:solidFill>
                  <a:schemeClr val="tx1"/>
                </a:solidFill>
                <a:latin typeface="Arial" charset="0"/>
                <a:ea typeface="+mn-ea"/>
                <a:cs typeface="Arial" charset="0"/>
              </a:defRPr>
            </a:lvl6pPr>
            <a:lvl7pPr marL="2743200" algn="l" defTabSz="914400" rtl="0" eaLnBrk="1" latinLnBrk="0" hangingPunct="1">
              <a:defRPr sz="3600" kern="1200">
                <a:solidFill>
                  <a:schemeClr val="tx1"/>
                </a:solidFill>
                <a:latin typeface="Arial" charset="0"/>
                <a:ea typeface="+mn-ea"/>
                <a:cs typeface="Arial" charset="0"/>
              </a:defRPr>
            </a:lvl7pPr>
            <a:lvl8pPr marL="3200400" algn="l" defTabSz="914400" rtl="0" eaLnBrk="1" latinLnBrk="0" hangingPunct="1">
              <a:defRPr sz="3600" kern="1200">
                <a:solidFill>
                  <a:schemeClr val="tx1"/>
                </a:solidFill>
                <a:latin typeface="Arial" charset="0"/>
                <a:ea typeface="+mn-ea"/>
                <a:cs typeface="Arial" charset="0"/>
              </a:defRPr>
            </a:lvl8pPr>
            <a:lvl9pPr marL="3657600" algn="l" defTabSz="914400" rtl="0" eaLnBrk="1" latinLnBrk="0" hangingPunct="1">
              <a:defRPr sz="3600" kern="1200">
                <a:solidFill>
                  <a:schemeClr val="tx1"/>
                </a:solidFill>
                <a:latin typeface="Arial" charset="0"/>
                <a:ea typeface="+mn-ea"/>
                <a:cs typeface="Arial" charset="0"/>
              </a:defRPr>
            </a:lvl9pPr>
          </a:lstStyle>
          <a:p>
            <a:pPr algn="ctr">
              <a:defRPr/>
            </a:pPr>
            <a:r>
              <a:rPr lang="en-US" sz="1600" b="0" i="0">
                <a:solidFill>
                  <a:srgbClr val="FFFFFF"/>
                </a:solidFill>
                <a:latin typeface="Gotham Book" panose="02000604040000020004" pitchFamily="2" charset="0"/>
              </a:rPr>
              <a:t>$8.4 BILLION ENTERPRISE | 132,000 IDEAPRENEURS | 44 COUNTRIES</a:t>
            </a:r>
          </a:p>
        </p:txBody>
      </p:sp>
      <p:sp>
        <p:nvSpPr>
          <p:cNvPr id="2" name="TextBox 1">
            <a:extLst>
              <a:ext uri="{FF2B5EF4-FFF2-40B4-BE49-F238E27FC236}">
                <a16:creationId xmlns:a16="http://schemas.microsoft.com/office/drawing/2014/main" id="{0B0AF840-7B31-6948-9FE3-C67C0E30EA61}"/>
              </a:ext>
            </a:extLst>
          </p:cNvPr>
          <p:cNvSpPr txBox="1"/>
          <p:nvPr userDrawn="1"/>
        </p:nvSpPr>
        <p:spPr>
          <a:xfrm>
            <a:off x="5462675" y="5893535"/>
            <a:ext cx="2341282" cy="461537"/>
          </a:xfrm>
          <a:prstGeom prst="rect">
            <a:avLst/>
          </a:prstGeom>
          <a:noFill/>
        </p:spPr>
        <p:txBody>
          <a:bodyPr wrap="none" rtlCol="0">
            <a:spAutoFit/>
          </a:bodyPr>
          <a:lstStyle/>
          <a:p>
            <a:pPr marL="0" marR="0" lvl="0" indent="0" algn="l" defTabSz="914126" rtl="0" eaLnBrk="1" fontAlgn="auto" latinLnBrk="0" hangingPunct="1">
              <a:lnSpc>
                <a:spcPct val="100000"/>
              </a:lnSpc>
              <a:spcBef>
                <a:spcPts val="0"/>
              </a:spcBef>
              <a:spcAft>
                <a:spcPts val="0"/>
              </a:spcAft>
              <a:buClrTx/>
              <a:buSzTx/>
              <a:buFontTx/>
              <a:buNone/>
              <a:tabLst/>
              <a:defRPr/>
            </a:pPr>
            <a:r>
              <a:rPr lang="en-US" sz="2399" b="0" i="0">
                <a:solidFill>
                  <a:schemeClr val="bg1"/>
                </a:solidFill>
                <a:latin typeface="Gotham Book" panose="02000604040000020004" pitchFamily="2" charset="0"/>
              </a:rPr>
              <a:t>WATCH THE FILM</a:t>
            </a:r>
          </a:p>
        </p:txBody>
      </p:sp>
    </p:spTree>
    <p:extLst>
      <p:ext uri="{BB962C8B-B14F-4D97-AF65-F5344CB8AC3E}">
        <p14:creationId xmlns:p14="http://schemas.microsoft.com/office/powerpoint/2010/main" val="393268442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B95B04-E55D-43C9-916B-E0FE56D24A3C}" type="datetimeFigureOut">
              <a:rPr lang="en-IN" smtClean="0"/>
              <a:t>26-06-2022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AB3F2E6-4F7A-48A2-80B0-D49B4CA3C834}" type="slidenum">
              <a:rPr lang="en-IN" smtClean="0"/>
              <a:t>‹#›</a:t>
            </a:fld>
            <a:endParaRPr lang="en-IN"/>
          </a:p>
        </p:txBody>
      </p:sp>
    </p:spTree>
    <p:extLst>
      <p:ext uri="{BB962C8B-B14F-4D97-AF65-F5344CB8AC3E}">
        <p14:creationId xmlns:p14="http://schemas.microsoft.com/office/powerpoint/2010/main" val="98613005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AB95B04-E55D-43C9-916B-E0FE56D24A3C}" type="datetimeFigureOut">
              <a:rPr lang="en-IN" smtClean="0"/>
              <a:t>26-06-2022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B3F2E6-4F7A-48A2-80B0-D49B4CA3C834}" type="slidenum">
              <a:rPr lang="en-IN" smtClean="0"/>
              <a:t>‹#›</a:t>
            </a:fld>
            <a:endParaRPr lang="en-IN"/>
          </a:p>
        </p:txBody>
      </p:sp>
    </p:spTree>
    <p:extLst>
      <p:ext uri="{BB962C8B-B14F-4D97-AF65-F5344CB8AC3E}">
        <p14:creationId xmlns:p14="http://schemas.microsoft.com/office/powerpoint/2010/main" val="580851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A20AD-DBCB-40DE-86FE-5A229332DAAB}"/>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C4E9DCB-A536-4EC7-93CA-6CC73858C5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2747264-01FA-4952-BB03-96F5FD45F83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EF7ECE6-42D5-4FAE-9FE5-6C8363B0E8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F8FB79-1420-4561-AFC2-01B5A8BA40E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22D3A94-DC16-4FED-AF63-E14D8EE73B74}"/>
              </a:ext>
            </a:extLst>
          </p:cNvPr>
          <p:cNvSpPr>
            <a:spLocks noGrp="1"/>
          </p:cNvSpPr>
          <p:nvPr>
            <p:ph type="dt" sz="half" idx="10"/>
          </p:nvPr>
        </p:nvSpPr>
        <p:spPr/>
        <p:txBody>
          <a:bodyPr/>
          <a:lstStyle/>
          <a:p>
            <a:fld id="{5608CF40-FB6A-49DE-A738-4CD2161E8998}" type="datetimeFigureOut">
              <a:rPr lang="en-IN" smtClean="0"/>
              <a:t>26-06-2022</a:t>
            </a:fld>
            <a:endParaRPr lang="en-IN"/>
          </a:p>
        </p:txBody>
      </p:sp>
      <p:sp>
        <p:nvSpPr>
          <p:cNvPr id="8" name="Footer Placeholder 7">
            <a:extLst>
              <a:ext uri="{FF2B5EF4-FFF2-40B4-BE49-F238E27FC236}">
                <a16:creationId xmlns:a16="http://schemas.microsoft.com/office/drawing/2014/main" id="{E99BC132-35C5-43A4-A13D-E35160C0847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576BA5AF-3F9C-4833-928E-24BCCF312865}"/>
              </a:ext>
            </a:extLst>
          </p:cNvPr>
          <p:cNvSpPr>
            <a:spLocks noGrp="1"/>
          </p:cNvSpPr>
          <p:nvPr>
            <p:ph type="sldNum" sz="quarter" idx="12"/>
          </p:nvPr>
        </p:nvSpPr>
        <p:spPr/>
        <p:txBody>
          <a:bodyPr/>
          <a:lstStyle/>
          <a:p>
            <a:fld id="{9022D5B4-E67A-4903-A061-86721BB86980}" type="slidenum">
              <a:rPr lang="en-IN" smtClean="0"/>
              <a:t>‹#›</a:t>
            </a:fld>
            <a:endParaRPr lang="en-IN"/>
          </a:p>
        </p:txBody>
      </p:sp>
    </p:spTree>
    <p:extLst>
      <p:ext uri="{BB962C8B-B14F-4D97-AF65-F5344CB8AC3E}">
        <p14:creationId xmlns:p14="http://schemas.microsoft.com/office/powerpoint/2010/main" val="3308741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855CC-BB71-465A-984B-212A019E2832}"/>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D413DF82-CBFD-41CA-84F0-5F1DFC645A3C}"/>
              </a:ext>
            </a:extLst>
          </p:cNvPr>
          <p:cNvSpPr>
            <a:spLocks noGrp="1"/>
          </p:cNvSpPr>
          <p:nvPr>
            <p:ph type="dt" sz="half" idx="10"/>
          </p:nvPr>
        </p:nvSpPr>
        <p:spPr/>
        <p:txBody>
          <a:bodyPr/>
          <a:lstStyle/>
          <a:p>
            <a:fld id="{5608CF40-FB6A-49DE-A738-4CD2161E8998}" type="datetimeFigureOut">
              <a:rPr lang="en-IN" smtClean="0"/>
              <a:t>26-06-2022</a:t>
            </a:fld>
            <a:endParaRPr lang="en-IN"/>
          </a:p>
        </p:txBody>
      </p:sp>
      <p:sp>
        <p:nvSpPr>
          <p:cNvPr id="4" name="Footer Placeholder 3">
            <a:extLst>
              <a:ext uri="{FF2B5EF4-FFF2-40B4-BE49-F238E27FC236}">
                <a16:creationId xmlns:a16="http://schemas.microsoft.com/office/drawing/2014/main" id="{5B548195-8C7F-4B1B-A62F-8E688F7F94A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B653F866-3046-427E-A8D0-0BB5760F8056}"/>
              </a:ext>
            </a:extLst>
          </p:cNvPr>
          <p:cNvSpPr>
            <a:spLocks noGrp="1"/>
          </p:cNvSpPr>
          <p:nvPr>
            <p:ph type="sldNum" sz="quarter" idx="12"/>
          </p:nvPr>
        </p:nvSpPr>
        <p:spPr/>
        <p:txBody>
          <a:bodyPr/>
          <a:lstStyle/>
          <a:p>
            <a:fld id="{9022D5B4-E67A-4903-A061-86721BB86980}" type="slidenum">
              <a:rPr lang="en-IN" smtClean="0"/>
              <a:t>‹#›</a:t>
            </a:fld>
            <a:endParaRPr lang="en-IN"/>
          </a:p>
        </p:txBody>
      </p:sp>
    </p:spTree>
    <p:extLst>
      <p:ext uri="{BB962C8B-B14F-4D97-AF65-F5344CB8AC3E}">
        <p14:creationId xmlns:p14="http://schemas.microsoft.com/office/powerpoint/2010/main" val="1491356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C9FA2E-44F2-4043-85E9-D489BCDC115D}"/>
              </a:ext>
            </a:extLst>
          </p:cNvPr>
          <p:cNvSpPr>
            <a:spLocks noGrp="1"/>
          </p:cNvSpPr>
          <p:nvPr>
            <p:ph type="dt" sz="half" idx="10"/>
          </p:nvPr>
        </p:nvSpPr>
        <p:spPr/>
        <p:txBody>
          <a:bodyPr/>
          <a:lstStyle/>
          <a:p>
            <a:fld id="{5608CF40-FB6A-49DE-A738-4CD2161E8998}" type="datetimeFigureOut">
              <a:rPr lang="en-IN" smtClean="0"/>
              <a:t>26-06-2022</a:t>
            </a:fld>
            <a:endParaRPr lang="en-IN"/>
          </a:p>
        </p:txBody>
      </p:sp>
      <p:sp>
        <p:nvSpPr>
          <p:cNvPr id="3" name="Footer Placeholder 2">
            <a:extLst>
              <a:ext uri="{FF2B5EF4-FFF2-40B4-BE49-F238E27FC236}">
                <a16:creationId xmlns:a16="http://schemas.microsoft.com/office/drawing/2014/main" id="{9E80670A-7919-4764-8BBE-446584868745}"/>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7D3601A1-4A47-4152-8E30-227FB1B04B05}"/>
              </a:ext>
            </a:extLst>
          </p:cNvPr>
          <p:cNvSpPr>
            <a:spLocks noGrp="1"/>
          </p:cNvSpPr>
          <p:nvPr>
            <p:ph type="sldNum" sz="quarter" idx="12"/>
          </p:nvPr>
        </p:nvSpPr>
        <p:spPr/>
        <p:txBody>
          <a:bodyPr/>
          <a:lstStyle/>
          <a:p>
            <a:fld id="{9022D5B4-E67A-4903-A061-86721BB86980}" type="slidenum">
              <a:rPr lang="en-IN" smtClean="0"/>
              <a:t>‹#›</a:t>
            </a:fld>
            <a:endParaRPr lang="en-IN"/>
          </a:p>
        </p:txBody>
      </p:sp>
    </p:spTree>
    <p:extLst>
      <p:ext uri="{BB962C8B-B14F-4D97-AF65-F5344CB8AC3E}">
        <p14:creationId xmlns:p14="http://schemas.microsoft.com/office/powerpoint/2010/main" val="990355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A4E73-AE9B-4136-AAD2-AE6C2CEFA7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D981034F-2362-4507-8FD5-2E22138019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9D4A3E82-1A6A-4451-8D2E-3983434CB7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A546F7-B4A2-4234-9429-918ADF7CDD13}"/>
              </a:ext>
            </a:extLst>
          </p:cNvPr>
          <p:cNvSpPr>
            <a:spLocks noGrp="1"/>
          </p:cNvSpPr>
          <p:nvPr>
            <p:ph type="dt" sz="half" idx="10"/>
          </p:nvPr>
        </p:nvSpPr>
        <p:spPr/>
        <p:txBody>
          <a:bodyPr/>
          <a:lstStyle/>
          <a:p>
            <a:fld id="{5608CF40-FB6A-49DE-A738-4CD2161E8998}" type="datetimeFigureOut">
              <a:rPr lang="en-IN" smtClean="0"/>
              <a:t>26-06-2022</a:t>
            </a:fld>
            <a:endParaRPr lang="en-IN"/>
          </a:p>
        </p:txBody>
      </p:sp>
      <p:sp>
        <p:nvSpPr>
          <p:cNvPr id="6" name="Footer Placeholder 5">
            <a:extLst>
              <a:ext uri="{FF2B5EF4-FFF2-40B4-BE49-F238E27FC236}">
                <a16:creationId xmlns:a16="http://schemas.microsoft.com/office/drawing/2014/main" id="{9A65184C-94ED-4650-967D-731233E8F85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87662A4-C1EF-4798-9272-B9809AD6D22F}"/>
              </a:ext>
            </a:extLst>
          </p:cNvPr>
          <p:cNvSpPr>
            <a:spLocks noGrp="1"/>
          </p:cNvSpPr>
          <p:nvPr>
            <p:ph type="sldNum" sz="quarter" idx="12"/>
          </p:nvPr>
        </p:nvSpPr>
        <p:spPr/>
        <p:txBody>
          <a:bodyPr/>
          <a:lstStyle/>
          <a:p>
            <a:fld id="{9022D5B4-E67A-4903-A061-86721BB86980}" type="slidenum">
              <a:rPr lang="en-IN" smtClean="0"/>
              <a:t>‹#›</a:t>
            </a:fld>
            <a:endParaRPr lang="en-IN"/>
          </a:p>
        </p:txBody>
      </p:sp>
    </p:spTree>
    <p:extLst>
      <p:ext uri="{BB962C8B-B14F-4D97-AF65-F5344CB8AC3E}">
        <p14:creationId xmlns:p14="http://schemas.microsoft.com/office/powerpoint/2010/main" val="2353983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7EAA2-E266-4E2F-8553-3B2AB76F50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AC365047-6D96-40DD-BAA8-D438DD8DF4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5020E1AC-7B60-47C2-BEDE-773B029414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352C9D-B499-45EF-BED7-50011662FBF6}"/>
              </a:ext>
            </a:extLst>
          </p:cNvPr>
          <p:cNvSpPr>
            <a:spLocks noGrp="1"/>
          </p:cNvSpPr>
          <p:nvPr>
            <p:ph type="dt" sz="half" idx="10"/>
          </p:nvPr>
        </p:nvSpPr>
        <p:spPr/>
        <p:txBody>
          <a:bodyPr/>
          <a:lstStyle/>
          <a:p>
            <a:fld id="{5608CF40-FB6A-49DE-A738-4CD2161E8998}" type="datetimeFigureOut">
              <a:rPr lang="en-IN" smtClean="0"/>
              <a:t>26-06-2022</a:t>
            </a:fld>
            <a:endParaRPr lang="en-IN"/>
          </a:p>
        </p:txBody>
      </p:sp>
      <p:sp>
        <p:nvSpPr>
          <p:cNvPr id="6" name="Footer Placeholder 5">
            <a:extLst>
              <a:ext uri="{FF2B5EF4-FFF2-40B4-BE49-F238E27FC236}">
                <a16:creationId xmlns:a16="http://schemas.microsoft.com/office/drawing/2014/main" id="{0560C07A-C3BF-4DAF-B4B3-A61112B141B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E180577-1E8E-487E-9ABA-929BC8D1B2C7}"/>
              </a:ext>
            </a:extLst>
          </p:cNvPr>
          <p:cNvSpPr>
            <a:spLocks noGrp="1"/>
          </p:cNvSpPr>
          <p:nvPr>
            <p:ph type="sldNum" sz="quarter" idx="12"/>
          </p:nvPr>
        </p:nvSpPr>
        <p:spPr/>
        <p:txBody>
          <a:bodyPr/>
          <a:lstStyle/>
          <a:p>
            <a:fld id="{9022D5B4-E67A-4903-A061-86721BB86980}" type="slidenum">
              <a:rPr lang="en-IN" smtClean="0"/>
              <a:t>‹#›</a:t>
            </a:fld>
            <a:endParaRPr lang="en-IN"/>
          </a:p>
        </p:txBody>
      </p:sp>
    </p:spTree>
    <p:extLst>
      <p:ext uri="{BB962C8B-B14F-4D97-AF65-F5344CB8AC3E}">
        <p14:creationId xmlns:p14="http://schemas.microsoft.com/office/powerpoint/2010/main" val="3882231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4.xml"/><Relationship Id="rId18" Type="http://schemas.openxmlformats.org/officeDocument/2006/relationships/slideLayout" Target="../slideLayouts/slideLayout29.xml"/><Relationship Id="rId26" Type="http://schemas.openxmlformats.org/officeDocument/2006/relationships/slideLayout" Target="../slideLayouts/slideLayout37.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slideLayout" Target="../slideLayouts/slideLayout36.xml"/><Relationship Id="rId33" Type="http://schemas.openxmlformats.org/officeDocument/2006/relationships/image" Target="../media/image1.emf"/><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29" Type="http://schemas.openxmlformats.org/officeDocument/2006/relationships/slideLayout" Target="../slideLayouts/slideLayout40.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slideLayout" Target="../slideLayouts/slideLayout35.xml"/><Relationship Id="rId32" Type="http://schemas.openxmlformats.org/officeDocument/2006/relationships/theme" Target="../theme/theme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28" Type="http://schemas.openxmlformats.org/officeDocument/2006/relationships/slideLayout" Target="../slideLayouts/slideLayout39.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31" Type="http://schemas.openxmlformats.org/officeDocument/2006/relationships/slideLayout" Target="../slideLayouts/slideLayout4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 Id="rId27" Type="http://schemas.openxmlformats.org/officeDocument/2006/relationships/slideLayout" Target="../slideLayouts/slideLayout38.xml"/><Relationship Id="rId30" Type="http://schemas.openxmlformats.org/officeDocument/2006/relationships/slideLayout" Target="../slideLayouts/slideLayout41.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B948CC-ECA9-4371-9D0D-00BFFCF1AB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7BBA72D-2F0F-4FCE-9BEB-47B32738B0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3BB8ADE-EFB5-4F9B-B4D6-859C29A32C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08CF40-FB6A-49DE-A738-4CD2161E8998}" type="datetimeFigureOut">
              <a:rPr lang="en-IN" smtClean="0"/>
              <a:t>26-06-2022</a:t>
            </a:fld>
            <a:endParaRPr lang="en-IN"/>
          </a:p>
        </p:txBody>
      </p:sp>
      <p:sp>
        <p:nvSpPr>
          <p:cNvPr id="5" name="Footer Placeholder 4">
            <a:extLst>
              <a:ext uri="{FF2B5EF4-FFF2-40B4-BE49-F238E27FC236}">
                <a16:creationId xmlns:a16="http://schemas.microsoft.com/office/drawing/2014/main" id="{D459EB50-6F10-43B7-AC7C-69430B3E17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1EC52680-4233-4513-9A90-D9BE328B5B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22D5B4-E67A-4903-A061-86721BB86980}" type="slidenum">
              <a:rPr lang="en-IN" smtClean="0"/>
              <a:t>‹#›</a:t>
            </a:fld>
            <a:endParaRPr lang="en-IN"/>
          </a:p>
        </p:txBody>
      </p:sp>
    </p:spTree>
    <p:extLst>
      <p:ext uri="{BB962C8B-B14F-4D97-AF65-F5344CB8AC3E}">
        <p14:creationId xmlns:p14="http://schemas.microsoft.com/office/powerpoint/2010/main" val="24628793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0B85EAD1-F56D-294F-B2B4-58C52E7FF8E4}"/>
              </a:ext>
            </a:extLst>
          </p:cNvPr>
          <p:cNvPicPr>
            <a:picLocks noChangeAspect="1"/>
          </p:cNvPicPr>
          <p:nvPr userDrawn="1"/>
        </p:nvPicPr>
        <p:blipFill>
          <a:blip r:embed="rId33"/>
          <a:stretch>
            <a:fillRect/>
          </a:stretch>
        </p:blipFill>
        <p:spPr>
          <a:xfrm>
            <a:off x="11116236" y="161367"/>
            <a:ext cx="806823" cy="112580"/>
          </a:xfrm>
          <a:prstGeom prst="rect">
            <a:avLst/>
          </a:prstGeom>
        </p:spPr>
      </p:pic>
    </p:spTree>
    <p:extLst>
      <p:ext uri="{BB962C8B-B14F-4D97-AF65-F5344CB8AC3E}">
        <p14:creationId xmlns:p14="http://schemas.microsoft.com/office/powerpoint/2010/main" val="2853088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Lst>
  <p:hf hdr="0" ftr="0" dt="0"/>
  <p:txStyles>
    <p:titleStyle>
      <a:lvl1pPr algn="l" defTabSz="914126"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9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41.xml"/><Relationship Id="rId6" Type="http://schemas.openxmlformats.org/officeDocument/2006/relationships/image" Target="../media/image13.emf"/><Relationship Id="rId5" Type="http://schemas.openxmlformats.org/officeDocument/2006/relationships/image" Target="../media/image12.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4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4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4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gray">
          <a:xfrm>
            <a:off x="260130" y="550123"/>
            <a:ext cx="11795759" cy="46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01" tIns="45701" rIns="91401" bIns="45701" numCol="1" anchor="ctr" anchorCtr="0" compatLnSpc="1">
            <a:prstTxWarp prst="textNoShape">
              <a:avLst/>
            </a:prstTxWarp>
          </a:bodyPr>
          <a:lstStyle>
            <a:lvl1pPr algn="l" defTabSz="896900" rtl="0" eaLnBrk="1" fontAlgn="base" hangingPunct="1">
              <a:lnSpc>
                <a:spcPct val="90000"/>
              </a:lnSpc>
              <a:spcBef>
                <a:spcPct val="0"/>
              </a:spcBef>
              <a:spcAft>
                <a:spcPct val="0"/>
              </a:spcAft>
              <a:defRPr sz="2400" b="1" i="0" u="none" kern="1200">
                <a:solidFill>
                  <a:srgbClr val="00649D"/>
                </a:solidFill>
                <a:latin typeface="Arial" panose="020B0604020202020204" pitchFamily="34" charset="0"/>
                <a:ea typeface="+mj-ea"/>
                <a:cs typeface="Arial" panose="020B0604020202020204" pitchFamily="34" charset="0"/>
              </a:defRPr>
            </a:lvl1pPr>
            <a:lvl2pPr algn="l" defTabSz="896900" rtl="0" eaLnBrk="1" fontAlgn="base" hangingPunct="1">
              <a:spcBef>
                <a:spcPct val="0"/>
              </a:spcBef>
              <a:spcAft>
                <a:spcPct val="0"/>
              </a:spcAft>
              <a:defRPr sz="2300" b="1">
                <a:solidFill>
                  <a:srgbClr val="008ABF"/>
                </a:solidFill>
                <a:latin typeface="Arial" panose="020B0604020202020204" pitchFamily="34" charset="0"/>
              </a:defRPr>
            </a:lvl2pPr>
            <a:lvl3pPr algn="l" defTabSz="896900" rtl="0" eaLnBrk="1" fontAlgn="base" hangingPunct="1">
              <a:spcBef>
                <a:spcPct val="0"/>
              </a:spcBef>
              <a:spcAft>
                <a:spcPct val="0"/>
              </a:spcAft>
              <a:defRPr sz="2300" b="1">
                <a:solidFill>
                  <a:srgbClr val="008ABF"/>
                </a:solidFill>
                <a:latin typeface="Arial" panose="020B0604020202020204" pitchFamily="34" charset="0"/>
              </a:defRPr>
            </a:lvl3pPr>
            <a:lvl4pPr algn="l" defTabSz="896900" rtl="0" eaLnBrk="1" fontAlgn="base" hangingPunct="1">
              <a:spcBef>
                <a:spcPct val="0"/>
              </a:spcBef>
              <a:spcAft>
                <a:spcPct val="0"/>
              </a:spcAft>
              <a:defRPr sz="2300" b="1">
                <a:solidFill>
                  <a:srgbClr val="008ABF"/>
                </a:solidFill>
                <a:latin typeface="Arial" panose="020B0604020202020204" pitchFamily="34" charset="0"/>
              </a:defRPr>
            </a:lvl4pPr>
            <a:lvl5pPr algn="l" defTabSz="896900" rtl="0" eaLnBrk="1" fontAlgn="base" hangingPunct="1">
              <a:spcBef>
                <a:spcPct val="0"/>
              </a:spcBef>
              <a:spcAft>
                <a:spcPct val="0"/>
              </a:spcAft>
              <a:defRPr sz="2300" b="1">
                <a:solidFill>
                  <a:srgbClr val="008ABF"/>
                </a:solidFill>
                <a:latin typeface="Arial" panose="020B0604020202020204" pitchFamily="34" charset="0"/>
              </a:defRPr>
            </a:lvl5pPr>
            <a:lvl6pPr marL="668354" algn="l" defTabSz="898100" rtl="0" eaLnBrk="1" fontAlgn="base" hangingPunct="1">
              <a:spcBef>
                <a:spcPct val="0"/>
              </a:spcBef>
              <a:spcAft>
                <a:spcPct val="0"/>
              </a:spcAft>
              <a:defRPr sz="2400" b="1">
                <a:solidFill>
                  <a:srgbClr val="1966B2"/>
                </a:solidFill>
                <a:latin typeface="Arial" panose="020B0604020202020204" pitchFamily="34" charset="0"/>
              </a:defRPr>
            </a:lvl6pPr>
            <a:lvl7pPr marL="1336705" algn="l" defTabSz="898100" rtl="0" eaLnBrk="1" fontAlgn="base" hangingPunct="1">
              <a:spcBef>
                <a:spcPct val="0"/>
              </a:spcBef>
              <a:spcAft>
                <a:spcPct val="0"/>
              </a:spcAft>
              <a:defRPr sz="2400" b="1">
                <a:solidFill>
                  <a:srgbClr val="1966B2"/>
                </a:solidFill>
                <a:latin typeface="Arial" panose="020B0604020202020204" pitchFamily="34" charset="0"/>
              </a:defRPr>
            </a:lvl7pPr>
            <a:lvl8pPr marL="2005058" algn="l" defTabSz="898100" rtl="0" eaLnBrk="1" fontAlgn="base" hangingPunct="1">
              <a:spcBef>
                <a:spcPct val="0"/>
              </a:spcBef>
              <a:spcAft>
                <a:spcPct val="0"/>
              </a:spcAft>
              <a:defRPr sz="2400" b="1">
                <a:solidFill>
                  <a:srgbClr val="1966B2"/>
                </a:solidFill>
                <a:latin typeface="Arial" panose="020B0604020202020204" pitchFamily="34" charset="0"/>
              </a:defRPr>
            </a:lvl8pPr>
            <a:lvl9pPr marL="2673412" algn="l" defTabSz="898100" rtl="0" eaLnBrk="1" fontAlgn="base" hangingPunct="1">
              <a:spcBef>
                <a:spcPct val="0"/>
              </a:spcBef>
              <a:spcAft>
                <a:spcPct val="0"/>
              </a:spcAft>
              <a:defRPr sz="2400" b="1">
                <a:solidFill>
                  <a:srgbClr val="1966B2"/>
                </a:solidFill>
                <a:latin typeface="Arial" panose="020B0604020202020204" pitchFamily="34" charset="0"/>
              </a:defRPr>
            </a:lvl9pPr>
          </a:lstStyle>
          <a:p>
            <a:r>
              <a:rPr lang="en-US" altLang="en-US" dirty="0"/>
              <a:t>Properties are variables that store information about different elements</a:t>
            </a:r>
          </a:p>
        </p:txBody>
      </p:sp>
      <p:pic>
        <p:nvPicPr>
          <p:cNvPr id="5" name="Picture 4"/>
          <p:cNvPicPr>
            <a:picLocks noChangeAspect="1"/>
          </p:cNvPicPr>
          <p:nvPr/>
        </p:nvPicPr>
        <p:blipFill rotWithShape="1">
          <a:blip r:embed="rId3"/>
          <a:srcRect t="4582"/>
          <a:stretch/>
        </p:blipFill>
        <p:spPr>
          <a:xfrm>
            <a:off x="236496" y="1295400"/>
            <a:ext cx="4152489" cy="2895600"/>
          </a:xfrm>
          <a:prstGeom prst="rect">
            <a:avLst/>
          </a:prstGeom>
        </p:spPr>
      </p:pic>
      <p:grpSp>
        <p:nvGrpSpPr>
          <p:cNvPr id="2" name="Group 1"/>
          <p:cNvGrpSpPr/>
          <p:nvPr/>
        </p:nvGrpSpPr>
        <p:grpSpPr>
          <a:xfrm>
            <a:off x="381001" y="1600201"/>
            <a:ext cx="6486819" cy="4790883"/>
            <a:chOff x="345678" y="1566958"/>
            <a:chExt cx="6486819" cy="4790883"/>
          </a:xfrm>
        </p:grpSpPr>
        <p:pic>
          <p:nvPicPr>
            <p:cNvPr id="6" name="Picture 5"/>
            <p:cNvPicPr>
              <a:picLocks noChangeAspect="1"/>
            </p:cNvPicPr>
            <p:nvPr/>
          </p:nvPicPr>
          <p:blipFill>
            <a:blip r:embed="rId4"/>
            <a:stretch>
              <a:fillRect/>
            </a:stretch>
          </p:blipFill>
          <p:spPr>
            <a:xfrm>
              <a:off x="2825707" y="1566958"/>
              <a:ext cx="4006790" cy="4790883"/>
            </a:xfrm>
            <a:prstGeom prst="rect">
              <a:avLst/>
            </a:prstGeom>
            <a:ln>
              <a:noFill/>
            </a:ln>
            <a:effectLst>
              <a:outerShdw blurRad="292100" dist="139700" dir="2700000" algn="tl" rotWithShape="0">
                <a:srgbClr val="333333">
                  <a:alpha val="65000"/>
                </a:srgbClr>
              </a:outerShdw>
            </a:effectLst>
          </p:spPr>
        </p:pic>
        <p:sp>
          <p:nvSpPr>
            <p:cNvPr id="12" name="Rectangle 11"/>
            <p:cNvSpPr/>
            <p:nvPr/>
          </p:nvSpPr>
          <p:spPr bwMode="auto">
            <a:xfrm>
              <a:off x="4183675" y="2682240"/>
              <a:ext cx="2322991" cy="165462"/>
            </a:xfrm>
            <a:prstGeom prst="rect">
              <a:avLst/>
            </a:prstGeom>
            <a:noFill/>
            <a:ln w="28575" cap="flat" cmpd="sng" algn="ctr">
              <a:solidFill>
                <a:schemeClr val="accent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sp>
          <p:nvSpPr>
            <p:cNvPr id="7" name="TextBox 6"/>
            <p:cNvSpPr txBox="1"/>
            <p:nvPr/>
          </p:nvSpPr>
          <p:spPr>
            <a:xfrm>
              <a:off x="345678" y="4640050"/>
              <a:ext cx="2892098" cy="1015663"/>
            </a:xfrm>
            <a:prstGeom prst="rect">
              <a:avLst/>
            </a:prstGeom>
            <a:solidFill>
              <a:schemeClr val="bg1"/>
            </a:solidFill>
            <a:ln>
              <a:solidFill>
                <a:schemeClr val="bg1">
                  <a:lumMod val="50000"/>
                </a:schemeClr>
              </a:solidFill>
            </a:ln>
          </p:spPr>
          <p:txBody>
            <a:bodyPr wrap="square" rtlCol="0">
              <a:spAutoFit/>
            </a:bodyPr>
            <a:lstStyle/>
            <a:p>
              <a:pPr algn="ctr" defTabSz="1218835"/>
              <a:r>
                <a:rPr lang="en-US" sz="2000" dirty="0">
                  <a:solidFill>
                    <a:srgbClr val="000000"/>
                  </a:solidFill>
                  <a:latin typeface="Calibri" panose="020F0502020204030204"/>
                </a:rPr>
                <a:t>Properties are pointers within a step to a predefined property</a:t>
              </a:r>
            </a:p>
          </p:txBody>
        </p:sp>
        <p:cxnSp>
          <p:nvCxnSpPr>
            <p:cNvPr id="8" name="Straight Arrow Connector 7"/>
            <p:cNvCxnSpPr>
              <a:cxnSpLocks/>
            </p:cNvCxnSpPr>
            <p:nvPr/>
          </p:nvCxnSpPr>
          <p:spPr bwMode="auto">
            <a:xfrm>
              <a:off x="2444707" y="3048000"/>
              <a:ext cx="762000" cy="0"/>
            </a:xfrm>
            <a:prstGeom prst="straightConnector1">
              <a:avLst/>
            </a:prstGeom>
            <a:solidFill>
              <a:srgbClr val="FDFDFD"/>
            </a:solidFill>
            <a:ln w="1905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107763" dir="2700000" algn="ctr" rotWithShape="0">
                      <a:schemeClr val="bg2"/>
                    </a:outerShdw>
                  </a:effectLst>
                </a14:hiddenEffects>
              </a:ext>
            </a:extLst>
          </p:spPr>
        </p:cxnSp>
      </p:grpSp>
      <p:grpSp>
        <p:nvGrpSpPr>
          <p:cNvPr id="11" name="Group 10"/>
          <p:cNvGrpSpPr/>
          <p:nvPr/>
        </p:nvGrpSpPr>
        <p:grpSpPr>
          <a:xfrm>
            <a:off x="6541988" y="2057401"/>
            <a:ext cx="5421412" cy="4039161"/>
            <a:chOff x="6540400" y="2057400"/>
            <a:chExt cx="5421412" cy="4039161"/>
          </a:xfrm>
        </p:grpSpPr>
        <p:pic>
          <p:nvPicPr>
            <p:cNvPr id="9" name="Picture 8"/>
            <p:cNvPicPr>
              <a:picLocks noChangeAspect="1"/>
            </p:cNvPicPr>
            <p:nvPr/>
          </p:nvPicPr>
          <p:blipFill rotWithShape="1">
            <a:blip r:embed="rId5"/>
            <a:srcRect t="4597"/>
            <a:stretch/>
          </p:blipFill>
          <p:spPr>
            <a:xfrm>
              <a:off x="7053369" y="2057400"/>
              <a:ext cx="4908443" cy="3162726"/>
            </a:xfrm>
            <a:prstGeom prst="rect">
              <a:avLst/>
            </a:prstGeom>
            <a:ln>
              <a:noFill/>
            </a:ln>
            <a:effectLst>
              <a:outerShdw blurRad="292100" dist="139700" dir="2700000" algn="tl" rotWithShape="0">
                <a:srgbClr val="333333">
                  <a:alpha val="65000"/>
                </a:srgbClr>
              </a:outerShdw>
            </a:effectLst>
          </p:spPr>
        </p:pic>
        <p:sp>
          <p:nvSpPr>
            <p:cNvPr id="13" name="Rectangle 12"/>
            <p:cNvSpPr/>
            <p:nvPr/>
          </p:nvSpPr>
          <p:spPr bwMode="auto">
            <a:xfrm>
              <a:off x="8237515" y="3796937"/>
              <a:ext cx="2188009" cy="200296"/>
            </a:xfrm>
            <a:prstGeom prst="rect">
              <a:avLst/>
            </a:prstGeom>
            <a:noFill/>
            <a:ln w="28575" cap="flat" cmpd="sng" algn="ctr">
              <a:solidFill>
                <a:schemeClr val="accent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sp>
          <p:nvSpPr>
            <p:cNvPr id="4" name="TextBox 3"/>
            <p:cNvSpPr txBox="1"/>
            <p:nvPr/>
          </p:nvSpPr>
          <p:spPr>
            <a:xfrm>
              <a:off x="7372090" y="5388675"/>
              <a:ext cx="4333988" cy="707886"/>
            </a:xfrm>
            <a:prstGeom prst="rect">
              <a:avLst/>
            </a:prstGeom>
            <a:noFill/>
          </p:spPr>
          <p:txBody>
            <a:bodyPr wrap="square" rtlCol="0">
              <a:spAutoFit/>
            </a:bodyPr>
            <a:lstStyle/>
            <a:p>
              <a:pPr algn="ctr" defTabSz="1218835"/>
              <a:r>
                <a:rPr lang="en-US" sz="2000" dirty="0">
                  <a:solidFill>
                    <a:srgbClr val="000000"/>
                  </a:solidFill>
                  <a:latin typeface="Calibri" panose="020F0502020204030204"/>
                </a:rPr>
                <a:t>Properties that are defined for specific environments</a:t>
              </a:r>
            </a:p>
          </p:txBody>
        </p:sp>
        <p:cxnSp>
          <p:nvCxnSpPr>
            <p:cNvPr id="14" name="Straight Arrow Connector 13"/>
            <p:cNvCxnSpPr>
              <a:stCxn id="12" idx="3"/>
            </p:cNvCxnSpPr>
            <p:nvPr/>
          </p:nvCxnSpPr>
          <p:spPr bwMode="auto">
            <a:xfrm>
              <a:off x="6540400" y="2798213"/>
              <a:ext cx="1730849" cy="1132114"/>
            </a:xfrm>
            <a:prstGeom prst="straightConnector1">
              <a:avLst/>
            </a:prstGeom>
            <a:solidFill>
              <a:srgbClr val="FDFDFD"/>
            </a:solidFill>
            <a:ln w="1905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107763" dir="2700000" algn="ctr" rotWithShape="0">
                      <a:schemeClr val="bg2"/>
                    </a:outerShdw>
                  </a:effectLst>
                </a14:hiddenEffects>
              </a:ext>
            </a:extLst>
          </p:spPr>
        </p:cxnSp>
      </p:grpSp>
      <p:pic>
        <p:nvPicPr>
          <p:cNvPr id="15" name="Picture 14">
            <a:extLst>
              <a:ext uri="{FF2B5EF4-FFF2-40B4-BE49-F238E27FC236}">
                <a16:creationId xmlns:a16="http://schemas.microsoft.com/office/drawing/2014/main" id="{FF4BFA7D-B7D3-4BBF-9DB6-4B470AA976B6}"/>
              </a:ext>
            </a:extLst>
          </p:cNvPr>
          <p:cNvPicPr>
            <a:picLocks noChangeAspect="1"/>
          </p:cNvPicPr>
          <p:nvPr/>
        </p:nvPicPr>
        <p:blipFill rotWithShape="1">
          <a:blip r:embed="rId6"/>
          <a:srcRect t="79379" r="-9177" b="7134"/>
          <a:stretch/>
        </p:blipFill>
        <p:spPr>
          <a:xfrm>
            <a:off x="236496" y="3671645"/>
            <a:ext cx="906505" cy="62156"/>
          </a:xfrm>
          <a:prstGeom prst="rect">
            <a:avLst/>
          </a:prstGeom>
        </p:spPr>
      </p:pic>
    </p:spTree>
    <p:extLst>
      <p:ext uri="{BB962C8B-B14F-4D97-AF65-F5344CB8AC3E}">
        <p14:creationId xmlns:p14="http://schemas.microsoft.com/office/powerpoint/2010/main" val="3577039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rapezoid 6"/>
          <p:cNvSpPr/>
          <p:nvPr/>
        </p:nvSpPr>
        <p:spPr bwMode="auto">
          <a:xfrm rot="5400000">
            <a:off x="768884" y="1136117"/>
            <a:ext cx="5091633" cy="5410200"/>
          </a:xfrm>
          <a:prstGeom prst="trapezoid">
            <a:avLst>
              <a:gd name="adj" fmla="val 57235"/>
            </a:avLst>
          </a:prstGeom>
          <a:solidFill>
            <a:srgbClr val="FDFDFD"/>
          </a:solidFill>
          <a:ln w="12700" cap="flat" cmpd="sng" algn="ctr">
            <a:solidFill>
              <a:schemeClr val="bg1">
                <a:lumMod val="65000"/>
              </a:schemeClr>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sp>
        <p:nvSpPr>
          <p:cNvPr id="4" name="Title 1"/>
          <p:cNvSpPr txBox="1">
            <a:spLocks/>
          </p:cNvSpPr>
          <p:nvPr/>
        </p:nvSpPr>
        <p:spPr bwMode="gray">
          <a:xfrm>
            <a:off x="260130" y="550123"/>
            <a:ext cx="11795759" cy="46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01" tIns="45701" rIns="91401" bIns="45701" numCol="1" anchor="ctr" anchorCtr="0" compatLnSpc="1">
            <a:prstTxWarp prst="textNoShape">
              <a:avLst/>
            </a:prstTxWarp>
          </a:bodyPr>
          <a:lstStyle>
            <a:lvl1pPr algn="l" defTabSz="896900" rtl="0" eaLnBrk="1" fontAlgn="base" hangingPunct="1">
              <a:lnSpc>
                <a:spcPct val="90000"/>
              </a:lnSpc>
              <a:spcBef>
                <a:spcPct val="0"/>
              </a:spcBef>
              <a:spcAft>
                <a:spcPct val="0"/>
              </a:spcAft>
              <a:defRPr sz="2400" b="1" i="0" u="none" kern="1200">
                <a:solidFill>
                  <a:srgbClr val="00649D"/>
                </a:solidFill>
                <a:latin typeface="Arial" panose="020B0604020202020204" pitchFamily="34" charset="0"/>
                <a:ea typeface="+mj-ea"/>
                <a:cs typeface="Arial" panose="020B0604020202020204" pitchFamily="34" charset="0"/>
              </a:defRPr>
            </a:lvl1pPr>
            <a:lvl2pPr algn="l" defTabSz="896900" rtl="0" eaLnBrk="1" fontAlgn="base" hangingPunct="1">
              <a:spcBef>
                <a:spcPct val="0"/>
              </a:spcBef>
              <a:spcAft>
                <a:spcPct val="0"/>
              </a:spcAft>
              <a:defRPr sz="2300" b="1">
                <a:solidFill>
                  <a:srgbClr val="008ABF"/>
                </a:solidFill>
                <a:latin typeface="Arial" panose="020B0604020202020204" pitchFamily="34" charset="0"/>
              </a:defRPr>
            </a:lvl2pPr>
            <a:lvl3pPr algn="l" defTabSz="896900" rtl="0" eaLnBrk="1" fontAlgn="base" hangingPunct="1">
              <a:spcBef>
                <a:spcPct val="0"/>
              </a:spcBef>
              <a:spcAft>
                <a:spcPct val="0"/>
              </a:spcAft>
              <a:defRPr sz="2300" b="1">
                <a:solidFill>
                  <a:srgbClr val="008ABF"/>
                </a:solidFill>
                <a:latin typeface="Arial" panose="020B0604020202020204" pitchFamily="34" charset="0"/>
              </a:defRPr>
            </a:lvl3pPr>
            <a:lvl4pPr algn="l" defTabSz="896900" rtl="0" eaLnBrk="1" fontAlgn="base" hangingPunct="1">
              <a:spcBef>
                <a:spcPct val="0"/>
              </a:spcBef>
              <a:spcAft>
                <a:spcPct val="0"/>
              </a:spcAft>
              <a:defRPr sz="2300" b="1">
                <a:solidFill>
                  <a:srgbClr val="008ABF"/>
                </a:solidFill>
                <a:latin typeface="Arial" panose="020B0604020202020204" pitchFamily="34" charset="0"/>
              </a:defRPr>
            </a:lvl4pPr>
            <a:lvl5pPr algn="l" defTabSz="896900" rtl="0" eaLnBrk="1" fontAlgn="base" hangingPunct="1">
              <a:spcBef>
                <a:spcPct val="0"/>
              </a:spcBef>
              <a:spcAft>
                <a:spcPct val="0"/>
              </a:spcAft>
              <a:defRPr sz="2300" b="1">
                <a:solidFill>
                  <a:srgbClr val="008ABF"/>
                </a:solidFill>
                <a:latin typeface="Arial" panose="020B0604020202020204" pitchFamily="34" charset="0"/>
              </a:defRPr>
            </a:lvl5pPr>
            <a:lvl6pPr marL="668354" algn="l" defTabSz="898100" rtl="0" eaLnBrk="1" fontAlgn="base" hangingPunct="1">
              <a:spcBef>
                <a:spcPct val="0"/>
              </a:spcBef>
              <a:spcAft>
                <a:spcPct val="0"/>
              </a:spcAft>
              <a:defRPr sz="2400" b="1">
                <a:solidFill>
                  <a:srgbClr val="1966B2"/>
                </a:solidFill>
                <a:latin typeface="Arial" panose="020B0604020202020204" pitchFamily="34" charset="0"/>
              </a:defRPr>
            </a:lvl6pPr>
            <a:lvl7pPr marL="1336705" algn="l" defTabSz="898100" rtl="0" eaLnBrk="1" fontAlgn="base" hangingPunct="1">
              <a:spcBef>
                <a:spcPct val="0"/>
              </a:spcBef>
              <a:spcAft>
                <a:spcPct val="0"/>
              </a:spcAft>
              <a:defRPr sz="2400" b="1">
                <a:solidFill>
                  <a:srgbClr val="1966B2"/>
                </a:solidFill>
                <a:latin typeface="Arial" panose="020B0604020202020204" pitchFamily="34" charset="0"/>
              </a:defRPr>
            </a:lvl7pPr>
            <a:lvl8pPr marL="2005058" algn="l" defTabSz="898100" rtl="0" eaLnBrk="1" fontAlgn="base" hangingPunct="1">
              <a:spcBef>
                <a:spcPct val="0"/>
              </a:spcBef>
              <a:spcAft>
                <a:spcPct val="0"/>
              </a:spcAft>
              <a:defRPr sz="2400" b="1">
                <a:solidFill>
                  <a:srgbClr val="1966B2"/>
                </a:solidFill>
                <a:latin typeface="Arial" panose="020B0604020202020204" pitchFamily="34" charset="0"/>
              </a:defRPr>
            </a:lvl8pPr>
            <a:lvl9pPr marL="2673412" algn="l" defTabSz="898100" rtl="0" eaLnBrk="1" fontAlgn="base" hangingPunct="1">
              <a:spcBef>
                <a:spcPct val="0"/>
              </a:spcBef>
              <a:spcAft>
                <a:spcPct val="0"/>
              </a:spcAft>
              <a:defRPr sz="2400" b="1">
                <a:solidFill>
                  <a:srgbClr val="1966B2"/>
                </a:solidFill>
                <a:latin typeface="Arial" panose="020B0604020202020204" pitchFamily="34" charset="0"/>
              </a:defRPr>
            </a:lvl9pPr>
          </a:lstStyle>
          <a:p>
            <a:r>
              <a:rPr lang="en-US" dirty="0"/>
              <a:t>Components can have several types of properties</a:t>
            </a:r>
          </a:p>
        </p:txBody>
      </p:sp>
      <p:graphicFrame>
        <p:nvGraphicFramePr>
          <p:cNvPr id="5" name="Diagram 4"/>
          <p:cNvGraphicFramePr/>
          <p:nvPr/>
        </p:nvGraphicFramePr>
        <p:xfrm>
          <a:off x="-762000" y="1754318"/>
          <a:ext cx="7010400" cy="43239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p:cNvPicPr>
            <a:picLocks noChangeAspect="1"/>
          </p:cNvPicPr>
          <p:nvPr/>
        </p:nvPicPr>
        <p:blipFill rotWithShape="1">
          <a:blip r:embed="rId8"/>
          <a:srcRect t="6686"/>
          <a:stretch/>
        </p:blipFill>
        <p:spPr>
          <a:xfrm>
            <a:off x="5486401" y="2514600"/>
            <a:ext cx="6381657" cy="3190374"/>
          </a:xfrm>
          <a:prstGeom prst="rect">
            <a:avLst/>
          </a:prstGeom>
        </p:spPr>
      </p:pic>
    </p:spTree>
    <p:extLst>
      <p:ext uri="{BB962C8B-B14F-4D97-AF65-F5344CB8AC3E}">
        <p14:creationId xmlns:p14="http://schemas.microsoft.com/office/powerpoint/2010/main" val="3169773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gray">
          <a:xfrm>
            <a:off x="260130" y="550123"/>
            <a:ext cx="11795759" cy="46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01" tIns="45701" rIns="91401" bIns="45701" numCol="1" anchor="ctr" anchorCtr="0" compatLnSpc="1">
            <a:prstTxWarp prst="textNoShape">
              <a:avLst/>
            </a:prstTxWarp>
          </a:bodyPr>
          <a:lstStyle>
            <a:lvl1pPr algn="l" defTabSz="896900" rtl="0" eaLnBrk="1" fontAlgn="base" hangingPunct="1">
              <a:lnSpc>
                <a:spcPct val="90000"/>
              </a:lnSpc>
              <a:spcBef>
                <a:spcPct val="0"/>
              </a:spcBef>
              <a:spcAft>
                <a:spcPct val="0"/>
              </a:spcAft>
              <a:defRPr sz="2400" b="1" i="0" u="none" kern="1200">
                <a:solidFill>
                  <a:srgbClr val="00649D"/>
                </a:solidFill>
                <a:latin typeface="Arial" panose="020B0604020202020204" pitchFamily="34" charset="0"/>
                <a:ea typeface="+mj-ea"/>
                <a:cs typeface="Arial" panose="020B0604020202020204" pitchFamily="34" charset="0"/>
              </a:defRPr>
            </a:lvl1pPr>
            <a:lvl2pPr algn="l" defTabSz="896900" rtl="0" eaLnBrk="1" fontAlgn="base" hangingPunct="1">
              <a:spcBef>
                <a:spcPct val="0"/>
              </a:spcBef>
              <a:spcAft>
                <a:spcPct val="0"/>
              </a:spcAft>
              <a:defRPr sz="2300" b="1">
                <a:solidFill>
                  <a:srgbClr val="008ABF"/>
                </a:solidFill>
                <a:latin typeface="Arial" panose="020B0604020202020204" pitchFamily="34" charset="0"/>
              </a:defRPr>
            </a:lvl2pPr>
            <a:lvl3pPr algn="l" defTabSz="896900" rtl="0" eaLnBrk="1" fontAlgn="base" hangingPunct="1">
              <a:spcBef>
                <a:spcPct val="0"/>
              </a:spcBef>
              <a:spcAft>
                <a:spcPct val="0"/>
              </a:spcAft>
              <a:defRPr sz="2300" b="1">
                <a:solidFill>
                  <a:srgbClr val="008ABF"/>
                </a:solidFill>
                <a:latin typeface="Arial" panose="020B0604020202020204" pitchFamily="34" charset="0"/>
              </a:defRPr>
            </a:lvl3pPr>
            <a:lvl4pPr algn="l" defTabSz="896900" rtl="0" eaLnBrk="1" fontAlgn="base" hangingPunct="1">
              <a:spcBef>
                <a:spcPct val="0"/>
              </a:spcBef>
              <a:spcAft>
                <a:spcPct val="0"/>
              </a:spcAft>
              <a:defRPr sz="2300" b="1">
                <a:solidFill>
                  <a:srgbClr val="008ABF"/>
                </a:solidFill>
                <a:latin typeface="Arial" panose="020B0604020202020204" pitchFamily="34" charset="0"/>
              </a:defRPr>
            </a:lvl4pPr>
            <a:lvl5pPr algn="l" defTabSz="896900" rtl="0" eaLnBrk="1" fontAlgn="base" hangingPunct="1">
              <a:spcBef>
                <a:spcPct val="0"/>
              </a:spcBef>
              <a:spcAft>
                <a:spcPct val="0"/>
              </a:spcAft>
              <a:defRPr sz="2300" b="1">
                <a:solidFill>
                  <a:srgbClr val="008ABF"/>
                </a:solidFill>
                <a:latin typeface="Arial" panose="020B0604020202020204" pitchFamily="34" charset="0"/>
              </a:defRPr>
            </a:lvl5pPr>
            <a:lvl6pPr marL="668354" algn="l" defTabSz="898100" rtl="0" eaLnBrk="1" fontAlgn="base" hangingPunct="1">
              <a:spcBef>
                <a:spcPct val="0"/>
              </a:spcBef>
              <a:spcAft>
                <a:spcPct val="0"/>
              </a:spcAft>
              <a:defRPr sz="2400" b="1">
                <a:solidFill>
                  <a:srgbClr val="1966B2"/>
                </a:solidFill>
                <a:latin typeface="Arial" panose="020B0604020202020204" pitchFamily="34" charset="0"/>
              </a:defRPr>
            </a:lvl6pPr>
            <a:lvl7pPr marL="1336705" algn="l" defTabSz="898100" rtl="0" eaLnBrk="1" fontAlgn="base" hangingPunct="1">
              <a:spcBef>
                <a:spcPct val="0"/>
              </a:spcBef>
              <a:spcAft>
                <a:spcPct val="0"/>
              </a:spcAft>
              <a:defRPr sz="2400" b="1">
                <a:solidFill>
                  <a:srgbClr val="1966B2"/>
                </a:solidFill>
                <a:latin typeface="Arial" panose="020B0604020202020204" pitchFamily="34" charset="0"/>
              </a:defRPr>
            </a:lvl7pPr>
            <a:lvl8pPr marL="2005058" algn="l" defTabSz="898100" rtl="0" eaLnBrk="1" fontAlgn="base" hangingPunct="1">
              <a:spcBef>
                <a:spcPct val="0"/>
              </a:spcBef>
              <a:spcAft>
                <a:spcPct val="0"/>
              </a:spcAft>
              <a:defRPr sz="2400" b="1">
                <a:solidFill>
                  <a:srgbClr val="1966B2"/>
                </a:solidFill>
                <a:latin typeface="Arial" panose="020B0604020202020204" pitchFamily="34" charset="0"/>
              </a:defRPr>
            </a:lvl8pPr>
            <a:lvl9pPr marL="2673412" algn="l" defTabSz="898100" rtl="0" eaLnBrk="1" fontAlgn="base" hangingPunct="1">
              <a:spcBef>
                <a:spcPct val="0"/>
              </a:spcBef>
              <a:spcAft>
                <a:spcPct val="0"/>
              </a:spcAft>
              <a:defRPr sz="2400" b="1">
                <a:solidFill>
                  <a:srgbClr val="1966B2"/>
                </a:solidFill>
                <a:latin typeface="Arial" panose="020B0604020202020204" pitchFamily="34" charset="0"/>
              </a:defRPr>
            </a:lvl9pPr>
          </a:lstStyle>
          <a:p>
            <a:r>
              <a:rPr lang="en-US" dirty="0"/>
              <a:t>Properties are referred to by scope</a:t>
            </a:r>
          </a:p>
        </p:txBody>
      </p:sp>
      <p:graphicFrame>
        <p:nvGraphicFramePr>
          <p:cNvPr id="5" name="Diagram 4"/>
          <p:cNvGraphicFramePr/>
          <p:nvPr/>
        </p:nvGraphicFramePr>
        <p:xfrm>
          <a:off x="381000" y="1524000"/>
          <a:ext cx="662940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p:cNvSpPr/>
          <p:nvPr/>
        </p:nvSpPr>
        <p:spPr>
          <a:xfrm>
            <a:off x="7273083" y="2305462"/>
            <a:ext cx="4704173" cy="461665"/>
          </a:xfrm>
          <a:prstGeom prst="rect">
            <a:avLst/>
          </a:prstGeom>
        </p:spPr>
        <p:txBody>
          <a:bodyPr wrap="none">
            <a:spAutoFit/>
          </a:bodyPr>
          <a:lstStyle/>
          <a:p>
            <a:pPr algn="ctr" defTabSz="1218835"/>
            <a:r>
              <a:rPr lang="en-US" altLang="en-US" sz="2400" dirty="0">
                <a:solidFill>
                  <a:srgbClr val="000000"/>
                </a:solidFill>
                <a:latin typeface="Arial Unicode MS"/>
              </a:rPr>
              <a:t>${p:</a:t>
            </a:r>
            <a:r>
              <a:rPr lang="en-US" altLang="en-US" sz="2400" i="1" dirty="0">
                <a:solidFill>
                  <a:srgbClr val="000000"/>
                </a:solidFill>
                <a:latin typeface="Arial Unicode MS"/>
              </a:rPr>
              <a:t>elementType</a:t>
            </a:r>
            <a:r>
              <a:rPr lang="en-US" altLang="en-US" sz="2400" dirty="0">
                <a:solidFill>
                  <a:srgbClr val="000000"/>
                </a:solidFill>
                <a:latin typeface="Arial Unicode MS"/>
              </a:rPr>
              <a:t>/</a:t>
            </a:r>
            <a:r>
              <a:rPr lang="en-US" altLang="en-US" sz="2400" i="1" dirty="0">
                <a:solidFill>
                  <a:srgbClr val="000000"/>
                </a:solidFill>
                <a:latin typeface="Arial Unicode MS"/>
              </a:rPr>
              <a:t>propertyName</a:t>
            </a:r>
            <a:r>
              <a:rPr lang="en-US" altLang="en-US" sz="2400" dirty="0">
                <a:solidFill>
                  <a:srgbClr val="000000"/>
                </a:solidFill>
                <a:latin typeface="Arial Unicode MS"/>
              </a:rPr>
              <a:t>}</a:t>
            </a:r>
            <a:r>
              <a:rPr lang="en-US" altLang="en-US" sz="2400" dirty="0">
                <a:solidFill>
                  <a:srgbClr val="000000"/>
                </a:solidFill>
                <a:latin typeface="Calibri" panose="020F0502020204030204"/>
              </a:rPr>
              <a:t> </a:t>
            </a:r>
            <a:endParaRPr lang="en-US" sz="2400" dirty="0">
              <a:solidFill>
                <a:srgbClr val="000000"/>
              </a:solidFill>
              <a:latin typeface="Calibri" panose="020F0502020204030204"/>
            </a:endParaRPr>
          </a:p>
        </p:txBody>
      </p:sp>
      <p:sp>
        <p:nvSpPr>
          <p:cNvPr id="6" name="Left Brace 5"/>
          <p:cNvSpPr/>
          <p:nvPr/>
        </p:nvSpPr>
        <p:spPr bwMode="auto">
          <a:xfrm rot="16200000">
            <a:off x="8534157" y="2144295"/>
            <a:ext cx="452734" cy="1698398"/>
          </a:xfrm>
          <a:prstGeom prst="leftBrace">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sp>
        <p:nvSpPr>
          <p:cNvPr id="7" name="TextBox 6"/>
          <p:cNvSpPr txBox="1"/>
          <p:nvPr/>
        </p:nvSpPr>
        <p:spPr>
          <a:xfrm>
            <a:off x="8265224" y="3219861"/>
            <a:ext cx="990600" cy="369332"/>
          </a:xfrm>
          <a:prstGeom prst="rect">
            <a:avLst/>
          </a:prstGeom>
          <a:noFill/>
        </p:spPr>
        <p:txBody>
          <a:bodyPr wrap="square" rtlCol="0">
            <a:spAutoFit/>
          </a:bodyPr>
          <a:lstStyle/>
          <a:p>
            <a:pPr defTabSz="1218835"/>
            <a:r>
              <a:rPr lang="en-US" dirty="0">
                <a:solidFill>
                  <a:srgbClr val="000000"/>
                </a:solidFill>
                <a:latin typeface="Calibri" panose="020F0502020204030204"/>
              </a:rPr>
              <a:t>location</a:t>
            </a:r>
          </a:p>
        </p:txBody>
      </p:sp>
      <p:sp>
        <p:nvSpPr>
          <p:cNvPr id="8" name="Left Brace 7"/>
          <p:cNvSpPr/>
          <p:nvPr/>
        </p:nvSpPr>
        <p:spPr bwMode="auto">
          <a:xfrm rot="16200000">
            <a:off x="10428156" y="2090762"/>
            <a:ext cx="452734" cy="1828800"/>
          </a:xfrm>
          <a:prstGeom prst="leftBrace">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sp>
        <p:nvSpPr>
          <p:cNvPr id="9" name="TextBox 8"/>
          <p:cNvSpPr txBox="1"/>
          <p:nvPr/>
        </p:nvSpPr>
        <p:spPr>
          <a:xfrm>
            <a:off x="9847945" y="3231529"/>
            <a:ext cx="1662923" cy="369332"/>
          </a:xfrm>
          <a:prstGeom prst="rect">
            <a:avLst/>
          </a:prstGeom>
          <a:noFill/>
        </p:spPr>
        <p:txBody>
          <a:bodyPr wrap="square" rtlCol="0">
            <a:spAutoFit/>
          </a:bodyPr>
          <a:lstStyle/>
          <a:p>
            <a:pPr defTabSz="1218835"/>
            <a:r>
              <a:rPr lang="en-US" dirty="0">
                <a:solidFill>
                  <a:srgbClr val="000000"/>
                </a:solidFill>
                <a:latin typeface="Calibri" panose="020F0502020204030204"/>
              </a:rPr>
              <a:t>property name</a:t>
            </a:r>
          </a:p>
        </p:txBody>
      </p:sp>
      <p:sp>
        <p:nvSpPr>
          <p:cNvPr id="10" name="Rectangle 9"/>
          <p:cNvSpPr/>
          <p:nvPr/>
        </p:nvSpPr>
        <p:spPr>
          <a:xfrm>
            <a:off x="7950005" y="5105401"/>
            <a:ext cx="3454793" cy="461665"/>
          </a:xfrm>
          <a:prstGeom prst="rect">
            <a:avLst/>
          </a:prstGeom>
        </p:spPr>
        <p:txBody>
          <a:bodyPr wrap="none">
            <a:spAutoFit/>
          </a:bodyPr>
          <a:lstStyle/>
          <a:p>
            <a:pPr algn="ctr" defTabSz="1218835"/>
            <a:r>
              <a:rPr lang="en-US" altLang="en-US" sz="2400" dirty="0">
                <a:solidFill>
                  <a:srgbClr val="000000"/>
                </a:solidFill>
                <a:latin typeface="Arial Unicode MS"/>
              </a:rPr>
              <a:t>${p:environment/db.url}</a:t>
            </a:r>
            <a:r>
              <a:rPr lang="en-US" altLang="en-US" sz="2400" dirty="0">
                <a:solidFill>
                  <a:srgbClr val="000000"/>
                </a:solidFill>
                <a:latin typeface="Calibri" panose="020F0502020204030204"/>
              </a:rPr>
              <a:t> </a:t>
            </a:r>
            <a:endParaRPr lang="en-US" sz="2400" dirty="0">
              <a:solidFill>
                <a:srgbClr val="000000"/>
              </a:solidFill>
              <a:latin typeface="Calibri" panose="020F0502020204030204"/>
            </a:endParaRPr>
          </a:p>
        </p:txBody>
      </p:sp>
      <p:sp>
        <p:nvSpPr>
          <p:cNvPr id="11" name="Rectangle: Rounded Corners 10"/>
          <p:cNvSpPr/>
          <p:nvPr/>
        </p:nvSpPr>
        <p:spPr bwMode="auto">
          <a:xfrm>
            <a:off x="7210359" y="1900695"/>
            <a:ext cx="4821346" cy="2141233"/>
          </a:xfrm>
          <a:prstGeom prst="roundRect">
            <a:avLst/>
          </a:prstGeom>
          <a:noFill/>
          <a:ln w="12700" cap="flat" cmpd="sng" algn="ctr">
            <a:solidFill>
              <a:srgbClr val="0070C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cxnSp>
        <p:nvCxnSpPr>
          <p:cNvPr id="20" name="Straight Arrow Connector 19"/>
          <p:cNvCxnSpPr/>
          <p:nvPr/>
        </p:nvCxnSpPr>
        <p:spPr bwMode="auto">
          <a:xfrm>
            <a:off x="9621032" y="4362862"/>
            <a:ext cx="0" cy="590139"/>
          </a:xfrm>
          <a:prstGeom prst="straightConnector1">
            <a:avLst/>
          </a:prstGeom>
          <a:solidFill>
            <a:srgbClr val="FDFDFD"/>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107763" dir="2700000" algn="ctr" rotWithShape="0">
                    <a:schemeClr val="bg2"/>
                  </a:outerShdw>
                </a:effectLst>
              </a14:hiddenEffects>
            </a:ext>
          </a:extLst>
        </p:spPr>
      </p:cxnSp>
      <p:sp>
        <p:nvSpPr>
          <p:cNvPr id="21" name="TextBox 20"/>
          <p:cNvSpPr txBox="1"/>
          <p:nvPr/>
        </p:nvSpPr>
        <p:spPr>
          <a:xfrm>
            <a:off x="8221696" y="1386597"/>
            <a:ext cx="2565597" cy="461665"/>
          </a:xfrm>
          <a:prstGeom prst="rect">
            <a:avLst/>
          </a:prstGeom>
          <a:noFill/>
        </p:spPr>
        <p:txBody>
          <a:bodyPr wrap="square" rtlCol="0">
            <a:spAutoFit/>
          </a:bodyPr>
          <a:lstStyle/>
          <a:p>
            <a:pPr defTabSz="1218835"/>
            <a:r>
              <a:rPr lang="en-US" sz="2400" dirty="0">
                <a:solidFill>
                  <a:srgbClr val="000000"/>
                </a:solidFill>
                <a:latin typeface="Calibri" panose="020F0502020204030204"/>
              </a:rPr>
              <a:t>Property notation</a:t>
            </a:r>
          </a:p>
        </p:txBody>
      </p:sp>
    </p:spTree>
    <p:extLst>
      <p:ext uri="{BB962C8B-B14F-4D97-AF65-F5344CB8AC3E}">
        <p14:creationId xmlns:p14="http://schemas.microsoft.com/office/powerpoint/2010/main" val="3887229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gray">
          <a:xfrm>
            <a:off x="260130" y="550123"/>
            <a:ext cx="11795759" cy="46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01" tIns="45701" rIns="91401" bIns="45701" numCol="1" anchor="ctr" anchorCtr="0" compatLnSpc="1">
            <a:prstTxWarp prst="textNoShape">
              <a:avLst/>
            </a:prstTxWarp>
          </a:bodyPr>
          <a:lstStyle>
            <a:lvl1pPr algn="l" defTabSz="896900" rtl="0" eaLnBrk="1" fontAlgn="base" hangingPunct="1">
              <a:lnSpc>
                <a:spcPct val="90000"/>
              </a:lnSpc>
              <a:spcBef>
                <a:spcPct val="0"/>
              </a:spcBef>
              <a:spcAft>
                <a:spcPct val="0"/>
              </a:spcAft>
              <a:defRPr sz="2400" b="1" i="0" u="none" kern="1200">
                <a:solidFill>
                  <a:srgbClr val="00649D"/>
                </a:solidFill>
                <a:latin typeface="Arial" panose="020B0604020202020204" pitchFamily="34" charset="0"/>
                <a:ea typeface="+mj-ea"/>
                <a:cs typeface="Arial" panose="020B0604020202020204" pitchFamily="34" charset="0"/>
              </a:defRPr>
            </a:lvl1pPr>
            <a:lvl2pPr algn="l" defTabSz="896900" rtl="0" eaLnBrk="1" fontAlgn="base" hangingPunct="1">
              <a:spcBef>
                <a:spcPct val="0"/>
              </a:spcBef>
              <a:spcAft>
                <a:spcPct val="0"/>
              </a:spcAft>
              <a:defRPr sz="2300" b="1">
                <a:solidFill>
                  <a:srgbClr val="008ABF"/>
                </a:solidFill>
                <a:latin typeface="Arial" panose="020B0604020202020204" pitchFamily="34" charset="0"/>
              </a:defRPr>
            </a:lvl2pPr>
            <a:lvl3pPr algn="l" defTabSz="896900" rtl="0" eaLnBrk="1" fontAlgn="base" hangingPunct="1">
              <a:spcBef>
                <a:spcPct val="0"/>
              </a:spcBef>
              <a:spcAft>
                <a:spcPct val="0"/>
              </a:spcAft>
              <a:defRPr sz="2300" b="1">
                <a:solidFill>
                  <a:srgbClr val="008ABF"/>
                </a:solidFill>
                <a:latin typeface="Arial" panose="020B0604020202020204" pitchFamily="34" charset="0"/>
              </a:defRPr>
            </a:lvl3pPr>
            <a:lvl4pPr algn="l" defTabSz="896900" rtl="0" eaLnBrk="1" fontAlgn="base" hangingPunct="1">
              <a:spcBef>
                <a:spcPct val="0"/>
              </a:spcBef>
              <a:spcAft>
                <a:spcPct val="0"/>
              </a:spcAft>
              <a:defRPr sz="2300" b="1">
                <a:solidFill>
                  <a:srgbClr val="008ABF"/>
                </a:solidFill>
                <a:latin typeface="Arial" panose="020B0604020202020204" pitchFamily="34" charset="0"/>
              </a:defRPr>
            </a:lvl4pPr>
            <a:lvl5pPr algn="l" defTabSz="896900" rtl="0" eaLnBrk="1" fontAlgn="base" hangingPunct="1">
              <a:spcBef>
                <a:spcPct val="0"/>
              </a:spcBef>
              <a:spcAft>
                <a:spcPct val="0"/>
              </a:spcAft>
              <a:defRPr sz="2300" b="1">
                <a:solidFill>
                  <a:srgbClr val="008ABF"/>
                </a:solidFill>
                <a:latin typeface="Arial" panose="020B0604020202020204" pitchFamily="34" charset="0"/>
              </a:defRPr>
            </a:lvl5pPr>
            <a:lvl6pPr marL="668354" algn="l" defTabSz="898100" rtl="0" eaLnBrk="1" fontAlgn="base" hangingPunct="1">
              <a:spcBef>
                <a:spcPct val="0"/>
              </a:spcBef>
              <a:spcAft>
                <a:spcPct val="0"/>
              </a:spcAft>
              <a:defRPr sz="2400" b="1">
                <a:solidFill>
                  <a:srgbClr val="1966B2"/>
                </a:solidFill>
                <a:latin typeface="Arial" panose="020B0604020202020204" pitchFamily="34" charset="0"/>
              </a:defRPr>
            </a:lvl6pPr>
            <a:lvl7pPr marL="1336705" algn="l" defTabSz="898100" rtl="0" eaLnBrk="1" fontAlgn="base" hangingPunct="1">
              <a:spcBef>
                <a:spcPct val="0"/>
              </a:spcBef>
              <a:spcAft>
                <a:spcPct val="0"/>
              </a:spcAft>
              <a:defRPr sz="2400" b="1">
                <a:solidFill>
                  <a:srgbClr val="1966B2"/>
                </a:solidFill>
                <a:latin typeface="Arial" panose="020B0604020202020204" pitchFamily="34" charset="0"/>
              </a:defRPr>
            </a:lvl7pPr>
            <a:lvl8pPr marL="2005058" algn="l" defTabSz="898100" rtl="0" eaLnBrk="1" fontAlgn="base" hangingPunct="1">
              <a:spcBef>
                <a:spcPct val="0"/>
              </a:spcBef>
              <a:spcAft>
                <a:spcPct val="0"/>
              </a:spcAft>
              <a:defRPr sz="2400" b="1">
                <a:solidFill>
                  <a:srgbClr val="1966B2"/>
                </a:solidFill>
                <a:latin typeface="Arial" panose="020B0604020202020204" pitchFamily="34" charset="0"/>
              </a:defRPr>
            </a:lvl8pPr>
            <a:lvl9pPr marL="2673412" algn="l" defTabSz="898100" rtl="0" eaLnBrk="1" fontAlgn="base" hangingPunct="1">
              <a:spcBef>
                <a:spcPct val="0"/>
              </a:spcBef>
              <a:spcAft>
                <a:spcPct val="0"/>
              </a:spcAft>
              <a:defRPr sz="2400" b="1">
                <a:solidFill>
                  <a:srgbClr val="1966B2"/>
                </a:solidFill>
                <a:latin typeface="Arial" panose="020B0604020202020204" pitchFamily="34" charset="0"/>
              </a:defRPr>
            </a:lvl9pPr>
          </a:lstStyle>
          <a:p>
            <a:r>
              <a:rPr lang="en-US" dirty="0"/>
              <a:t>Properties can also be referred to without scope</a:t>
            </a:r>
          </a:p>
        </p:txBody>
      </p:sp>
      <p:sp>
        <p:nvSpPr>
          <p:cNvPr id="4" name="Rectangle 3"/>
          <p:cNvSpPr/>
          <p:nvPr/>
        </p:nvSpPr>
        <p:spPr>
          <a:xfrm>
            <a:off x="803988" y="2781964"/>
            <a:ext cx="4704173" cy="461665"/>
          </a:xfrm>
          <a:prstGeom prst="rect">
            <a:avLst/>
          </a:prstGeom>
        </p:spPr>
        <p:txBody>
          <a:bodyPr wrap="square">
            <a:spAutoFit/>
          </a:bodyPr>
          <a:lstStyle/>
          <a:p>
            <a:pPr algn="ctr" defTabSz="1218835"/>
            <a:r>
              <a:rPr lang="en-US" altLang="en-US" sz="2400" dirty="0">
                <a:solidFill>
                  <a:srgbClr val="000000"/>
                </a:solidFill>
                <a:latin typeface="Arial Unicode MS"/>
              </a:rPr>
              <a:t>${p:</a:t>
            </a:r>
            <a:r>
              <a:rPr lang="en-US" altLang="en-US" sz="2400" i="1" dirty="0">
                <a:solidFill>
                  <a:srgbClr val="000000"/>
                </a:solidFill>
                <a:latin typeface="Arial Unicode MS"/>
              </a:rPr>
              <a:t>elementType</a:t>
            </a:r>
            <a:r>
              <a:rPr lang="en-US" altLang="en-US" sz="2400" dirty="0">
                <a:solidFill>
                  <a:srgbClr val="000000"/>
                </a:solidFill>
                <a:latin typeface="Arial Unicode MS"/>
              </a:rPr>
              <a:t>/</a:t>
            </a:r>
            <a:r>
              <a:rPr lang="en-US" altLang="en-US" sz="2400" i="1" dirty="0">
                <a:solidFill>
                  <a:srgbClr val="000000"/>
                </a:solidFill>
                <a:latin typeface="Arial Unicode MS"/>
              </a:rPr>
              <a:t>propertyName</a:t>
            </a:r>
            <a:r>
              <a:rPr lang="en-US" altLang="en-US" sz="2400" dirty="0">
                <a:solidFill>
                  <a:srgbClr val="000000"/>
                </a:solidFill>
                <a:latin typeface="Arial Unicode MS"/>
              </a:rPr>
              <a:t>}</a:t>
            </a:r>
            <a:r>
              <a:rPr lang="en-US" altLang="en-US" sz="2400" dirty="0">
                <a:solidFill>
                  <a:srgbClr val="000000"/>
                </a:solidFill>
                <a:latin typeface="Calibri" panose="020F0502020204030204"/>
              </a:rPr>
              <a:t> </a:t>
            </a:r>
            <a:endParaRPr lang="en-US" sz="2400" dirty="0">
              <a:solidFill>
                <a:srgbClr val="000000"/>
              </a:solidFill>
              <a:latin typeface="Calibri" panose="020F0502020204030204"/>
            </a:endParaRPr>
          </a:p>
        </p:txBody>
      </p:sp>
      <p:sp>
        <p:nvSpPr>
          <p:cNvPr id="5" name="Left Brace 4"/>
          <p:cNvSpPr/>
          <p:nvPr/>
        </p:nvSpPr>
        <p:spPr bwMode="auto">
          <a:xfrm rot="16200000">
            <a:off x="2065062" y="2632466"/>
            <a:ext cx="452734" cy="1698398"/>
          </a:xfrm>
          <a:prstGeom prst="leftBrace">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sp>
        <p:nvSpPr>
          <p:cNvPr id="6" name="TextBox 5"/>
          <p:cNvSpPr txBox="1"/>
          <p:nvPr/>
        </p:nvSpPr>
        <p:spPr>
          <a:xfrm>
            <a:off x="1796129" y="3708031"/>
            <a:ext cx="990600" cy="369332"/>
          </a:xfrm>
          <a:prstGeom prst="rect">
            <a:avLst/>
          </a:prstGeom>
          <a:noFill/>
        </p:spPr>
        <p:txBody>
          <a:bodyPr wrap="square" rtlCol="0">
            <a:spAutoFit/>
          </a:bodyPr>
          <a:lstStyle/>
          <a:p>
            <a:pPr defTabSz="1218835"/>
            <a:r>
              <a:rPr lang="en-US" dirty="0">
                <a:solidFill>
                  <a:srgbClr val="000000"/>
                </a:solidFill>
                <a:latin typeface="Calibri" panose="020F0502020204030204"/>
              </a:rPr>
              <a:t>location</a:t>
            </a:r>
          </a:p>
        </p:txBody>
      </p:sp>
      <p:sp>
        <p:nvSpPr>
          <p:cNvPr id="7" name="Left Brace 6"/>
          <p:cNvSpPr/>
          <p:nvPr/>
        </p:nvSpPr>
        <p:spPr bwMode="auto">
          <a:xfrm rot="16200000">
            <a:off x="3959061" y="2567265"/>
            <a:ext cx="452734" cy="1828800"/>
          </a:xfrm>
          <a:prstGeom prst="leftBrace">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sp>
        <p:nvSpPr>
          <p:cNvPr id="8" name="TextBox 7"/>
          <p:cNvSpPr txBox="1"/>
          <p:nvPr/>
        </p:nvSpPr>
        <p:spPr>
          <a:xfrm>
            <a:off x="3309870" y="3708031"/>
            <a:ext cx="1751989" cy="369332"/>
          </a:xfrm>
          <a:prstGeom prst="rect">
            <a:avLst/>
          </a:prstGeom>
          <a:noFill/>
        </p:spPr>
        <p:txBody>
          <a:bodyPr wrap="square" rtlCol="0">
            <a:spAutoFit/>
          </a:bodyPr>
          <a:lstStyle/>
          <a:p>
            <a:pPr defTabSz="1218835"/>
            <a:r>
              <a:rPr lang="en-US" dirty="0">
                <a:solidFill>
                  <a:srgbClr val="000000"/>
                </a:solidFill>
                <a:latin typeface="Calibri" panose="020F0502020204030204"/>
              </a:rPr>
              <a:t>property name</a:t>
            </a:r>
          </a:p>
        </p:txBody>
      </p:sp>
      <p:sp>
        <p:nvSpPr>
          <p:cNvPr id="9" name="Rectangle 8"/>
          <p:cNvSpPr/>
          <p:nvPr/>
        </p:nvSpPr>
        <p:spPr>
          <a:xfrm>
            <a:off x="1480909" y="5558136"/>
            <a:ext cx="3454793" cy="461665"/>
          </a:xfrm>
          <a:prstGeom prst="rect">
            <a:avLst/>
          </a:prstGeom>
        </p:spPr>
        <p:txBody>
          <a:bodyPr wrap="square">
            <a:spAutoFit/>
          </a:bodyPr>
          <a:lstStyle/>
          <a:p>
            <a:pPr algn="ctr" defTabSz="1218835"/>
            <a:r>
              <a:rPr lang="en-US" altLang="en-US" sz="2400" dirty="0">
                <a:solidFill>
                  <a:srgbClr val="000000"/>
                </a:solidFill>
                <a:latin typeface="Arial Unicode MS"/>
              </a:rPr>
              <a:t>${p:environment/db.url}</a:t>
            </a:r>
            <a:endParaRPr lang="en-US" sz="2400" dirty="0">
              <a:solidFill>
                <a:srgbClr val="000000"/>
              </a:solidFill>
              <a:latin typeface="Calibri" panose="020F0502020204030204"/>
            </a:endParaRPr>
          </a:p>
        </p:txBody>
      </p:sp>
      <p:sp>
        <p:nvSpPr>
          <p:cNvPr id="10" name="Rectangle: Rounded Corners 9"/>
          <p:cNvSpPr/>
          <p:nvPr/>
        </p:nvSpPr>
        <p:spPr bwMode="auto">
          <a:xfrm>
            <a:off x="741264" y="2377197"/>
            <a:ext cx="4821346" cy="2141233"/>
          </a:xfrm>
          <a:prstGeom prst="roundRect">
            <a:avLst/>
          </a:prstGeom>
          <a:noFill/>
          <a:ln w="12700" cap="flat" cmpd="sng" algn="ctr">
            <a:solidFill>
              <a:srgbClr val="0070C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cxnSp>
        <p:nvCxnSpPr>
          <p:cNvPr id="11" name="Straight Arrow Connector 10"/>
          <p:cNvCxnSpPr>
            <a:cxnSpLocks/>
          </p:cNvCxnSpPr>
          <p:nvPr/>
        </p:nvCxnSpPr>
        <p:spPr bwMode="auto">
          <a:xfrm>
            <a:off x="3151937" y="4820062"/>
            <a:ext cx="0" cy="590139"/>
          </a:xfrm>
          <a:prstGeom prst="straightConnector1">
            <a:avLst/>
          </a:prstGeom>
          <a:solidFill>
            <a:srgbClr val="FDFDFD"/>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107763" dir="2700000" algn="ctr" rotWithShape="0">
                    <a:schemeClr val="bg2"/>
                  </a:outerShdw>
                </a:effectLst>
              </a14:hiddenEffects>
            </a:ext>
          </a:extLst>
        </p:spPr>
      </p:cxnSp>
      <p:sp>
        <p:nvSpPr>
          <p:cNvPr id="12" name="TextBox 11"/>
          <p:cNvSpPr txBox="1"/>
          <p:nvPr/>
        </p:nvSpPr>
        <p:spPr>
          <a:xfrm>
            <a:off x="1150904" y="1863098"/>
            <a:ext cx="4114800" cy="461665"/>
          </a:xfrm>
          <a:prstGeom prst="rect">
            <a:avLst/>
          </a:prstGeom>
          <a:noFill/>
        </p:spPr>
        <p:txBody>
          <a:bodyPr wrap="square" rtlCol="0">
            <a:spAutoFit/>
          </a:bodyPr>
          <a:lstStyle/>
          <a:p>
            <a:pPr defTabSz="1218835"/>
            <a:r>
              <a:rPr lang="en-US" sz="2400" dirty="0">
                <a:solidFill>
                  <a:srgbClr val="000000"/>
                </a:solidFill>
                <a:latin typeface="Calibri" panose="020F0502020204030204"/>
              </a:rPr>
              <a:t>Property notation </a:t>
            </a:r>
            <a:r>
              <a:rPr lang="en-US" sz="2400" b="1" dirty="0">
                <a:solidFill>
                  <a:srgbClr val="000000"/>
                </a:solidFill>
                <a:latin typeface="Calibri" panose="020F0502020204030204"/>
              </a:rPr>
              <a:t>with</a:t>
            </a:r>
            <a:r>
              <a:rPr lang="en-US" sz="2400" dirty="0">
                <a:solidFill>
                  <a:srgbClr val="000000"/>
                </a:solidFill>
                <a:latin typeface="Calibri" panose="020F0502020204030204"/>
              </a:rPr>
              <a:t> scope</a:t>
            </a:r>
          </a:p>
        </p:txBody>
      </p:sp>
      <p:sp>
        <p:nvSpPr>
          <p:cNvPr id="14" name="Rectangle 13"/>
          <p:cNvSpPr/>
          <p:nvPr/>
        </p:nvSpPr>
        <p:spPr>
          <a:xfrm>
            <a:off x="6400801" y="2781964"/>
            <a:ext cx="4704173" cy="461665"/>
          </a:xfrm>
          <a:prstGeom prst="rect">
            <a:avLst/>
          </a:prstGeom>
        </p:spPr>
        <p:txBody>
          <a:bodyPr wrap="square">
            <a:spAutoFit/>
          </a:bodyPr>
          <a:lstStyle/>
          <a:p>
            <a:pPr algn="ctr" defTabSz="1218835"/>
            <a:r>
              <a:rPr lang="en-US" altLang="en-US" sz="2400" dirty="0">
                <a:solidFill>
                  <a:srgbClr val="000000"/>
                </a:solidFill>
                <a:latin typeface="Arial Unicode MS"/>
              </a:rPr>
              <a:t>${p:</a:t>
            </a:r>
            <a:r>
              <a:rPr lang="en-US" altLang="en-US" sz="2400" i="1" dirty="0">
                <a:solidFill>
                  <a:srgbClr val="000000"/>
                </a:solidFill>
                <a:latin typeface="Arial Unicode MS"/>
              </a:rPr>
              <a:t>propertyName</a:t>
            </a:r>
            <a:r>
              <a:rPr lang="en-US" altLang="en-US" sz="2400" dirty="0">
                <a:solidFill>
                  <a:srgbClr val="000000"/>
                </a:solidFill>
                <a:latin typeface="Arial Unicode MS"/>
              </a:rPr>
              <a:t>}</a:t>
            </a:r>
            <a:r>
              <a:rPr lang="en-US" altLang="en-US" sz="2400" dirty="0">
                <a:solidFill>
                  <a:srgbClr val="000000"/>
                </a:solidFill>
                <a:latin typeface="Calibri" panose="020F0502020204030204"/>
              </a:rPr>
              <a:t> </a:t>
            </a:r>
            <a:endParaRPr lang="en-US" sz="2400" dirty="0">
              <a:solidFill>
                <a:srgbClr val="000000"/>
              </a:solidFill>
              <a:latin typeface="Calibri" panose="020F0502020204030204"/>
            </a:endParaRPr>
          </a:p>
        </p:txBody>
      </p:sp>
      <p:sp>
        <p:nvSpPr>
          <p:cNvPr id="17" name="Left Brace 16"/>
          <p:cNvSpPr/>
          <p:nvPr/>
        </p:nvSpPr>
        <p:spPr bwMode="auto">
          <a:xfrm rot="16200000">
            <a:off x="8702510" y="2567264"/>
            <a:ext cx="452734" cy="1828800"/>
          </a:xfrm>
          <a:prstGeom prst="leftBrace">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sp>
        <p:nvSpPr>
          <p:cNvPr id="18" name="TextBox 17"/>
          <p:cNvSpPr txBox="1"/>
          <p:nvPr/>
        </p:nvSpPr>
        <p:spPr>
          <a:xfrm>
            <a:off x="8077200" y="3708031"/>
            <a:ext cx="1712062" cy="369332"/>
          </a:xfrm>
          <a:prstGeom prst="rect">
            <a:avLst/>
          </a:prstGeom>
          <a:noFill/>
        </p:spPr>
        <p:txBody>
          <a:bodyPr wrap="square" rtlCol="0">
            <a:spAutoFit/>
          </a:bodyPr>
          <a:lstStyle/>
          <a:p>
            <a:pPr defTabSz="1218835"/>
            <a:r>
              <a:rPr lang="en-US" dirty="0">
                <a:solidFill>
                  <a:srgbClr val="000000"/>
                </a:solidFill>
                <a:latin typeface="Calibri" panose="020F0502020204030204"/>
              </a:rPr>
              <a:t>property name</a:t>
            </a:r>
          </a:p>
        </p:txBody>
      </p:sp>
      <p:sp>
        <p:nvSpPr>
          <p:cNvPr id="19" name="Rectangle 18"/>
          <p:cNvSpPr/>
          <p:nvPr/>
        </p:nvSpPr>
        <p:spPr>
          <a:xfrm>
            <a:off x="7140445" y="5558136"/>
            <a:ext cx="3454793" cy="461665"/>
          </a:xfrm>
          <a:prstGeom prst="rect">
            <a:avLst/>
          </a:prstGeom>
        </p:spPr>
        <p:txBody>
          <a:bodyPr wrap="square">
            <a:spAutoFit/>
          </a:bodyPr>
          <a:lstStyle/>
          <a:p>
            <a:pPr algn="ctr" defTabSz="1218835"/>
            <a:r>
              <a:rPr lang="en-US" altLang="en-US" sz="2400" dirty="0">
                <a:solidFill>
                  <a:srgbClr val="000000"/>
                </a:solidFill>
                <a:latin typeface="Arial Unicode MS"/>
              </a:rPr>
              <a:t>${p:db.url}</a:t>
            </a:r>
            <a:r>
              <a:rPr lang="en-US" altLang="en-US" sz="2400" dirty="0">
                <a:solidFill>
                  <a:srgbClr val="000000"/>
                </a:solidFill>
                <a:latin typeface="Calibri" panose="020F0502020204030204"/>
              </a:rPr>
              <a:t> </a:t>
            </a:r>
            <a:endParaRPr lang="en-US" sz="2400" dirty="0">
              <a:solidFill>
                <a:srgbClr val="000000"/>
              </a:solidFill>
              <a:latin typeface="Calibri" panose="020F0502020204030204"/>
            </a:endParaRPr>
          </a:p>
        </p:txBody>
      </p:sp>
      <p:sp>
        <p:nvSpPr>
          <p:cNvPr id="20" name="Rectangle: Rounded Corners 19"/>
          <p:cNvSpPr/>
          <p:nvPr/>
        </p:nvSpPr>
        <p:spPr bwMode="auto">
          <a:xfrm>
            <a:off x="6400800" y="2377197"/>
            <a:ext cx="4821346" cy="2141233"/>
          </a:xfrm>
          <a:prstGeom prst="roundRect">
            <a:avLst/>
          </a:prstGeom>
          <a:noFill/>
          <a:ln w="12700" cap="flat" cmpd="sng" algn="ctr">
            <a:solidFill>
              <a:srgbClr val="0070C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cxnSp>
        <p:nvCxnSpPr>
          <p:cNvPr id="21" name="Straight Arrow Connector 20"/>
          <p:cNvCxnSpPr>
            <a:cxnSpLocks/>
          </p:cNvCxnSpPr>
          <p:nvPr/>
        </p:nvCxnSpPr>
        <p:spPr bwMode="auto">
          <a:xfrm>
            <a:off x="8811473" y="4820062"/>
            <a:ext cx="0" cy="590139"/>
          </a:xfrm>
          <a:prstGeom prst="straightConnector1">
            <a:avLst/>
          </a:prstGeom>
          <a:solidFill>
            <a:srgbClr val="FDFDFD"/>
          </a:solidFill>
          <a:ln w="2857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107763" dir="2700000" algn="ctr" rotWithShape="0">
                    <a:schemeClr val="bg2"/>
                  </a:outerShdw>
                </a:effectLst>
              </a14:hiddenEffects>
            </a:ext>
          </a:extLst>
        </p:spPr>
      </p:cxnSp>
      <p:sp>
        <p:nvSpPr>
          <p:cNvPr id="22" name="TextBox 21"/>
          <p:cNvSpPr txBox="1"/>
          <p:nvPr/>
        </p:nvSpPr>
        <p:spPr>
          <a:xfrm>
            <a:off x="6553200" y="1863098"/>
            <a:ext cx="4614496" cy="461665"/>
          </a:xfrm>
          <a:prstGeom prst="rect">
            <a:avLst/>
          </a:prstGeom>
          <a:noFill/>
        </p:spPr>
        <p:txBody>
          <a:bodyPr wrap="square" rtlCol="0">
            <a:spAutoFit/>
          </a:bodyPr>
          <a:lstStyle/>
          <a:p>
            <a:pPr defTabSz="1218835"/>
            <a:r>
              <a:rPr lang="en-US" sz="2400" dirty="0">
                <a:solidFill>
                  <a:srgbClr val="000000"/>
                </a:solidFill>
                <a:latin typeface="Calibri" panose="020F0502020204030204"/>
              </a:rPr>
              <a:t>Property notation </a:t>
            </a:r>
            <a:r>
              <a:rPr lang="en-US" sz="2400" b="1" dirty="0">
                <a:solidFill>
                  <a:srgbClr val="000000"/>
                </a:solidFill>
                <a:latin typeface="Calibri" panose="020F0502020204030204"/>
              </a:rPr>
              <a:t>without</a:t>
            </a:r>
            <a:r>
              <a:rPr lang="en-US" sz="2400" dirty="0">
                <a:solidFill>
                  <a:srgbClr val="000000"/>
                </a:solidFill>
                <a:latin typeface="Calibri" panose="020F0502020204030204"/>
              </a:rPr>
              <a:t> scope</a:t>
            </a:r>
          </a:p>
        </p:txBody>
      </p:sp>
    </p:spTree>
    <p:extLst>
      <p:ext uri="{BB962C8B-B14F-4D97-AF65-F5344CB8AC3E}">
        <p14:creationId xmlns:p14="http://schemas.microsoft.com/office/powerpoint/2010/main" val="3439033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gray">
          <a:xfrm>
            <a:off x="260130" y="550123"/>
            <a:ext cx="11795759" cy="46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01" tIns="45701" rIns="91401" bIns="45701" numCol="1" anchor="ctr" anchorCtr="0" compatLnSpc="1">
            <a:prstTxWarp prst="textNoShape">
              <a:avLst/>
            </a:prstTxWarp>
          </a:bodyPr>
          <a:lstStyle>
            <a:lvl1pPr algn="l" defTabSz="896900" rtl="0" eaLnBrk="1" fontAlgn="base" hangingPunct="1">
              <a:lnSpc>
                <a:spcPct val="90000"/>
              </a:lnSpc>
              <a:spcBef>
                <a:spcPct val="0"/>
              </a:spcBef>
              <a:spcAft>
                <a:spcPct val="0"/>
              </a:spcAft>
              <a:defRPr sz="2400" b="1" i="0" u="none" kern="1200">
                <a:solidFill>
                  <a:srgbClr val="00649D"/>
                </a:solidFill>
                <a:latin typeface="Arial" panose="020B0604020202020204" pitchFamily="34" charset="0"/>
                <a:ea typeface="+mj-ea"/>
                <a:cs typeface="Arial" panose="020B0604020202020204" pitchFamily="34" charset="0"/>
              </a:defRPr>
            </a:lvl1pPr>
            <a:lvl2pPr algn="l" defTabSz="896900" rtl="0" eaLnBrk="1" fontAlgn="base" hangingPunct="1">
              <a:spcBef>
                <a:spcPct val="0"/>
              </a:spcBef>
              <a:spcAft>
                <a:spcPct val="0"/>
              </a:spcAft>
              <a:defRPr sz="2300" b="1">
                <a:solidFill>
                  <a:srgbClr val="008ABF"/>
                </a:solidFill>
                <a:latin typeface="Arial" panose="020B0604020202020204" pitchFamily="34" charset="0"/>
              </a:defRPr>
            </a:lvl2pPr>
            <a:lvl3pPr algn="l" defTabSz="896900" rtl="0" eaLnBrk="1" fontAlgn="base" hangingPunct="1">
              <a:spcBef>
                <a:spcPct val="0"/>
              </a:spcBef>
              <a:spcAft>
                <a:spcPct val="0"/>
              </a:spcAft>
              <a:defRPr sz="2300" b="1">
                <a:solidFill>
                  <a:srgbClr val="008ABF"/>
                </a:solidFill>
                <a:latin typeface="Arial" panose="020B0604020202020204" pitchFamily="34" charset="0"/>
              </a:defRPr>
            </a:lvl3pPr>
            <a:lvl4pPr algn="l" defTabSz="896900" rtl="0" eaLnBrk="1" fontAlgn="base" hangingPunct="1">
              <a:spcBef>
                <a:spcPct val="0"/>
              </a:spcBef>
              <a:spcAft>
                <a:spcPct val="0"/>
              </a:spcAft>
              <a:defRPr sz="2300" b="1">
                <a:solidFill>
                  <a:srgbClr val="008ABF"/>
                </a:solidFill>
                <a:latin typeface="Arial" panose="020B0604020202020204" pitchFamily="34" charset="0"/>
              </a:defRPr>
            </a:lvl4pPr>
            <a:lvl5pPr algn="l" defTabSz="896900" rtl="0" eaLnBrk="1" fontAlgn="base" hangingPunct="1">
              <a:spcBef>
                <a:spcPct val="0"/>
              </a:spcBef>
              <a:spcAft>
                <a:spcPct val="0"/>
              </a:spcAft>
              <a:defRPr sz="2300" b="1">
                <a:solidFill>
                  <a:srgbClr val="008ABF"/>
                </a:solidFill>
                <a:latin typeface="Arial" panose="020B0604020202020204" pitchFamily="34" charset="0"/>
              </a:defRPr>
            </a:lvl5pPr>
            <a:lvl6pPr marL="668354" algn="l" defTabSz="898100" rtl="0" eaLnBrk="1" fontAlgn="base" hangingPunct="1">
              <a:spcBef>
                <a:spcPct val="0"/>
              </a:spcBef>
              <a:spcAft>
                <a:spcPct val="0"/>
              </a:spcAft>
              <a:defRPr sz="2400" b="1">
                <a:solidFill>
                  <a:srgbClr val="1966B2"/>
                </a:solidFill>
                <a:latin typeface="Arial" panose="020B0604020202020204" pitchFamily="34" charset="0"/>
              </a:defRPr>
            </a:lvl6pPr>
            <a:lvl7pPr marL="1336705" algn="l" defTabSz="898100" rtl="0" eaLnBrk="1" fontAlgn="base" hangingPunct="1">
              <a:spcBef>
                <a:spcPct val="0"/>
              </a:spcBef>
              <a:spcAft>
                <a:spcPct val="0"/>
              </a:spcAft>
              <a:defRPr sz="2400" b="1">
                <a:solidFill>
                  <a:srgbClr val="1966B2"/>
                </a:solidFill>
                <a:latin typeface="Arial" panose="020B0604020202020204" pitchFamily="34" charset="0"/>
              </a:defRPr>
            </a:lvl7pPr>
            <a:lvl8pPr marL="2005058" algn="l" defTabSz="898100" rtl="0" eaLnBrk="1" fontAlgn="base" hangingPunct="1">
              <a:spcBef>
                <a:spcPct val="0"/>
              </a:spcBef>
              <a:spcAft>
                <a:spcPct val="0"/>
              </a:spcAft>
              <a:defRPr sz="2400" b="1">
                <a:solidFill>
                  <a:srgbClr val="1966B2"/>
                </a:solidFill>
                <a:latin typeface="Arial" panose="020B0604020202020204" pitchFamily="34" charset="0"/>
              </a:defRPr>
            </a:lvl8pPr>
            <a:lvl9pPr marL="2673412" algn="l" defTabSz="898100" rtl="0" eaLnBrk="1" fontAlgn="base" hangingPunct="1">
              <a:spcBef>
                <a:spcPct val="0"/>
              </a:spcBef>
              <a:spcAft>
                <a:spcPct val="0"/>
              </a:spcAft>
              <a:defRPr sz="2400" b="1">
                <a:solidFill>
                  <a:srgbClr val="1966B2"/>
                </a:solidFill>
                <a:latin typeface="Arial" panose="020B0604020202020204" pitchFamily="34" charset="0"/>
              </a:defRPr>
            </a:lvl9pPr>
          </a:lstStyle>
          <a:p>
            <a:r>
              <a:rPr lang="en-US" altLang="en-US" dirty="0"/>
              <a:t>Property scope determines the precedence of properties with the same name</a:t>
            </a:r>
          </a:p>
        </p:txBody>
      </p:sp>
      <p:graphicFrame>
        <p:nvGraphicFramePr>
          <p:cNvPr id="5" name="Diagram 4"/>
          <p:cNvGraphicFramePr/>
          <p:nvPr/>
        </p:nvGraphicFramePr>
        <p:xfrm>
          <a:off x="2427968" y="1756087"/>
          <a:ext cx="7516283" cy="45685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TextBox 12"/>
          <p:cNvSpPr txBox="1"/>
          <p:nvPr/>
        </p:nvSpPr>
        <p:spPr>
          <a:xfrm>
            <a:off x="1714650" y="5151284"/>
            <a:ext cx="381000" cy="461665"/>
          </a:xfrm>
          <a:prstGeom prst="rect">
            <a:avLst/>
          </a:prstGeom>
          <a:noFill/>
        </p:spPr>
        <p:txBody>
          <a:bodyPr wrap="square" rtlCol="0">
            <a:spAutoFit/>
          </a:bodyPr>
          <a:lstStyle/>
          <a:p>
            <a:pPr defTabSz="1218835"/>
            <a:r>
              <a:rPr lang="en-US" sz="2400" dirty="0">
                <a:solidFill>
                  <a:srgbClr val="000000"/>
                </a:solidFill>
                <a:latin typeface="Calibri" panose="020F0502020204030204"/>
              </a:rPr>
              <a:t>1</a:t>
            </a:r>
          </a:p>
        </p:txBody>
      </p:sp>
      <p:sp>
        <p:nvSpPr>
          <p:cNvPr id="14" name="TextBox 13"/>
          <p:cNvSpPr txBox="1"/>
          <p:nvPr/>
        </p:nvSpPr>
        <p:spPr>
          <a:xfrm>
            <a:off x="2171850" y="3355671"/>
            <a:ext cx="381000" cy="461665"/>
          </a:xfrm>
          <a:prstGeom prst="rect">
            <a:avLst/>
          </a:prstGeom>
          <a:noFill/>
        </p:spPr>
        <p:txBody>
          <a:bodyPr wrap="square" rtlCol="0">
            <a:spAutoFit/>
          </a:bodyPr>
          <a:lstStyle/>
          <a:p>
            <a:pPr defTabSz="1218835"/>
            <a:r>
              <a:rPr lang="en-US" sz="2400" dirty="0">
                <a:solidFill>
                  <a:srgbClr val="000000"/>
                </a:solidFill>
                <a:latin typeface="Calibri" panose="020F0502020204030204"/>
              </a:rPr>
              <a:t>2</a:t>
            </a:r>
          </a:p>
        </p:txBody>
      </p:sp>
      <p:sp>
        <p:nvSpPr>
          <p:cNvPr id="15" name="TextBox 14"/>
          <p:cNvSpPr txBox="1"/>
          <p:nvPr/>
        </p:nvSpPr>
        <p:spPr>
          <a:xfrm>
            <a:off x="3086250" y="2176566"/>
            <a:ext cx="381000" cy="461665"/>
          </a:xfrm>
          <a:prstGeom prst="rect">
            <a:avLst/>
          </a:prstGeom>
          <a:noFill/>
        </p:spPr>
        <p:txBody>
          <a:bodyPr wrap="square" rtlCol="0">
            <a:spAutoFit/>
          </a:bodyPr>
          <a:lstStyle/>
          <a:p>
            <a:pPr defTabSz="1218835"/>
            <a:r>
              <a:rPr lang="en-US" sz="2400" dirty="0">
                <a:solidFill>
                  <a:srgbClr val="000000"/>
                </a:solidFill>
                <a:latin typeface="Calibri" panose="020F0502020204030204"/>
              </a:rPr>
              <a:t>3</a:t>
            </a:r>
          </a:p>
        </p:txBody>
      </p:sp>
      <p:sp>
        <p:nvSpPr>
          <p:cNvPr id="16" name="TextBox 15"/>
          <p:cNvSpPr txBox="1"/>
          <p:nvPr/>
        </p:nvSpPr>
        <p:spPr>
          <a:xfrm>
            <a:off x="4838850" y="1294422"/>
            <a:ext cx="381000" cy="461665"/>
          </a:xfrm>
          <a:prstGeom prst="rect">
            <a:avLst/>
          </a:prstGeom>
          <a:noFill/>
        </p:spPr>
        <p:txBody>
          <a:bodyPr wrap="square" rtlCol="0">
            <a:spAutoFit/>
          </a:bodyPr>
          <a:lstStyle/>
          <a:p>
            <a:pPr defTabSz="1218835"/>
            <a:r>
              <a:rPr lang="en-US" sz="2400" dirty="0">
                <a:solidFill>
                  <a:srgbClr val="000000"/>
                </a:solidFill>
                <a:latin typeface="Calibri" panose="020F0502020204030204"/>
              </a:rPr>
              <a:t>4</a:t>
            </a:r>
          </a:p>
        </p:txBody>
      </p:sp>
      <p:sp>
        <p:nvSpPr>
          <p:cNvPr id="17" name="TextBox 16"/>
          <p:cNvSpPr txBox="1"/>
          <p:nvPr/>
        </p:nvSpPr>
        <p:spPr>
          <a:xfrm>
            <a:off x="7048650" y="1294422"/>
            <a:ext cx="381000" cy="461665"/>
          </a:xfrm>
          <a:prstGeom prst="rect">
            <a:avLst/>
          </a:prstGeom>
          <a:noFill/>
        </p:spPr>
        <p:txBody>
          <a:bodyPr wrap="square" rtlCol="0">
            <a:spAutoFit/>
          </a:bodyPr>
          <a:lstStyle/>
          <a:p>
            <a:pPr defTabSz="1218835"/>
            <a:r>
              <a:rPr lang="en-US" sz="2400" dirty="0">
                <a:solidFill>
                  <a:srgbClr val="000000"/>
                </a:solidFill>
                <a:latin typeface="Calibri" panose="020F0502020204030204"/>
              </a:rPr>
              <a:t>5</a:t>
            </a:r>
          </a:p>
        </p:txBody>
      </p:sp>
      <p:sp>
        <p:nvSpPr>
          <p:cNvPr id="18" name="TextBox 17"/>
          <p:cNvSpPr txBox="1"/>
          <p:nvPr/>
        </p:nvSpPr>
        <p:spPr>
          <a:xfrm>
            <a:off x="8877450" y="2176566"/>
            <a:ext cx="381000" cy="461665"/>
          </a:xfrm>
          <a:prstGeom prst="rect">
            <a:avLst/>
          </a:prstGeom>
          <a:noFill/>
        </p:spPr>
        <p:txBody>
          <a:bodyPr wrap="square" rtlCol="0">
            <a:spAutoFit/>
          </a:bodyPr>
          <a:lstStyle/>
          <a:p>
            <a:pPr defTabSz="1218835"/>
            <a:r>
              <a:rPr lang="en-US" sz="2400" dirty="0">
                <a:solidFill>
                  <a:srgbClr val="000000"/>
                </a:solidFill>
                <a:latin typeface="Calibri" panose="020F0502020204030204"/>
              </a:rPr>
              <a:t>6</a:t>
            </a:r>
          </a:p>
        </p:txBody>
      </p:sp>
      <p:sp>
        <p:nvSpPr>
          <p:cNvPr id="19" name="TextBox 18"/>
          <p:cNvSpPr txBox="1"/>
          <p:nvPr/>
        </p:nvSpPr>
        <p:spPr>
          <a:xfrm>
            <a:off x="9715650" y="3355671"/>
            <a:ext cx="381000" cy="461665"/>
          </a:xfrm>
          <a:prstGeom prst="rect">
            <a:avLst/>
          </a:prstGeom>
          <a:noFill/>
        </p:spPr>
        <p:txBody>
          <a:bodyPr wrap="square" rtlCol="0">
            <a:spAutoFit/>
          </a:bodyPr>
          <a:lstStyle/>
          <a:p>
            <a:pPr defTabSz="1218835"/>
            <a:r>
              <a:rPr lang="en-US" sz="2400" dirty="0">
                <a:solidFill>
                  <a:srgbClr val="000000"/>
                </a:solidFill>
                <a:latin typeface="Calibri" panose="020F0502020204030204"/>
              </a:rPr>
              <a:t>7</a:t>
            </a:r>
          </a:p>
        </p:txBody>
      </p:sp>
      <p:sp>
        <p:nvSpPr>
          <p:cNvPr id="20" name="TextBox 19"/>
          <p:cNvSpPr txBox="1"/>
          <p:nvPr/>
        </p:nvSpPr>
        <p:spPr>
          <a:xfrm>
            <a:off x="10096650" y="5151283"/>
            <a:ext cx="381000" cy="461665"/>
          </a:xfrm>
          <a:prstGeom prst="rect">
            <a:avLst/>
          </a:prstGeom>
          <a:noFill/>
        </p:spPr>
        <p:txBody>
          <a:bodyPr wrap="square" rtlCol="0">
            <a:spAutoFit/>
          </a:bodyPr>
          <a:lstStyle/>
          <a:p>
            <a:pPr defTabSz="1218835"/>
            <a:r>
              <a:rPr lang="en-US" sz="2400" dirty="0">
                <a:solidFill>
                  <a:srgbClr val="000000"/>
                </a:solidFill>
                <a:latin typeface="Calibri" panose="020F0502020204030204"/>
              </a:rPr>
              <a:t>8</a:t>
            </a:r>
          </a:p>
        </p:txBody>
      </p:sp>
      <p:sp>
        <p:nvSpPr>
          <p:cNvPr id="31" name="Straight Connector 3"/>
          <p:cNvSpPr/>
          <p:nvPr/>
        </p:nvSpPr>
        <p:spPr>
          <a:xfrm rot="2287956">
            <a:off x="5244191" y="885502"/>
            <a:ext cx="1752600" cy="1057089"/>
          </a:xfrm>
          <a:custGeom>
            <a:avLst/>
            <a:gdLst/>
            <a:ahLst/>
            <a:cxnLst/>
            <a:rect l="0" t="0" r="0" b="0"/>
            <a:pathLst>
              <a:path>
                <a:moveTo>
                  <a:pt x="555650" y="806917"/>
                </a:moveTo>
                <a:arcTo wR="2309524" hR="2309524" stAng="13235271" swAng="1210876"/>
              </a:path>
            </a:pathLst>
          </a:custGeom>
          <a:noFill/>
          <a:ln>
            <a:tailEnd type="arrow"/>
          </a:ln>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32" name="Straight Connector 3"/>
          <p:cNvSpPr/>
          <p:nvPr/>
        </p:nvSpPr>
        <p:spPr>
          <a:xfrm rot="4024717">
            <a:off x="7338270" y="1378539"/>
            <a:ext cx="1752600" cy="1057089"/>
          </a:xfrm>
          <a:custGeom>
            <a:avLst/>
            <a:gdLst/>
            <a:ahLst/>
            <a:cxnLst/>
            <a:rect l="0" t="0" r="0" b="0"/>
            <a:pathLst>
              <a:path>
                <a:moveTo>
                  <a:pt x="555650" y="806917"/>
                </a:moveTo>
                <a:arcTo wR="2309524" hR="2309524" stAng="13235271" swAng="1210876"/>
              </a:path>
            </a:pathLst>
          </a:custGeom>
          <a:noFill/>
          <a:ln>
            <a:tailEnd type="arrow"/>
          </a:ln>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33" name="Straight Connector 3"/>
          <p:cNvSpPr/>
          <p:nvPr/>
        </p:nvSpPr>
        <p:spPr>
          <a:xfrm rot="5739617">
            <a:off x="8768393" y="2476653"/>
            <a:ext cx="1752600" cy="1057089"/>
          </a:xfrm>
          <a:custGeom>
            <a:avLst/>
            <a:gdLst/>
            <a:ahLst/>
            <a:cxnLst/>
            <a:rect l="0" t="0" r="0" b="0"/>
            <a:pathLst>
              <a:path>
                <a:moveTo>
                  <a:pt x="555650" y="806917"/>
                </a:moveTo>
                <a:arcTo wR="2309524" hR="2309524" stAng="13235271" swAng="1210876"/>
              </a:path>
            </a:pathLst>
          </a:custGeom>
          <a:noFill/>
          <a:ln>
            <a:tailEnd type="arrow"/>
          </a:ln>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34" name="Straight Connector 3"/>
          <p:cNvSpPr/>
          <p:nvPr/>
        </p:nvSpPr>
        <p:spPr>
          <a:xfrm rot="6929640">
            <a:off x="9280495" y="3904794"/>
            <a:ext cx="1752600" cy="1057089"/>
          </a:xfrm>
          <a:custGeom>
            <a:avLst/>
            <a:gdLst/>
            <a:ahLst/>
            <a:cxnLst/>
            <a:rect l="0" t="0" r="0" b="0"/>
            <a:pathLst>
              <a:path>
                <a:moveTo>
                  <a:pt x="555650" y="806917"/>
                </a:moveTo>
                <a:arcTo wR="2309524" hR="2309524" stAng="13235271" swAng="1210876"/>
              </a:path>
            </a:pathLst>
          </a:custGeom>
          <a:noFill/>
          <a:ln>
            <a:tailEnd type="arrow"/>
          </a:ln>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35" name="Straight Connector 3"/>
          <p:cNvSpPr/>
          <p:nvPr/>
        </p:nvSpPr>
        <p:spPr>
          <a:xfrm rot="532831">
            <a:off x="3212423" y="1378539"/>
            <a:ext cx="1752600" cy="1057089"/>
          </a:xfrm>
          <a:custGeom>
            <a:avLst/>
            <a:gdLst/>
            <a:ahLst/>
            <a:cxnLst/>
            <a:rect l="0" t="0" r="0" b="0"/>
            <a:pathLst>
              <a:path>
                <a:moveTo>
                  <a:pt x="555650" y="806917"/>
                </a:moveTo>
                <a:arcTo wR="2309524" hR="2309524" stAng="13235271" swAng="1210876"/>
              </a:path>
            </a:pathLst>
          </a:custGeom>
          <a:noFill/>
          <a:ln>
            <a:tailEnd type="arrow"/>
          </a:ln>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36" name="Straight Connector 3"/>
          <p:cNvSpPr/>
          <p:nvPr/>
        </p:nvSpPr>
        <p:spPr>
          <a:xfrm rot="20854769">
            <a:off x="1965670" y="2476653"/>
            <a:ext cx="1752600" cy="1057089"/>
          </a:xfrm>
          <a:custGeom>
            <a:avLst/>
            <a:gdLst/>
            <a:ahLst/>
            <a:cxnLst/>
            <a:rect l="0" t="0" r="0" b="0"/>
            <a:pathLst>
              <a:path>
                <a:moveTo>
                  <a:pt x="555650" y="806917"/>
                </a:moveTo>
                <a:arcTo wR="2309524" hR="2309524" stAng="13235271" swAng="1210876"/>
              </a:path>
            </a:pathLst>
          </a:custGeom>
          <a:noFill/>
          <a:ln>
            <a:tailEnd type="arrow"/>
          </a:ln>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37" name="Straight Connector 3"/>
          <p:cNvSpPr/>
          <p:nvPr/>
        </p:nvSpPr>
        <p:spPr>
          <a:xfrm rot="19626332">
            <a:off x="1213354" y="3904794"/>
            <a:ext cx="1752600" cy="1057089"/>
          </a:xfrm>
          <a:custGeom>
            <a:avLst/>
            <a:gdLst/>
            <a:ahLst/>
            <a:cxnLst/>
            <a:rect l="0" t="0" r="0" b="0"/>
            <a:pathLst>
              <a:path>
                <a:moveTo>
                  <a:pt x="555650" y="806917"/>
                </a:moveTo>
                <a:arcTo wR="2309524" hR="2309524" stAng="13235271" swAng="1210876"/>
              </a:path>
            </a:pathLst>
          </a:custGeom>
          <a:noFill/>
          <a:ln>
            <a:tailEnd type="arrow"/>
          </a:ln>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38" name="TextBox 37"/>
          <p:cNvSpPr txBox="1"/>
          <p:nvPr/>
        </p:nvSpPr>
        <p:spPr>
          <a:xfrm>
            <a:off x="457200" y="5238690"/>
            <a:ext cx="1143000" cy="400110"/>
          </a:xfrm>
          <a:prstGeom prst="rect">
            <a:avLst/>
          </a:prstGeom>
          <a:noFill/>
        </p:spPr>
        <p:txBody>
          <a:bodyPr wrap="square" rtlCol="0">
            <a:spAutoFit/>
          </a:bodyPr>
          <a:lstStyle/>
          <a:p>
            <a:pPr defTabSz="1218835"/>
            <a:r>
              <a:rPr lang="en-US" sz="2000" dirty="0">
                <a:solidFill>
                  <a:srgbClr val="FAB914">
                    <a:lumMod val="75000"/>
                  </a:srgbClr>
                </a:solidFill>
                <a:latin typeface="Calibri" panose="020F0502020204030204"/>
              </a:rPr>
              <a:t>Highest</a:t>
            </a:r>
          </a:p>
        </p:txBody>
      </p:sp>
      <p:sp>
        <p:nvSpPr>
          <p:cNvPr id="39" name="TextBox 38"/>
          <p:cNvSpPr txBox="1"/>
          <p:nvPr/>
        </p:nvSpPr>
        <p:spPr>
          <a:xfrm>
            <a:off x="10515600" y="5238690"/>
            <a:ext cx="1143000" cy="400110"/>
          </a:xfrm>
          <a:prstGeom prst="rect">
            <a:avLst/>
          </a:prstGeom>
          <a:noFill/>
        </p:spPr>
        <p:txBody>
          <a:bodyPr wrap="square" rtlCol="0">
            <a:spAutoFit/>
          </a:bodyPr>
          <a:lstStyle/>
          <a:p>
            <a:pPr defTabSz="1218835"/>
            <a:r>
              <a:rPr lang="en-US" sz="2000" dirty="0">
                <a:solidFill>
                  <a:srgbClr val="FAB914">
                    <a:lumMod val="75000"/>
                  </a:srgbClr>
                </a:solidFill>
                <a:latin typeface="Calibri" panose="020F0502020204030204"/>
              </a:rPr>
              <a:t>Lowest</a:t>
            </a:r>
          </a:p>
        </p:txBody>
      </p:sp>
    </p:spTree>
    <p:extLst>
      <p:ext uri="{BB962C8B-B14F-4D97-AF65-F5344CB8AC3E}">
        <p14:creationId xmlns:p14="http://schemas.microsoft.com/office/powerpoint/2010/main" val="2759079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gray">
          <a:xfrm>
            <a:off x="260130" y="550123"/>
            <a:ext cx="11795759" cy="46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01" tIns="45701" rIns="91401" bIns="45701" numCol="1" anchor="ctr" anchorCtr="0" compatLnSpc="1">
            <a:prstTxWarp prst="textNoShape">
              <a:avLst/>
            </a:prstTxWarp>
          </a:bodyPr>
          <a:lstStyle>
            <a:lvl1pPr algn="l" defTabSz="896900" rtl="0" eaLnBrk="1" fontAlgn="base" hangingPunct="1">
              <a:lnSpc>
                <a:spcPct val="90000"/>
              </a:lnSpc>
              <a:spcBef>
                <a:spcPct val="0"/>
              </a:spcBef>
              <a:spcAft>
                <a:spcPct val="0"/>
              </a:spcAft>
              <a:defRPr sz="2400" b="1" i="0" u="none" kern="1200">
                <a:solidFill>
                  <a:srgbClr val="00649D"/>
                </a:solidFill>
                <a:latin typeface="Arial" panose="020B0604020202020204" pitchFamily="34" charset="0"/>
                <a:ea typeface="+mj-ea"/>
                <a:cs typeface="Arial" panose="020B0604020202020204" pitchFamily="34" charset="0"/>
              </a:defRPr>
            </a:lvl1pPr>
            <a:lvl2pPr algn="l" defTabSz="896900" rtl="0" eaLnBrk="1" fontAlgn="base" hangingPunct="1">
              <a:spcBef>
                <a:spcPct val="0"/>
              </a:spcBef>
              <a:spcAft>
                <a:spcPct val="0"/>
              </a:spcAft>
              <a:defRPr sz="2300" b="1">
                <a:solidFill>
                  <a:srgbClr val="008ABF"/>
                </a:solidFill>
                <a:latin typeface="Arial" panose="020B0604020202020204" pitchFamily="34" charset="0"/>
              </a:defRPr>
            </a:lvl2pPr>
            <a:lvl3pPr algn="l" defTabSz="896900" rtl="0" eaLnBrk="1" fontAlgn="base" hangingPunct="1">
              <a:spcBef>
                <a:spcPct val="0"/>
              </a:spcBef>
              <a:spcAft>
                <a:spcPct val="0"/>
              </a:spcAft>
              <a:defRPr sz="2300" b="1">
                <a:solidFill>
                  <a:srgbClr val="008ABF"/>
                </a:solidFill>
                <a:latin typeface="Arial" panose="020B0604020202020204" pitchFamily="34" charset="0"/>
              </a:defRPr>
            </a:lvl3pPr>
            <a:lvl4pPr algn="l" defTabSz="896900" rtl="0" eaLnBrk="1" fontAlgn="base" hangingPunct="1">
              <a:spcBef>
                <a:spcPct val="0"/>
              </a:spcBef>
              <a:spcAft>
                <a:spcPct val="0"/>
              </a:spcAft>
              <a:defRPr sz="2300" b="1">
                <a:solidFill>
                  <a:srgbClr val="008ABF"/>
                </a:solidFill>
                <a:latin typeface="Arial" panose="020B0604020202020204" pitchFamily="34" charset="0"/>
              </a:defRPr>
            </a:lvl4pPr>
            <a:lvl5pPr algn="l" defTabSz="896900" rtl="0" eaLnBrk="1" fontAlgn="base" hangingPunct="1">
              <a:spcBef>
                <a:spcPct val="0"/>
              </a:spcBef>
              <a:spcAft>
                <a:spcPct val="0"/>
              </a:spcAft>
              <a:defRPr sz="2300" b="1">
                <a:solidFill>
                  <a:srgbClr val="008ABF"/>
                </a:solidFill>
                <a:latin typeface="Arial" panose="020B0604020202020204" pitchFamily="34" charset="0"/>
              </a:defRPr>
            </a:lvl5pPr>
            <a:lvl6pPr marL="668354" algn="l" defTabSz="898100" rtl="0" eaLnBrk="1" fontAlgn="base" hangingPunct="1">
              <a:spcBef>
                <a:spcPct val="0"/>
              </a:spcBef>
              <a:spcAft>
                <a:spcPct val="0"/>
              </a:spcAft>
              <a:defRPr sz="2400" b="1">
                <a:solidFill>
                  <a:srgbClr val="1966B2"/>
                </a:solidFill>
                <a:latin typeface="Arial" panose="020B0604020202020204" pitchFamily="34" charset="0"/>
              </a:defRPr>
            </a:lvl6pPr>
            <a:lvl7pPr marL="1336705" algn="l" defTabSz="898100" rtl="0" eaLnBrk="1" fontAlgn="base" hangingPunct="1">
              <a:spcBef>
                <a:spcPct val="0"/>
              </a:spcBef>
              <a:spcAft>
                <a:spcPct val="0"/>
              </a:spcAft>
              <a:defRPr sz="2400" b="1">
                <a:solidFill>
                  <a:srgbClr val="1966B2"/>
                </a:solidFill>
                <a:latin typeface="Arial" panose="020B0604020202020204" pitchFamily="34" charset="0"/>
              </a:defRPr>
            </a:lvl7pPr>
            <a:lvl8pPr marL="2005058" algn="l" defTabSz="898100" rtl="0" eaLnBrk="1" fontAlgn="base" hangingPunct="1">
              <a:spcBef>
                <a:spcPct val="0"/>
              </a:spcBef>
              <a:spcAft>
                <a:spcPct val="0"/>
              </a:spcAft>
              <a:defRPr sz="2400" b="1">
                <a:solidFill>
                  <a:srgbClr val="1966B2"/>
                </a:solidFill>
                <a:latin typeface="Arial" panose="020B0604020202020204" pitchFamily="34" charset="0"/>
              </a:defRPr>
            </a:lvl8pPr>
            <a:lvl9pPr marL="2673412" algn="l" defTabSz="898100" rtl="0" eaLnBrk="1" fontAlgn="base" hangingPunct="1">
              <a:spcBef>
                <a:spcPct val="0"/>
              </a:spcBef>
              <a:spcAft>
                <a:spcPct val="0"/>
              </a:spcAft>
              <a:defRPr sz="2400" b="1">
                <a:solidFill>
                  <a:srgbClr val="1966B2"/>
                </a:solidFill>
                <a:latin typeface="Arial" panose="020B0604020202020204" pitchFamily="34" charset="0"/>
              </a:defRPr>
            </a:lvl9pPr>
          </a:lstStyle>
          <a:p>
            <a:r>
              <a:rPr lang="en-US" dirty="0"/>
              <a:t>Properties are primarily set from the Configuration tab</a:t>
            </a:r>
          </a:p>
        </p:txBody>
      </p:sp>
      <p:pic>
        <p:nvPicPr>
          <p:cNvPr id="4" name="Picture 3"/>
          <p:cNvPicPr>
            <a:picLocks noChangeAspect="1"/>
          </p:cNvPicPr>
          <p:nvPr/>
        </p:nvPicPr>
        <p:blipFill rotWithShape="1">
          <a:blip r:embed="rId3"/>
          <a:srcRect t="5047"/>
          <a:stretch/>
        </p:blipFill>
        <p:spPr>
          <a:xfrm>
            <a:off x="609600" y="1447800"/>
            <a:ext cx="7010400" cy="4495800"/>
          </a:xfrm>
          <a:prstGeom prst="rect">
            <a:avLst/>
          </a:prstGeom>
        </p:spPr>
      </p:pic>
      <p:sp>
        <p:nvSpPr>
          <p:cNvPr id="6" name="Rectangle 5"/>
          <p:cNvSpPr/>
          <p:nvPr/>
        </p:nvSpPr>
        <p:spPr bwMode="auto">
          <a:xfrm>
            <a:off x="2488456" y="2273062"/>
            <a:ext cx="883533" cy="187815"/>
          </a:xfrm>
          <a:prstGeom prst="rect">
            <a:avLst/>
          </a:prstGeom>
          <a:noFill/>
          <a:ln w="28575" cap="flat" cmpd="sng" algn="ctr">
            <a:solidFill>
              <a:schemeClr val="accent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defTabSz="614363" fontAlgn="base">
              <a:spcBef>
                <a:spcPct val="0"/>
              </a:spcBef>
              <a:spcAft>
                <a:spcPct val="0"/>
              </a:spcAft>
            </a:pPr>
            <a:endParaRPr lang="en-US" sz="1200" dirty="0">
              <a:solidFill>
                <a:srgbClr val="000000"/>
              </a:solidFill>
              <a:latin typeface="Arial" panose="020B0604020202020204" pitchFamily="34" charset="0"/>
            </a:endParaRPr>
          </a:p>
        </p:txBody>
      </p:sp>
      <p:sp>
        <p:nvSpPr>
          <p:cNvPr id="9" name="Rectangle 3"/>
          <p:cNvSpPr txBox="1">
            <a:spLocks noChangeArrowheads="1"/>
          </p:cNvSpPr>
          <p:nvPr/>
        </p:nvSpPr>
        <p:spPr>
          <a:xfrm>
            <a:off x="7940541" y="1524001"/>
            <a:ext cx="4091165" cy="2514600"/>
          </a:xfrm>
          <a:prstGeom prst="rect">
            <a:avLst/>
          </a:prstGeom>
        </p:spPr>
        <p:txBody>
          <a:bodyPr/>
          <a:lstStyle>
            <a:lvl1pPr marL="228591" indent="-228591" algn="l" defTabSz="896900" rtl="0" eaLnBrk="1" fontAlgn="base" hangingPunct="1">
              <a:lnSpc>
                <a:spcPct val="100000"/>
              </a:lnSpc>
              <a:spcBef>
                <a:spcPts val="900"/>
              </a:spcBef>
              <a:spcAft>
                <a:spcPts val="0"/>
              </a:spcAft>
              <a:buClr>
                <a:srgbClr val="00649D"/>
              </a:buClr>
              <a:buSzPct val="100000"/>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457181" indent="-228591" algn="l" defTabSz="896900" rtl="0" eaLnBrk="1" fontAlgn="base" hangingPunct="1">
              <a:lnSpc>
                <a:spcPct val="100000"/>
              </a:lnSpc>
              <a:spcBef>
                <a:spcPts val="300"/>
              </a:spcBef>
              <a:spcAft>
                <a:spcPts val="0"/>
              </a:spcAft>
              <a:buClr>
                <a:srgbClr val="00649D"/>
              </a:buClr>
              <a:buSzPct val="80000"/>
              <a:buFont typeface="Wingdings" panose="05000000000000000000" pitchFamily="2" charset="2"/>
              <a:buChar char="§"/>
              <a:defRPr sz="1900" b="0" i="0" u="none" kern="1200">
                <a:solidFill>
                  <a:schemeClr val="tx1"/>
                </a:solidFill>
                <a:latin typeface="Arial" panose="020B0604020202020204" pitchFamily="34" charset="0"/>
                <a:ea typeface="+mn-ea"/>
                <a:cs typeface="Arial" panose="020B0604020202020204" pitchFamily="34" charset="0"/>
              </a:defRPr>
            </a:lvl2pPr>
            <a:lvl3pPr marL="685772" indent="-228591" algn="l" defTabSz="896900" rtl="0" eaLnBrk="1" fontAlgn="base" hangingPunct="1">
              <a:lnSpc>
                <a:spcPct val="100000"/>
              </a:lnSpc>
              <a:spcBef>
                <a:spcPts val="200"/>
              </a:spcBef>
              <a:spcAft>
                <a:spcPts val="0"/>
              </a:spcAft>
              <a:buClr>
                <a:srgbClr val="00649D"/>
              </a:buClr>
              <a:buSzPct val="80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1009" indent="0" algn="l" defTabSz="896900" rtl="0" eaLnBrk="1" fontAlgn="base" hangingPunct="1">
              <a:spcBef>
                <a:spcPct val="0"/>
              </a:spcBef>
              <a:spcAft>
                <a:spcPct val="25000"/>
              </a:spcAft>
              <a:buClr>
                <a:srgbClr val="1966B2"/>
              </a:buClr>
              <a:buFont typeface="Arial" panose="020B0604020202020204" pitchFamily="34" charset="0"/>
              <a:buNone/>
              <a:defRPr sz="1700" kern="1200">
                <a:solidFill>
                  <a:schemeClr val="tx1"/>
                </a:solidFill>
                <a:latin typeface="Arial" panose="020B0604020202020204" pitchFamily="34" charset="0"/>
                <a:ea typeface="+mn-ea"/>
                <a:cs typeface="Arial" panose="020B0604020202020204" pitchFamily="34" charset="0"/>
              </a:defRPr>
            </a:lvl4pPr>
            <a:lvl5pPr marL="1122316" indent="-223829" algn="l" defTabSz="896900" rtl="0" eaLnBrk="1" fontAlgn="base" hangingPunct="1">
              <a:spcBef>
                <a:spcPct val="0"/>
              </a:spcBef>
              <a:spcAft>
                <a:spcPct val="25000"/>
              </a:spcAft>
              <a:buClr>
                <a:srgbClr val="1966B2"/>
              </a:buClr>
              <a:buFont typeface="Arial" panose="020B0604020202020204" pitchFamily="34" charset="0"/>
              <a:buChar char="&gt;"/>
              <a:defRPr sz="1600" kern="1200">
                <a:solidFill>
                  <a:schemeClr val="tx1"/>
                </a:solidFill>
                <a:latin typeface="+mn-lt"/>
                <a:ea typeface="+mn-ea"/>
                <a:cs typeface="+mn-cs"/>
              </a:defRPr>
            </a:lvl5pPr>
            <a:lvl6pPr marL="3675941" indent="-334176" algn="l" defTabSz="1336705" rtl="0" eaLnBrk="1" latinLnBrk="0" hangingPunct="1">
              <a:lnSpc>
                <a:spcPct val="90000"/>
              </a:lnSpc>
              <a:spcBef>
                <a:spcPts val="731"/>
              </a:spcBef>
              <a:buFont typeface="Arial" panose="020B0604020202020204" pitchFamily="34" charset="0"/>
              <a:buChar char="•"/>
              <a:defRPr sz="2700" kern="1200">
                <a:solidFill>
                  <a:schemeClr val="tx1"/>
                </a:solidFill>
                <a:latin typeface="+mn-lt"/>
                <a:ea typeface="+mn-ea"/>
                <a:cs typeface="+mn-cs"/>
              </a:defRPr>
            </a:lvl6pPr>
            <a:lvl7pPr marL="4344293" indent="-334176" algn="l" defTabSz="1336705" rtl="0" eaLnBrk="1" latinLnBrk="0" hangingPunct="1">
              <a:lnSpc>
                <a:spcPct val="90000"/>
              </a:lnSpc>
              <a:spcBef>
                <a:spcPts val="731"/>
              </a:spcBef>
              <a:buFont typeface="Arial" panose="020B0604020202020204" pitchFamily="34" charset="0"/>
              <a:buChar char="•"/>
              <a:defRPr sz="2700" kern="1200">
                <a:solidFill>
                  <a:schemeClr val="tx1"/>
                </a:solidFill>
                <a:latin typeface="+mn-lt"/>
                <a:ea typeface="+mn-ea"/>
                <a:cs typeface="+mn-cs"/>
              </a:defRPr>
            </a:lvl7pPr>
            <a:lvl8pPr marL="5012647" indent="-334176" algn="l" defTabSz="1336705" rtl="0" eaLnBrk="1" latinLnBrk="0" hangingPunct="1">
              <a:lnSpc>
                <a:spcPct val="90000"/>
              </a:lnSpc>
              <a:spcBef>
                <a:spcPts val="731"/>
              </a:spcBef>
              <a:buFont typeface="Arial" panose="020B0604020202020204" pitchFamily="34" charset="0"/>
              <a:buChar char="•"/>
              <a:defRPr sz="2700" kern="1200">
                <a:solidFill>
                  <a:schemeClr val="tx1"/>
                </a:solidFill>
                <a:latin typeface="+mn-lt"/>
                <a:ea typeface="+mn-ea"/>
                <a:cs typeface="+mn-cs"/>
              </a:defRPr>
            </a:lvl8pPr>
            <a:lvl9pPr marL="5680999" indent="-334176" algn="l" defTabSz="1336705" rtl="0" eaLnBrk="1" latinLnBrk="0" hangingPunct="1">
              <a:lnSpc>
                <a:spcPct val="90000"/>
              </a:lnSpc>
              <a:spcBef>
                <a:spcPts val="731"/>
              </a:spcBef>
              <a:buFont typeface="Arial" panose="020B0604020202020204" pitchFamily="34" charset="0"/>
              <a:buChar char="•"/>
              <a:defRPr sz="2700" kern="1200">
                <a:solidFill>
                  <a:schemeClr val="tx1"/>
                </a:solidFill>
                <a:latin typeface="+mn-lt"/>
                <a:ea typeface="+mn-ea"/>
                <a:cs typeface="+mn-cs"/>
              </a:defRPr>
            </a:lvl9pPr>
          </a:lstStyle>
          <a:p>
            <a:pPr marL="0" indent="0">
              <a:buNone/>
            </a:pPr>
            <a:r>
              <a:rPr lang="en-US" dirty="0">
                <a:solidFill>
                  <a:srgbClr val="000000"/>
                </a:solidFill>
              </a:rPr>
              <a:t>You can also set properties here:</a:t>
            </a:r>
          </a:p>
          <a:p>
            <a:pPr marL="342900" indent="-342900"/>
            <a:r>
              <a:rPr lang="en-US" dirty="0">
                <a:solidFill>
                  <a:srgbClr val="000000"/>
                </a:solidFill>
              </a:rPr>
              <a:t>Processes</a:t>
            </a:r>
          </a:p>
          <a:p>
            <a:pPr marL="342900" indent="-342900"/>
            <a:r>
              <a:rPr lang="en-US" dirty="0">
                <a:solidFill>
                  <a:srgbClr val="000000"/>
                </a:solidFill>
              </a:rPr>
              <a:t>Rest API and command line</a:t>
            </a:r>
          </a:p>
          <a:p>
            <a:pPr marL="342900" indent="-342900"/>
            <a:r>
              <a:rPr lang="en-US" dirty="0">
                <a:solidFill>
                  <a:srgbClr val="000000"/>
                </a:solidFill>
              </a:rPr>
              <a:t>Output properties</a:t>
            </a:r>
            <a:endParaRPr lang="en-US" altLang="en-US" dirty="0">
              <a:solidFill>
                <a:srgbClr val="000000"/>
              </a:solidFill>
            </a:endParaRPr>
          </a:p>
          <a:p>
            <a:endParaRPr lang="en-US" altLang="en-US" dirty="0">
              <a:solidFill>
                <a:srgbClr val="000000"/>
              </a:solidFill>
            </a:endParaRPr>
          </a:p>
          <a:p>
            <a:endParaRPr lang="en-GB" altLang="en-US" dirty="0">
              <a:solidFill>
                <a:srgbClr val="000000"/>
              </a:solidFill>
            </a:endParaRPr>
          </a:p>
        </p:txBody>
      </p:sp>
    </p:spTree>
    <p:extLst>
      <p:ext uri="{BB962C8B-B14F-4D97-AF65-F5344CB8AC3E}">
        <p14:creationId xmlns:p14="http://schemas.microsoft.com/office/powerpoint/2010/main" val="24257658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CL Software (Light Blue Theme)">
  <a:themeElements>
    <a:clrScheme name="Custom 1">
      <a:dk1>
        <a:srgbClr val="000000"/>
      </a:dk1>
      <a:lt1>
        <a:srgbClr val="FFFFFF"/>
      </a:lt1>
      <a:dk2>
        <a:srgbClr val="4B4B4B"/>
      </a:dk2>
      <a:lt2>
        <a:srgbClr val="F5821E"/>
      </a:lt2>
      <a:accent1>
        <a:srgbClr val="FAB914"/>
      </a:accent1>
      <a:accent2>
        <a:srgbClr val="002847"/>
      </a:accent2>
      <a:accent3>
        <a:srgbClr val="0066B3"/>
      </a:accent3>
      <a:accent4>
        <a:srgbClr val="69B3E1"/>
      </a:accent4>
      <a:accent5>
        <a:srgbClr val="5EC1EF"/>
      </a:accent5>
      <a:accent6>
        <a:srgbClr val="B9E6FA"/>
      </a:accent6>
      <a:hlink>
        <a:srgbClr val="003A8E"/>
      </a:hlink>
      <a:folHlink>
        <a:srgbClr val="6BD7ED"/>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Metadata/metadata.xml><?xml version="1.0" encoding="utf-8"?>
<metadata xmlns:m="http://www.titus.com/ns/hcl" id="6126d162-1ec7-4fd8-8e90-9bf600f2ccca">
  <m:HCLClassification value="HCL_Cla5s_C0nf1dent1al">
    <alt>HCLClassification=HCL_Cla5s_C0nf1dent1al</alt>
  </m:HCLClassification>
</metadata>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990899C1879424C971D457B81F75BDD" ma:contentTypeVersion="13" ma:contentTypeDescription="Create a new document." ma:contentTypeScope="" ma:versionID="5817f7db6ca574c5d2740c200e0fe1ae">
  <xsd:schema xmlns:xsd="http://www.w3.org/2001/XMLSchema" xmlns:xs="http://www.w3.org/2001/XMLSchema" xmlns:p="http://schemas.microsoft.com/office/2006/metadata/properties" xmlns:ns2="95de2b52-a033-41bc-8e79-11368e9c542d" xmlns:ns3="c936785c-3207-4d7a-8b5b-15d74cf33123" targetNamespace="http://schemas.microsoft.com/office/2006/metadata/properties" ma:root="true" ma:fieldsID="8b8f604680a4553b575b7952fd1165ed" ns2:_="" ns3:_="">
    <xsd:import namespace="95de2b52-a033-41bc-8e79-11368e9c542d"/>
    <xsd:import namespace="c936785c-3207-4d7a-8b5b-15d74cf3312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Location" minOccurs="0"/>
                <xsd:element ref="ns2:MediaServiceOCR" minOccurs="0"/>
                <xsd:element ref="ns2:MediaServiceEventHashCode" minOccurs="0"/>
                <xsd:element ref="ns2:MediaServiceGenerationTime"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de2b52-a033-41bc-8e79-11368e9c54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Location" ma:index="14" nillable="true" ma:displayName="MediaServiceLoca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936785c-3207-4d7a-8b5b-15d74cf3312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61A6BAD-5970-426F-9EEE-D4F6F43F3115}"/>
</file>

<file path=customXml/itemProps2.xml><?xml version="1.0" encoding="utf-8"?>
<ds:datastoreItem xmlns:ds="http://schemas.openxmlformats.org/officeDocument/2006/customXml" ds:itemID="{FC8776A5-6843-427C-BD58-A1F995CC15FD}"/>
</file>

<file path=customXml/itemProps3.xml><?xml version="1.0" encoding="utf-8"?>
<ds:datastoreItem xmlns:ds="http://schemas.openxmlformats.org/officeDocument/2006/customXml" ds:itemID="{CC878533-9627-4584-8E90-E6CC915B3CF6}"/>
</file>

<file path=docProps/app.xml><?xml version="1.0" encoding="utf-8"?>
<Properties xmlns="http://schemas.openxmlformats.org/officeDocument/2006/extended-properties" xmlns:vt="http://schemas.openxmlformats.org/officeDocument/2006/docPropsVTypes">
  <TotalTime>8</TotalTime>
  <Words>1390</Words>
  <Application>Microsoft Office PowerPoint</Application>
  <PresentationFormat>Widescreen</PresentationFormat>
  <Paragraphs>106</Paragraphs>
  <Slides>6</Slides>
  <Notes>6</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6</vt:i4>
      </vt:variant>
    </vt:vector>
  </HeadingPairs>
  <TitlesOfParts>
    <vt:vector size="15" baseType="lpstr">
      <vt:lpstr>Arial</vt:lpstr>
      <vt:lpstr>Arial Unicode MS</vt:lpstr>
      <vt:lpstr>Calibri</vt:lpstr>
      <vt:lpstr>Calibri Light</vt:lpstr>
      <vt:lpstr>Gotham Book</vt:lpstr>
      <vt:lpstr>Gotham Light</vt:lpstr>
      <vt:lpstr>Gotham Medium</vt:lpstr>
      <vt:lpstr>Office Theme</vt:lpstr>
      <vt:lpstr>HCL Software (Light Blue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Srinivasarao Jalasutram</dc:creator>
  <cp:lastModifiedBy>Srinivasarao Jalasutram</cp:lastModifiedBy>
  <cp:revision>4</cp:revision>
  <dcterms:created xsi:type="dcterms:W3CDTF">2022-03-28T09:47:46Z</dcterms:created>
  <dcterms:modified xsi:type="dcterms:W3CDTF">2022-06-26T16:44:40Z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0x0101005990899C1879424C971D457B81F75BDD</vt:lpwstr>
  </property>
  <property fmtid="{D5CDD505-2E9C-101B-9397-08002B2CF9AE}" pid="3" name="HCLClassification">
    <vt:lpwstr>HCL_Cla5s_C0nf1dent1al</vt:lpwstr>
  </property>
  <property fmtid="{D5CDD505-2E9C-101B-9397-08002B2CF9AE}" pid="4" name="TitusGUID">
    <vt:lpwstr>6126d162-1ec7-4fd8-8e90-9bf600f2ccca</vt:lpwstr>
  </property>
</Properties>
</file>