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564" r:id="rId3"/>
    <p:sldId id="554" r:id="rId4"/>
    <p:sldId id="555" r:id="rId5"/>
    <p:sldId id="556" r:id="rId6"/>
    <p:sldId id="557" r:id="rId7"/>
    <p:sldId id="5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0F0D6-E8EA-4CCE-A4CC-FD4816FBCB45}" type="datetimeFigureOut">
              <a:rPr lang="en-IN" smtClean="0"/>
              <a:t>30-03-2022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79A39-CA07-47CF-8669-AE341477DE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091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 are created on the Resource Tree tab. Resources associate agents with components. After they are mapped to an application environment, they provide deployment targets.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4ED49-6B14-47B2-ADE8-B409E50FE3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6572250" cy="450909"/>
          </a:xfrm>
          <a:noFill/>
        </p:spPr>
        <p:txBody>
          <a:bodyPr/>
          <a:lstStyle>
            <a:lvl1pPr algn="l" defTabSz="862176" eaLnBrk="0" hangingPunct="0">
              <a:spcBef>
                <a:spcPct val="30000"/>
              </a:spcBef>
              <a:defRPr sz="15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1193782" indent="-459147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836588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2571223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3305859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4040494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4775128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5509763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6244399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0" marR="0" lvl="0" indent="0" algn="l" defTabSz="8621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Design Software Deployment and Deploy Applications with IBM UrbanCode Deploy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IBM Corporation 2017</a:t>
            </a:r>
          </a:p>
        </p:txBody>
      </p:sp>
    </p:spTree>
    <p:extLst>
      <p:ext uri="{BB962C8B-B14F-4D97-AF65-F5344CB8AC3E}">
        <p14:creationId xmlns:p14="http://schemas.microsoft.com/office/powerpoint/2010/main" val="376445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you create a top-level group for all the resources within that group. A resource group is a useful organizational element. You can break down a complex environment into a number of blocks and manage them across hundreds of applications.</a:t>
            </a:r>
          </a:p>
          <a:p>
            <a:pPr defTabSz="1165132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4ED49-6B14-47B2-ADE8-B409E50FE3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6572250" cy="450909"/>
          </a:xfrm>
          <a:noFill/>
        </p:spPr>
        <p:txBody>
          <a:bodyPr/>
          <a:lstStyle>
            <a:lvl1pPr algn="l" defTabSz="862176" eaLnBrk="0" hangingPunct="0">
              <a:spcBef>
                <a:spcPct val="30000"/>
              </a:spcBef>
              <a:defRPr sz="15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1193782" indent="-459147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836588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2571223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3305859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4040494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4775128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5509763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6244399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0" marR="0" lvl="0" indent="0" algn="l" defTabSz="8621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Design Software Deployment and Deploy Applications with IBM UrbanCode Deploy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IBM Corporation 2017</a:t>
            </a:r>
          </a:p>
        </p:txBody>
      </p:sp>
    </p:spTree>
    <p:extLst>
      <p:ext uri="{BB962C8B-B14F-4D97-AF65-F5344CB8AC3E}">
        <p14:creationId xmlns:p14="http://schemas.microsoft.com/office/powerpoint/2010/main" val="1913991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you add an agent. An agent lives on a resource and performs deployment operations.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4ED49-6B14-47B2-ADE8-B409E50FE3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6572250" cy="450909"/>
          </a:xfrm>
          <a:noFill/>
        </p:spPr>
        <p:txBody>
          <a:bodyPr/>
          <a:lstStyle>
            <a:lvl1pPr algn="l" defTabSz="862176" eaLnBrk="0" hangingPunct="0">
              <a:spcBef>
                <a:spcPct val="30000"/>
              </a:spcBef>
              <a:defRPr sz="15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1193782" indent="-459147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836588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2571223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3305859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4040494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4775128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5509763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6244399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0" marR="0" lvl="0" indent="0" algn="l" defTabSz="8621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Design Software Deployment and Deploy Applications with IBM UrbanCode Deploy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IBM Corporation 2017</a:t>
            </a:r>
          </a:p>
        </p:txBody>
      </p:sp>
    </p:spTree>
    <p:extLst>
      <p:ext uri="{BB962C8B-B14F-4D97-AF65-F5344CB8AC3E}">
        <p14:creationId xmlns:p14="http://schemas.microsoft.com/office/powerpoint/2010/main" val="2269954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you associate the components. A component-type resource can point directly to the agent or agent pool that deploys it, or it can point to another resource in a hierarchical chain of resources.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4ED49-6B14-47B2-ADE8-B409E50FE3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6572250" cy="450909"/>
          </a:xfrm>
          <a:noFill/>
        </p:spPr>
        <p:txBody>
          <a:bodyPr/>
          <a:lstStyle>
            <a:lvl1pPr algn="l" defTabSz="862176" eaLnBrk="0" hangingPunct="0">
              <a:spcBef>
                <a:spcPct val="30000"/>
              </a:spcBef>
              <a:defRPr sz="15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1193782" indent="-459147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836588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2571223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3305859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4040494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4775128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5509763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6244399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0" marR="0" lvl="0" indent="0" algn="l" defTabSz="8621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Design Software Deployment and Deploy Applications with IBM UrbanCode Deploy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IBM Corporation 2017</a:t>
            </a:r>
          </a:p>
        </p:txBody>
      </p:sp>
    </p:spTree>
    <p:extLst>
      <p:ext uri="{BB962C8B-B14F-4D97-AF65-F5344CB8AC3E}">
        <p14:creationId xmlns:p14="http://schemas.microsoft.com/office/powerpoint/2010/main" val="322828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resource tree shows a hierarchical representation of the mapping between logical and physical. Each row in a resource tree represents a resource and has an Action menu that is associated with it. The available actions depend on whether the resource represents an agent, agent pool, component, or organizational group.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4ED49-6B14-47B2-ADE8-B409E50FE3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6572250" cy="450909"/>
          </a:xfrm>
          <a:noFill/>
        </p:spPr>
        <p:txBody>
          <a:bodyPr/>
          <a:lstStyle>
            <a:lvl1pPr algn="l" defTabSz="862176" eaLnBrk="0" hangingPunct="0">
              <a:spcBef>
                <a:spcPct val="30000"/>
              </a:spcBef>
              <a:defRPr sz="15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1193782" indent="-459147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836588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2571223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3305859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4040494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4775128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5509763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6244399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0" marR="0" lvl="0" indent="0" algn="l" defTabSz="8621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Design Software Deployment and Deploy Applications with IBM UrbanCode Deploy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IBM Corporation 2017</a:t>
            </a:r>
          </a:p>
        </p:txBody>
      </p:sp>
    </p:spTree>
    <p:extLst>
      <p:ext uri="{BB962C8B-B14F-4D97-AF65-F5344CB8AC3E}">
        <p14:creationId xmlns:p14="http://schemas.microsoft.com/office/powerpoint/2010/main" val="325579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components are mapped to an application environment, resources provide the deployment targets.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ED49-6B14-47B2-ADE8-B409E50FE394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6572250" cy="450909"/>
          </a:xfrm>
          <a:noFill/>
        </p:spPr>
        <p:txBody>
          <a:bodyPr/>
          <a:lstStyle>
            <a:lvl1pPr algn="l" defTabSz="862176" eaLnBrk="0" hangingPunct="0">
              <a:spcBef>
                <a:spcPct val="30000"/>
              </a:spcBef>
              <a:defRPr sz="15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1193782" indent="-459147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836588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2571223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3305859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4040494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4775128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5509763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6244399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800" dirty="0">
                <a:solidFill>
                  <a:schemeClr val="tx1"/>
                </a:solidFill>
              </a:rPr>
              <a:t>Design Software Deployment and Deploy Applications with IBM UrbanCode Deploy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</p:spPr>
        <p:txBody>
          <a:bodyPr/>
          <a:lstStyle/>
          <a:p>
            <a:r>
              <a:rPr lang="en-US" dirty="0"/>
              <a:t>© Copyright IBM Corporation 2017</a:t>
            </a:r>
          </a:p>
        </p:txBody>
      </p:sp>
    </p:spTree>
    <p:extLst>
      <p:ext uri="{BB962C8B-B14F-4D97-AF65-F5344CB8AC3E}">
        <p14:creationId xmlns:p14="http://schemas.microsoft.com/office/powerpoint/2010/main" val="331371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CB74E-8364-4FE4-A2E1-06F919331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FAE71-C5FC-4925-91F7-C00A9F9B3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A6341-3423-4394-8D85-BA7A507DE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03D-AA52-4587-869C-A0ACA2DFA575}" type="datetimeFigureOut">
              <a:rPr lang="en-IN" smtClean="0"/>
              <a:t>30-03-2022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E4654-4B27-44D6-BEA7-7DC8AE00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69782-E49F-4196-8900-56ACE943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2A94-A8BB-450D-81F3-BBBDCDFD1A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008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3B76-CAC2-4BB3-BE80-FC26F001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35E25-8515-4D31-A00F-206650A11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11949-EDA9-4272-9036-34BAE682C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03D-AA52-4587-869C-A0ACA2DFA575}" type="datetimeFigureOut">
              <a:rPr lang="en-IN" smtClean="0"/>
              <a:t>30-03-2022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8D610-893B-4A95-B162-5F692D65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D71E6-1B82-4FC5-9939-7953F8BE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2A94-A8BB-450D-81F3-BBBDCDFD1A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831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854AAE-8694-401D-B3C7-07CE039D7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7AF46-4F00-49F0-9AFB-3D4C19256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F5966-5692-4E25-B6D7-C079019B4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03D-AA52-4587-869C-A0ACA2DFA575}" type="datetimeFigureOut">
              <a:rPr lang="en-IN" smtClean="0"/>
              <a:t>30-03-2022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0146D-D314-4218-A104-C66358C4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2EC2A-0249-4449-972D-E62C85B7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2A94-A8BB-450D-81F3-BBBDCDFD1A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7500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433A83-BC4D-4340-A30E-E4C6AFD4DF2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213537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1" y="461505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B23B8-49D4-324A-8807-D58C50BBF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7565" y="441960"/>
            <a:ext cx="1419860" cy="1981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224A98-BF59-ED44-8FA8-ACF44519BA8B}"/>
              </a:ext>
            </a:extLst>
          </p:cNvPr>
          <p:cNvSpPr>
            <a:spLocks/>
          </p:cNvSpPr>
          <p:nvPr userDrawn="1"/>
        </p:nvSpPr>
        <p:spPr>
          <a:xfrm>
            <a:off x="9079269" y="6603957"/>
            <a:ext cx="2588209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05F5FE-27A1-1D4A-B258-7311732C70B2}"/>
              </a:ext>
            </a:extLst>
          </p:cNvPr>
          <p:cNvCxnSpPr/>
          <p:nvPr userDrawn="1"/>
        </p:nvCxnSpPr>
        <p:spPr>
          <a:xfrm>
            <a:off x="8738911" y="6539947"/>
            <a:ext cx="2928567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B05FF-E113-994E-9BA3-4A7315D905BC}"/>
              </a:ext>
            </a:extLst>
          </p:cNvPr>
          <p:cNvGrpSpPr/>
          <p:nvPr userDrawn="1"/>
        </p:nvGrpSpPr>
        <p:grpSpPr>
          <a:xfrm rot="2702539">
            <a:off x="85664" y="-1193650"/>
            <a:ext cx="4574411" cy="5135931"/>
            <a:chOff x="-2961069" y="-2002969"/>
            <a:chExt cx="7060959" cy="6636962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13B8BFDB-8B43-C449-BC50-1B71E6090875}"/>
                </a:ext>
              </a:extLst>
            </p:cNvPr>
            <p:cNvSpPr/>
            <p:nvPr userDrawn="1"/>
          </p:nvSpPr>
          <p:spPr>
            <a:xfrm rot="2701197">
              <a:off x="-3002035" y="-1962003"/>
              <a:ext cx="6636962" cy="6555030"/>
            </a:xfrm>
            <a:prstGeom prst="triangle">
              <a:avLst>
                <a:gd name="adj" fmla="val 5093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2806709-0A15-2B44-8AA9-672F1B78C959}"/>
                </a:ext>
              </a:extLst>
            </p:cNvPr>
            <p:cNvSpPr/>
            <p:nvPr userDrawn="1"/>
          </p:nvSpPr>
          <p:spPr>
            <a:xfrm rot="2113422">
              <a:off x="-2639211" y="-1087798"/>
              <a:ext cx="6739101" cy="5179757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799" b="0" i="0">
                <a:latin typeface="Gotham Book" panose="02000604040000020004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9DC8647-5283-634E-9C6D-9C3F13999E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2255" y="6139582"/>
            <a:ext cx="2047240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5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334302"/>
            <a:ext cx="5410200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1" y="6425337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1835" y="1"/>
            <a:ext cx="580016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6675" y="2"/>
            <a:ext cx="5775325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7D311-4AB5-AB48-ABCB-1CF5955940D5}"/>
              </a:ext>
            </a:extLst>
          </p:cNvPr>
          <p:cNvGrpSpPr/>
          <p:nvPr userDrawn="1"/>
        </p:nvGrpSpPr>
        <p:grpSpPr>
          <a:xfrm>
            <a:off x="0" y="5974464"/>
            <a:ext cx="901960" cy="883534"/>
            <a:chOff x="0" y="5974464"/>
            <a:chExt cx="901960" cy="8835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247EB1-BDC7-8644-A73E-49F7F1CD3E0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6430D04-0970-314C-9CAA-A94668BA1C8F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6D843EC-5994-334C-8707-D53EA7B76C4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799" b="0" i="0">
                <a:latin typeface="Gotham Book" panose="02000604040000020004" pitchFamily="2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FA2F1-E126-2D4F-ABCB-563CA4FC4B47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24DCF8-49D0-8440-8354-AF5C5ED4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734110-39F7-D241-92BC-FC8C31D9C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85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05C2A0F-A369-C445-81BF-1356CDBB6E16}"/>
              </a:ext>
            </a:extLst>
          </p:cNvPr>
          <p:cNvSpPr/>
          <p:nvPr userDrawn="1"/>
        </p:nvSpPr>
        <p:spPr>
          <a:xfrm rot="10800000">
            <a:off x="442340" y="1474410"/>
            <a:ext cx="4855466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3521" y="1475213"/>
            <a:ext cx="6331580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5882" y="3690313"/>
            <a:ext cx="895894" cy="772323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865" y="1885994"/>
            <a:ext cx="523219" cy="451051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4235" y="4594091"/>
            <a:ext cx="523219" cy="451051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603559"/>
            <a:ext cx="4340629" cy="626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6111" y="3071066"/>
            <a:ext cx="3920209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00664" y="1474410"/>
            <a:ext cx="6331580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50A4137-0B35-DF40-98F1-66B1DBFCC1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3210588"/>
            <a:ext cx="434062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B4F8E8-4D47-F74C-9DD2-22AAAE24A704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A47C44-76A1-8046-8D5A-DC743323F784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9D4588-CE92-2045-A975-2CA135C9EC69}"/>
              </a:ext>
            </a:extLst>
          </p:cNvPr>
          <p:cNvGrpSpPr/>
          <p:nvPr userDrawn="1"/>
        </p:nvGrpSpPr>
        <p:grpSpPr>
          <a:xfrm>
            <a:off x="0" y="5974464"/>
            <a:ext cx="901960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03E14F-1E35-BF45-9682-92AA417D7A2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9E0254E6-0EAD-7143-8ED3-D202C437253B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09B1A48C-D591-8B44-8854-676867C81B8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799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A04962F-429F-0246-8B50-C0DC7C6DF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D387EFD-2C02-094F-8ED8-50FD3BEE4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0ECA021-7456-9145-92A4-0A08F3C94421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247164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90F20F6-BBF5-FC4D-A7A4-F4AF333764C0}"/>
              </a:ext>
            </a:extLst>
          </p:cNvPr>
          <p:cNvSpPr/>
          <p:nvPr userDrawn="1"/>
        </p:nvSpPr>
        <p:spPr>
          <a:xfrm>
            <a:off x="6090622" y="1567237"/>
            <a:ext cx="6097850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4363" y="3762595"/>
            <a:ext cx="895894" cy="772323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70753" y="1732251"/>
            <a:ext cx="523219" cy="451051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82716" y="4666374"/>
            <a:ext cx="523219" cy="451051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8057" y="448057"/>
            <a:ext cx="5639039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7630" y="2193762"/>
            <a:ext cx="4340629" cy="5743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5541" y="2650387"/>
            <a:ext cx="3920209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530" y="448057"/>
            <a:ext cx="5637765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915B6B5-7B04-E44D-9C3A-367DD2D40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7630" y="2768156"/>
            <a:ext cx="434062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6E0343-0EA5-C74B-B068-0844E15D9C52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A5905-83C4-484B-B724-281AEB3BF3F6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ACF0A9-78AB-D944-B92E-E366088AD251}"/>
              </a:ext>
            </a:extLst>
          </p:cNvPr>
          <p:cNvGrpSpPr/>
          <p:nvPr userDrawn="1"/>
        </p:nvGrpSpPr>
        <p:grpSpPr>
          <a:xfrm>
            <a:off x="0" y="5974464"/>
            <a:ext cx="901960" cy="883534"/>
            <a:chOff x="0" y="5974464"/>
            <a:chExt cx="901960" cy="88353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3D5431-EB86-444A-A26E-09CCAD76980A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C559B6E0-94FA-D841-81CD-4E143C6924C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85913AEB-7189-9340-8E47-877A66A56AF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799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1DFE3E1-5201-464F-8D5B-5D0F54B42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0CBFD62-F5A6-E24B-B576-C19D61BC4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E69F1CF-EB64-9D4C-9649-2498EC275784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510699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2DA6D1-393F-B548-BB68-AAFB503657FA}"/>
              </a:ext>
            </a:extLst>
          </p:cNvPr>
          <p:cNvSpPr/>
          <p:nvPr userDrawn="1"/>
        </p:nvSpPr>
        <p:spPr>
          <a:xfrm>
            <a:off x="1026608" y="0"/>
            <a:ext cx="11165393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6676" y="0"/>
            <a:ext cx="5775325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1" y="0"/>
            <a:ext cx="9043416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608" y="3115766"/>
            <a:ext cx="434062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6009CFB-29B4-2743-9017-367C88C16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608" y="3869241"/>
            <a:ext cx="434062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4064076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3166B4-F45E-2846-9E34-E880C6DFB805}"/>
              </a:ext>
            </a:extLst>
          </p:cNvPr>
          <p:cNvSpPr/>
          <p:nvPr userDrawn="1"/>
        </p:nvSpPr>
        <p:spPr>
          <a:xfrm>
            <a:off x="1026608" y="0"/>
            <a:ext cx="11165393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799" b="0" i="0">
                <a:latin typeface="Gotham Book" panose="02000604040000020004" pitchFamily="2" charset="0"/>
              </a:rPr>
              <a:t>v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1" y="0"/>
            <a:ext cx="9043416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4514" y="1773020"/>
            <a:ext cx="434062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902" y="2619600"/>
            <a:ext cx="4596039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0598C1-4D90-B544-B03B-25E50C863F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3392" y="2399488"/>
            <a:ext cx="434062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651117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C962D-560C-D944-AFDC-795080ADAF06}"/>
              </a:ext>
            </a:extLst>
          </p:cNvPr>
          <p:cNvSpPr/>
          <p:nvPr userDrawn="1"/>
        </p:nvSpPr>
        <p:spPr>
          <a:xfrm rot="10800000">
            <a:off x="5661124" y="0"/>
            <a:ext cx="6530876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8057" y="448056"/>
            <a:ext cx="5639039" cy="5881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4514" y="1771389"/>
            <a:ext cx="434062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6" y="456221"/>
            <a:ext cx="5639039" cy="5872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3392" y="2399488"/>
            <a:ext cx="434062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770149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AE0E82-BD13-F14C-8E05-6C38B4C8D06B}"/>
              </a:ext>
            </a:extLst>
          </p:cNvPr>
          <p:cNvSpPr/>
          <p:nvPr userDrawn="1"/>
        </p:nvSpPr>
        <p:spPr>
          <a:xfrm>
            <a:off x="6427431" y="0"/>
            <a:ext cx="5764569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3479" y="1773019"/>
            <a:ext cx="434062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85" y="3"/>
            <a:ext cx="6405347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3392" y="2399488"/>
            <a:ext cx="434062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80806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1A63C-91DC-4C59-B330-E0682503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95A91-A179-4CDD-9ACF-5E901D39D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A01D3-03C9-47C6-B6E2-49069703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03D-AA52-4587-869C-A0ACA2DFA575}" type="datetimeFigureOut">
              <a:rPr lang="en-IN" smtClean="0"/>
              <a:t>30-03-2022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0176E-8EC0-48F0-B69E-B22800B5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6075A-AA6F-4B0D-AC04-4DC6D7741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2A94-A8BB-450D-81F3-BBBDCDFD1A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6810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A5EDBC-D145-4247-ABE5-96A309E8B91F}"/>
              </a:ext>
            </a:extLst>
          </p:cNvPr>
          <p:cNvSpPr/>
          <p:nvPr userDrawn="1"/>
        </p:nvSpPr>
        <p:spPr>
          <a:xfrm rot="10800000"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21DC2-49F2-3543-982F-D5071042A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8200" y="393700"/>
            <a:ext cx="11353800" cy="6756400"/>
          </a:xfrm>
          <a:prstGeom prst="rect">
            <a:avLst/>
          </a:prstGeom>
        </p:spPr>
        <p:txBody>
          <a:bodyPr/>
          <a:lstStyle>
            <a:lvl1pPr>
              <a:defRPr sz="1999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2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42E7F-34B3-2F4F-A8AE-C63BA8861D2A}"/>
              </a:ext>
            </a:extLst>
          </p:cNvPr>
          <p:cNvSpPr/>
          <p:nvPr userDrawn="1"/>
        </p:nvSpPr>
        <p:spPr>
          <a:xfrm rot="10800000">
            <a:off x="0" y="0"/>
            <a:ext cx="4507992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9" b="0" i="0">
              <a:latin typeface="Gotham Book" panose="0200060404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169" y="2120308"/>
            <a:ext cx="3937314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352" y="428095"/>
            <a:ext cx="3096767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2074" y="2358940"/>
            <a:ext cx="3507607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</p:spTree>
    <p:extLst>
      <p:ext uri="{BB962C8B-B14F-4D97-AF65-F5344CB8AC3E}">
        <p14:creationId xmlns:p14="http://schemas.microsoft.com/office/powerpoint/2010/main" val="1835574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392892-F5D9-5F44-BDC2-F2DF78DD650C}"/>
              </a:ext>
            </a:extLst>
          </p:cNvPr>
          <p:cNvSpPr/>
          <p:nvPr userDrawn="1"/>
        </p:nvSpPr>
        <p:spPr>
          <a:xfrm rot="10800000">
            <a:off x="6941126" y="0"/>
            <a:ext cx="5250874" cy="6425328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228531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799" b="0" i="0">
              <a:latin typeface="Gotham Book" panose="02000604040000020004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253F1B-9CC9-C942-B6ED-6F1522386769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A3EA080-0E09-C348-B650-FDB0D89EDA77}"/>
              </a:ext>
            </a:extLst>
          </p:cNvPr>
          <p:cNvSpPr txBox="1">
            <a:spLocks/>
          </p:cNvSpPr>
          <p:nvPr userDrawn="1"/>
        </p:nvSpPr>
        <p:spPr>
          <a:xfrm>
            <a:off x="7153100" y="6460762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 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 Book" panose="02000604040000020004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9A7212-7EBC-7849-9AB6-F58291314B75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6CD877-6BD5-5146-811B-E116C9816112}"/>
              </a:ext>
            </a:extLst>
          </p:cNvPr>
          <p:cNvGrpSpPr/>
          <p:nvPr userDrawn="1"/>
        </p:nvGrpSpPr>
        <p:grpSpPr>
          <a:xfrm>
            <a:off x="0" y="5974464"/>
            <a:ext cx="901960" cy="883534"/>
            <a:chOff x="0" y="5974464"/>
            <a:chExt cx="901960" cy="88353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403294-C6E0-2D44-8F53-6CAA5FED1A6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2284BF9A-B9EA-EF40-BABF-1BB7AA2AB8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237FA58-C3D2-5340-B0AE-CF9A28384C71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799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B081F2-290B-8040-A9D8-5DDAEAA403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0550" y="2"/>
            <a:ext cx="5251450" cy="6424613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3101" y="275227"/>
            <a:ext cx="3096767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6E6AE8-F3B6-BE45-9AF8-4034FBF3C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118" y="6580923"/>
            <a:ext cx="1574800" cy="152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B25F46-9957-E047-85CF-3D2BB4F32566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248108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6815201-70D3-7446-96BD-46D1F53DE61F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40150" y="0"/>
            <a:ext cx="3046413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7EAE8C1-D547-0844-89AA-1696BFCCB7B8}"/>
              </a:ext>
            </a:extLst>
          </p:cNvPr>
          <p:cNvSpPr>
            <a:spLocks/>
          </p:cNvSpPr>
          <p:nvPr/>
        </p:nvSpPr>
        <p:spPr bwMode="auto">
          <a:xfrm flipH="1">
            <a:off x="4902083" y="-1627"/>
            <a:ext cx="1430447" cy="3322717"/>
          </a:xfrm>
          <a:custGeom>
            <a:avLst/>
            <a:gdLst>
              <a:gd name="T0" fmla="*/ 879 w 607"/>
              <a:gd name="T1" fmla="*/ 0 h 1413"/>
              <a:gd name="T2" fmla="*/ 879 w 607"/>
              <a:gd name="T3" fmla="*/ 0 h 1413"/>
              <a:gd name="T4" fmla="*/ 0 w 607"/>
              <a:gd name="T5" fmla="*/ 2042 h 1413"/>
              <a:gd name="T6" fmla="*/ 0 w 607"/>
              <a:gd name="T7" fmla="*/ 2042 h 1413"/>
              <a:gd name="T8" fmla="*/ 879 w 607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7" h="1413">
                <a:moveTo>
                  <a:pt x="607" y="0"/>
                </a:moveTo>
                <a:cubicBezTo>
                  <a:pt x="607" y="0"/>
                  <a:pt x="607" y="0"/>
                  <a:pt x="607" y="0"/>
                </a:cubicBezTo>
                <a:cubicBezTo>
                  <a:pt x="233" y="355"/>
                  <a:pt x="0" y="857"/>
                  <a:pt x="0" y="1413"/>
                </a:cubicBezTo>
                <a:cubicBezTo>
                  <a:pt x="0" y="1413"/>
                  <a:pt x="0" y="1413"/>
                  <a:pt x="0" y="1413"/>
                </a:cubicBezTo>
                <a:cubicBezTo>
                  <a:pt x="0" y="857"/>
                  <a:pt x="233" y="355"/>
                  <a:pt x="607" y="0"/>
                </a:cubicBezTo>
              </a:path>
            </a:pathLst>
          </a:custGeom>
          <a:solidFill>
            <a:srgbClr val="F7B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D411BEF5-7FFC-064C-BAA4-E0A9C35648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29711" y="1748954"/>
            <a:ext cx="1296988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B1FFB-3763-8449-891A-ABFEB37D86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911" y="3114151"/>
            <a:ext cx="2439639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 of Innovation</a:t>
            </a:r>
          </a:p>
          <a:p>
            <a:pPr lvl="0"/>
            <a:r>
              <a:rPr lang="en-US"/>
              <a:t>1 year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D838A75C-BCD8-BA4B-8B52-F5A18ECC00B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2581" y="1748954"/>
            <a:ext cx="1296988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DA0D758-9070-B948-AEE8-A9D09B831A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7781" y="3114151"/>
            <a:ext cx="2439639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AMI </a:t>
            </a:r>
            <a:r>
              <a:rPr lang="en-US" err="1"/>
              <a:t>Ghiya</a:t>
            </a:r>
            <a:br>
              <a:rPr lang="en-US"/>
            </a:br>
            <a:r>
              <a:rPr lang="en-US"/>
              <a:t>UX / UI Design</a:t>
            </a:r>
          </a:p>
          <a:p>
            <a:pPr lvl="0"/>
            <a:r>
              <a:rPr lang="en-US"/>
              <a:t>3 months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3CAE1BE6-2371-DC45-9C68-6A0DDF0D498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48558" y="1748954"/>
            <a:ext cx="1296988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886DB8F-5135-EB43-A091-F7AC8BD9A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3758" y="3114151"/>
            <a:ext cx="2439639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17DE51E7-51C2-0C40-90D3-B729826B2F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21428" y="1748954"/>
            <a:ext cx="1296988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F40BFF3-6947-0B4D-8934-AD79C976A1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6628" y="3114151"/>
            <a:ext cx="2439639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D02AF43F-38C5-CB44-84A8-C528D997F32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29711" y="4187463"/>
            <a:ext cx="1296988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EF02A3C4-62A0-764E-8F79-E0C34F0C7F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4911" y="5552660"/>
            <a:ext cx="2439639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3D298E0-65D2-4B4C-ADAF-991F675F5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002581" y="4187463"/>
            <a:ext cx="1296988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501419C3-C657-F641-8BCA-D20FDD02C93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17781" y="5552660"/>
            <a:ext cx="2439639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94381580-12A2-414B-A7C7-D7B94A6B172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548558" y="4187463"/>
            <a:ext cx="1296988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6FFA0F2D-7514-7F44-9F82-D442314446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63758" y="5552660"/>
            <a:ext cx="2439639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75201E1-CB93-C044-BF12-2DA92767B4C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121428" y="4187463"/>
            <a:ext cx="1296988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23B4127-B933-5440-B5AD-5660850289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36628" y="5552660"/>
            <a:ext cx="2439639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075139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38195EB-787D-3D4C-9C82-46CE705553D8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40150" y="0"/>
            <a:ext cx="3046413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21" name="Rectangle: Rounded Corners 16">
            <a:extLst>
              <a:ext uri="{FF2B5EF4-FFF2-40B4-BE49-F238E27FC236}">
                <a16:creationId xmlns:a16="http://schemas.microsoft.com/office/drawing/2014/main" id="{CE7118E6-3085-3147-B569-3117CC0D582C}"/>
              </a:ext>
            </a:extLst>
          </p:cNvPr>
          <p:cNvSpPr/>
          <p:nvPr userDrawn="1"/>
        </p:nvSpPr>
        <p:spPr>
          <a:xfrm>
            <a:off x="3299660" y="2722362"/>
            <a:ext cx="1677240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1D8AB43E-14FF-F540-A357-097AFFC31F79}"/>
              </a:ext>
            </a:extLst>
          </p:cNvPr>
          <p:cNvSpPr/>
          <p:nvPr userDrawn="1"/>
        </p:nvSpPr>
        <p:spPr>
          <a:xfrm>
            <a:off x="1381695" y="2722362"/>
            <a:ext cx="1677240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30" name="Rectangle: Rounded Corners 11">
            <a:extLst>
              <a:ext uri="{FF2B5EF4-FFF2-40B4-BE49-F238E27FC236}">
                <a16:creationId xmlns:a16="http://schemas.microsoft.com/office/drawing/2014/main" id="{23B51CA1-0092-6D41-8DB2-91D36B12FE08}"/>
              </a:ext>
            </a:extLst>
          </p:cNvPr>
          <p:cNvSpPr/>
          <p:nvPr userDrawn="1"/>
        </p:nvSpPr>
        <p:spPr>
          <a:xfrm>
            <a:off x="5217625" y="2722362"/>
            <a:ext cx="1677240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32" name="Rectangle: Rounded Corners 12">
            <a:extLst>
              <a:ext uri="{FF2B5EF4-FFF2-40B4-BE49-F238E27FC236}">
                <a16:creationId xmlns:a16="http://schemas.microsoft.com/office/drawing/2014/main" id="{AF79C448-46F8-7041-A59C-716701059BB9}"/>
              </a:ext>
            </a:extLst>
          </p:cNvPr>
          <p:cNvSpPr/>
          <p:nvPr userDrawn="1"/>
        </p:nvSpPr>
        <p:spPr>
          <a:xfrm>
            <a:off x="7135591" y="2722362"/>
            <a:ext cx="1677240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A5BF3CF8-F11C-6E43-8DBA-AC35EF35C645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3299660" y="2722363"/>
            <a:ext cx="1677240" cy="1825001"/>
          </a:xfrm>
          <a:prstGeom prst="rect">
            <a:avLst/>
          </a:prstGeom>
        </p:spPr>
      </p:sp>
      <p:sp>
        <p:nvSpPr>
          <p:cNvPr id="51" name="Picture Placeholder 28">
            <a:extLst>
              <a:ext uri="{FF2B5EF4-FFF2-40B4-BE49-F238E27FC236}">
                <a16:creationId xmlns:a16="http://schemas.microsoft.com/office/drawing/2014/main" id="{C2397FFD-42FB-2240-94D8-B7C217479C11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135591" y="2722363"/>
            <a:ext cx="1677240" cy="1825001"/>
          </a:xfrm>
          <a:prstGeom prst="rect">
            <a:avLst/>
          </a:prstGeom>
        </p:spPr>
      </p:sp>
      <p:sp>
        <p:nvSpPr>
          <p:cNvPr id="52" name="Picture Placeholder 25">
            <a:extLst>
              <a:ext uri="{FF2B5EF4-FFF2-40B4-BE49-F238E27FC236}">
                <a16:creationId xmlns:a16="http://schemas.microsoft.com/office/drawing/2014/main" id="{08ED2943-46FB-A048-9932-A4DBAD165415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381695" y="2722362"/>
            <a:ext cx="1677240" cy="1825000"/>
          </a:xfrm>
          <a:prstGeom prst="rect">
            <a:avLst/>
          </a:prstGeom>
        </p:spPr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22415EC9-14AE-F042-84D4-9D109643D665}"/>
              </a:ext>
            </a:extLst>
          </p:cNvPr>
          <p:cNvSpPr/>
          <p:nvPr userDrawn="1"/>
        </p:nvSpPr>
        <p:spPr>
          <a:xfrm>
            <a:off x="9050115" y="2722362"/>
            <a:ext cx="1677240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57" name="Picture Placeholder 28">
            <a:extLst>
              <a:ext uri="{FF2B5EF4-FFF2-40B4-BE49-F238E27FC236}">
                <a16:creationId xmlns:a16="http://schemas.microsoft.com/office/drawing/2014/main" id="{D21D0429-7F11-6C44-B054-619D912E1B2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9050115" y="2722363"/>
            <a:ext cx="1677240" cy="1825001"/>
          </a:xfrm>
          <a:prstGeom prst="rect">
            <a:avLst/>
          </a:prstGeom>
        </p:spPr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5094" y="1120690"/>
            <a:ext cx="7313165" cy="10772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 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094C4C-A278-C247-B8A8-618636FA6B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4869" y="4675882"/>
            <a:ext cx="1533899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73C7E3D-621B-044E-9A37-5D0079971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56796" y="4675882"/>
            <a:ext cx="1533899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B9D70FA-370D-5B4C-A0FE-320221A621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80598" y="4675882"/>
            <a:ext cx="1533899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3FC58EB-22F5-4C44-8E4D-3E6687FE29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2526" y="4675882"/>
            <a:ext cx="1533899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A55F181-EAC5-A54E-BBDC-0AC567213A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8204" y="4675882"/>
            <a:ext cx="1533899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1E90CA5-97F0-424D-BA20-78BB76BA53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44869" y="5355404"/>
            <a:ext cx="1533899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Marketing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F11186D7-92E7-B24A-B7D4-EF4818593D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56796" y="5355404"/>
            <a:ext cx="1533899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8D34FB3-054D-6A4F-B595-A8BAC94F4A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0598" y="5355404"/>
            <a:ext cx="1533899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7F8090A-88C1-F54B-ABE9-A30D571870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4401" y="5355404"/>
            <a:ext cx="1533899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79A98A0-973A-CF4C-B92E-157F9803DF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4453" y="5355404"/>
            <a:ext cx="1533899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E1DF1D9A-3B67-4843-9A92-638AC713C3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7624" y="2722363"/>
            <a:ext cx="1677240" cy="182500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8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0" grpId="0" animBg="1"/>
      <p:bldP spid="32" grpId="0" animBg="1"/>
      <p:bldP spid="53" grpId="0" animBg="1"/>
      <p:bldP spid="1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1D08FC-77CD-EE4F-906A-5C9DB8C50B2E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9014" y="2637554"/>
            <a:ext cx="4166883" cy="22943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b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</a:b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C22421C-BA16-C240-9248-083E453E1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10122" y="0"/>
            <a:ext cx="3773079" cy="6858000"/>
          </a:xfrm>
          <a:prstGeom prst="rect">
            <a:avLst/>
          </a:prstGeom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CF62C8C-B0D2-7B45-9E58-62B736483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192" y="1915733"/>
            <a:ext cx="434062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What our client says?</a:t>
            </a:r>
          </a:p>
        </p:txBody>
      </p:sp>
    </p:spTree>
    <p:extLst>
      <p:ext uri="{BB962C8B-B14F-4D97-AF65-F5344CB8AC3E}">
        <p14:creationId xmlns:p14="http://schemas.microsoft.com/office/powerpoint/2010/main" val="354614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106E4B-0F69-4549-A39B-EB63B5C705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3849" y="2295525"/>
            <a:ext cx="4872038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DC6D0E-A0D9-F646-A982-6C3E96AE7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2295525"/>
            <a:ext cx="4872038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#1 Infographic and text.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DE505-9745-2F4C-BB7B-875A53CA12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801" y="4054477"/>
            <a:ext cx="4872038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4242E8-052F-344A-A3F0-39F0CC59E4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1799" y="4070352"/>
            <a:ext cx="4872038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</p:spTree>
    <p:extLst>
      <p:ext uri="{BB962C8B-B14F-4D97-AF65-F5344CB8AC3E}">
        <p14:creationId xmlns:p14="http://schemas.microsoft.com/office/powerpoint/2010/main" val="2794017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4A1B2A-A0A1-B24A-BC37-ECC460AC640D}"/>
              </a:ext>
            </a:extLst>
          </p:cNvPr>
          <p:cNvSpPr/>
          <p:nvPr userDrawn="1"/>
        </p:nvSpPr>
        <p:spPr>
          <a:xfrm>
            <a:off x="2" y="2"/>
            <a:ext cx="12192000" cy="378777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300" y="4148138"/>
            <a:ext cx="5900875" cy="69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51A839-0620-8147-93D7-28E65BCE42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1"/>
            <a:ext cx="12192000" cy="37877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2AA58-72E1-2044-8364-B31660AE02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6396" y="4148139"/>
            <a:ext cx="2243138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A8C6935-9528-134E-9048-F1A3D5BC34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70209" y="4148139"/>
            <a:ext cx="2243138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0373B4-816B-0940-BB81-11CBAB8EADB3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085E8B-C1CB-A046-8A7C-A47A5CCB0ACC}"/>
              </a:ext>
            </a:extLst>
          </p:cNvPr>
          <p:cNvGrpSpPr/>
          <p:nvPr userDrawn="1"/>
        </p:nvGrpSpPr>
        <p:grpSpPr>
          <a:xfrm>
            <a:off x="0" y="5974464"/>
            <a:ext cx="901960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92FBA4-179D-A147-946B-8D22EB1CE6EE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10354F57-3404-C948-9928-C2D2EB3E18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4996C804-24A8-714D-B485-7FB2F4B15D2C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799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CA37314-1280-2E43-8319-AF2A654FF1DA}"/>
              </a:ext>
            </a:extLst>
          </p:cNvPr>
          <p:cNvSpPr txBox="1">
            <a:spLocks/>
          </p:cNvSpPr>
          <p:nvPr userDrawn="1"/>
        </p:nvSpPr>
        <p:spPr>
          <a:xfrm>
            <a:off x="7153100" y="6460762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 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 Book" panose="02000604040000020004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73861E-84D9-4E49-98C8-10575D0C77FE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D9B011-0718-B14C-A764-E3BB95E834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299" y="4902805"/>
            <a:ext cx="5914194" cy="136822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D5EEC0-7D6D-FA44-AA15-4BBAAD084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118" y="6580923"/>
            <a:ext cx="1574800" cy="152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AAC809-5E65-AE44-8199-031C4275AD33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068122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7049FD-1EF2-A44C-A5B6-83555E2DEEED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95B6CC9-8770-E143-9293-74B3072F8A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2400" y="0"/>
            <a:ext cx="5689600" cy="6858000"/>
          </a:xfrm>
          <a:prstGeom prst="rect">
            <a:avLst/>
          </a:prstGeom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7B9EC6-3B6B-304E-B25D-61186CAB4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974" y="1585827"/>
            <a:ext cx="3174826" cy="6264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spcBef>
                <a:spcPts val="1200"/>
              </a:spcBef>
              <a:defRPr sz="39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463302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80" y="443685"/>
            <a:ext cx="1192812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76" y="36427"/>
            <a:ext cx="1065736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960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799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3531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25340-DB92-4928-82A4-50BA8381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4C16B-47F4-407C-BE42-7BA4E0714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56E4-E3AA-458C-BC81-DD4BABBF6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03D-AA52-4587-869C-A0ACA2DFA575}" type="datetimeFigureOut">
              <a:rPr lang="en-IN" smtClean="0"/>
              <a:t>30-03-2022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4F903-3103-485A-BE7D-70BD5271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554BE-0FCA-4805-B6D8-E0C13DF0C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2A94-A8BB-450D-81F3-BBBDCDFD1A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6039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80" y="443685"/>
            <a:ext cx="1192812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76" y="36427"/>
            <a:ext cx="472273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960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799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275498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3118" y="1462272"/>
            <a:ext cx="3287713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1631" y="1462272"/>
            <a:ext cx="3287713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10144" y="1462272"/>
            <a:ext cx="3287713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80" y="443685"/>
            <a:ext cx="1192812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75" y="36427"/>
            <a:ext cx="374908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5014" y="4171043"/>
            <a:ext cx="2853879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1612" y="4171043"/>
            <a:ext cx="2853879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60125" y="4171043"/>
            <a:ext cx="2853879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6D512C-9CCF-D54D-A0F3-7B231D7BE342}"/>
              </a:ext>
            </a:extLst>
          </p:cNvPr>
          <p:cNvGrpSpPr/>
          <p:nvPr userDrawn="1"/>
        </p:nvGrpSpPr>
        <p:grpSpPr>
          <a:xfrm>
            <a:off x="0" y="5974464"/>
            <a:ext cx="901960" cy="883534"/>
            <a:chOff x="0" y="5974464"/>
            <a:chExt cx="901960" cy="88353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FF75B1-D033-C844-965E-25ECFD2097D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8E0861B7-1A55-B34F-825D-D14C079FE14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FFBA9806-F267-F84B-B03F-AA4C316F76A6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799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700" y="4584700"/>
            <a:ext cx="3158065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51613" y="4584700"/>
            <a:ext cx="3158065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60126" y="4584700"/>
            <a:ext cx="3158065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583693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80" y="443685"/>
            <a:ext cx="1192812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75" y="36427"/>
            <a:ext cx="3937929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5013" y="1106581"/>
            <a:ext cx="3468205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5012" y="1653188"/>
            <a:ext cx="10375901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EE53CF-DA63-E64E-88C0-6FBCCD6E2D63}"/>
              </a:ext>
            </a:extLst>
          </p:cNvPr>
          <p:cNvGrpSpPr/>
          <p:nvPr userDrawn="1"/>
        </p:nvGrpSpPr>
        <p:grpSpPr>
          <a:xfrm>
            <a:off x="0" y="5974464"/>
            <a:ext cx="901960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BB86A3-4F25-354C-A803-D1FC766BE08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AFBAB440-C07F-8541-B674-578176F91D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F8E08A8F-62C1-8847-AF62-972D83F3D23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799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666947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80" y="443685"/>
            <a:ext cx="1192812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73" y="36427"/>
            <a:ext cx="416653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41FD8-9C77-134E-893F-280416889340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A02FB1-8F48-2546-8B40-D1ECDAFD2A66}"/>
              </a:ext>
            </a:extLst>
          </p:cNvPr>
          <p:cNvGrpSpPr/>
          <p:nvPr userDrawn="1"/>
        </p:nvGrpSpPr>
        <p:grpSpPr>
          <a:xfrm>
            <a:off x="0" y="5974464"/>
            <a:ext cx="901960" cy="883534"/>
            <a:chOff x="0" y="5974464"/>
            <a:chExt cx="901960" cy="88353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742927-31E1-EE4A-9A20-30F134CB4D2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5FC23D78-CAC5-8042-94C8-4CFF1893C77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6EA33F20-CB6C-2643-94D8-F8E6F3D4A9D7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799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1209677"/>
            <a:ext cx="3444875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9314" y="1597041"/>
            <a:ext cx="4825924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9314" y="2017171"/>
            <a:ext cx="4825924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5690" y="1217628"/>
            <a:ext cx="3444875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5689" y="1604991"/>
            <a:ext cx="4825924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5689" y="2025122"/>
            <a:ext cx="4825924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313" y="3588979"/>
            <a:ext cx="3444875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314" y="3976343"/>
            <a:ext cx="4825924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314" y="4396473"/>
            <a:ext cx="4825924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5690" y="3596930"/>
            <a:ext cx="3444875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5689" y="3984294"/>
            <a:ext cx="4825924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689" y="4404424"/>
            <a:ext cx="4825924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0B315FC-355F-9144-BA89-A290AD559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90832DA-0694-094B-80DF-FD94D232F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386881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80" y="443685"/>
            <a:ext cx="1192812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75" y="45392"/>
            <a:ext cx="2417244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74" y="693578"/>
            <a:ext cx="3468205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901607" y="451876"/>
            <a:ext cx="4290392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01608" y="451877"/>
            <a:ext cx="4290392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D6F9D3-7314-064F-9A9A-CB00382C3A78}"/>
              </a:ext>
            </a:extLst>
          </p:cNvPr>
          <p:cNvGrpSpPr/>
          <p:nvPr userDrawn="1"/>
        </p:nvGrpSpPr>
        <p:grpSpPr>
          <a:xfrm>
            <a:off x="0" y="5974464"/>
            <a:ext cx="901960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1DF26C-527E-924A-85B8-9D3049F7A65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13B423BA-8ABE-7240-8A87-846F260212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EE06D263-BC51-784A-984B-87E049568C4E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799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935406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80" y="443685"/>
            <a:ext cx="1192812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75" y="36427"/>
            <a:ext cx="2417244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74" y="693578"/>
            <a:ext cx="3468205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5FBD44-9419-484B-A6CA-A1FCFA8307A7}"/>
              </a:ext>
            </a:extLst>
          </p:cNvPr>
          <p:cNvGrpSpPr/>
          <p:nvPr userDrawn="1"/>
        </p:nvGrpSpPr>
        <p:grpSpPr>
          <a:xfrm>
            <a:off x="0" y="5974464"/>
            <a:ext cx="901960" cy="883534"/>
            <a:chOff x="0" y="5974464"/>
            <a:chExt cx="901960" cy="883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07EF41-D2ED-3E4F-B476-6DC6C931C7C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9997EC0E-5283-314C-BC99-65E5C4B1996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4BCF3051-DC9E-9142-A08F-B6D1590B1E6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799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748295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75" y="36427"/>
            <a:ext cx="2417244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74" y="693578"/>
            <a:ext cx="3468205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2743" y="2"/>
            <a:ext cx="7119257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8D76BF-4F36-1A45-919B-124B3C178DE9}"/>
              </a:ext>
            </a:extLst>
          </p:cNvPr>
          <p:cNvGrpSpPr/>
          <p:nvPr userDrawn="1"/>
        </p:nvGrpSpPr>
        <p:grpSpPr>
          <a:xfrm>
            <a:off x="0" y="5974464"/>
            <a:ext cx="901960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CEA99C-9C31-1A48-B25D-DCD3C17C0513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54FD8EA0-3606-E84D-B909-C9696D0838C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F285A15A-A73B-3E4A-A976-7BCF86633553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799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450837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931" y="2019300"/>
            <a:ext cx="8040358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80" y="443685"/>
            <a:ext cx="1192812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75" y="36427"/>
            <a:ext cx="2417244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74" y="693578"/>
            <a:ext cx="3468205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655" y="2238509"/>
            <a:ext cx="5021404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9988" y="1880759"/>
            <a:ext cx="3775075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9428" y="3787079"/>
            <a:ext cx="2320925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9428" y="4098578"/>
            <a:ext cx="2320925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5B963-F9AD-2F44-A4CA-6227CDF7E9A1}"/>
              </a:ext>
            </a:extLst>
          </p:cNvPr>
          <p:cNvGrpSpPr/>
          <p:nvPr userDrawn="1"/>
        </p:nvGrpSpPr>
        <p:grpSpPr>
          <a:xfrm>
            <a:off x="0" y="5974464"/>
            <a:ext cx="901960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04E0DC-B313-0F43-9771-18F17058030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D87064F0-468D-AF48-956B-A8BBB2D9AAE2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36D6D831-EA5C-0743-93D2-5BE889721549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799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19988" y="2667001"/>
            <a:ext cx="4365625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19427" y="4665892"/>
            <a:ext cx="4365625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73928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75" y="36427"/>
            <a:ext cx="2417244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74" y="693578"/>
            <a:ext cx="3468205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B451AF-EA5C-6B4B-B342-AA91D05D47F5}"/>
              </a:ext>
            </a:extLst>
          </p:cNvPr>
          <p:cNvGrpSpPr/>
          <p:nvPr userDrawn="1"/>
        </p:nvGrpSpPr>
        <p:grpSpPr>
          <a:xfrm>
            <a:off x="0" y="5974464"/>
            <a:ext cx="901960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10C4E8-53DE-D442-A965-E42FF4EC9322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E3B13BD1-AB0E-4745-BCD2-4E779F640C91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784723A-C291-0A40-86A3-DEACDC9A0A0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799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66" y="1313683"/>
            <a:ext cx="4365625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099266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960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799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6112" y="32116"/>
            <a:ext cx="7465888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75" y="36427"/>
            <a:ext cx="2417244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74" y="693578"/>
            <a:ext cx="3468205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66" y="1313683"/>
            <a:ext cx="4365625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05045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9D18A-DB2F-4006-9E1B-920FC99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6E164-439E-42DC-B5B3-F2F649842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7EB8B-6DAB-4BCD-8C37-1F5F883E6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E9624-D31B-4AAD-AE1A-07C2C880F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03D-AA52-4587-869C-A0ACA2DFA575}" type="datetimeFigureOut">
              <a:rPr lang="en-IN" smtClean="0"/>
              <a:t>30-03-2022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72B3F-8D77-4472-AFEF-55795AE36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BBBE6-8D27-4B0B-B9A3-0B3DA179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2A94-A8BB-450D-81F3-BBBDCDFD1A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87183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AF2B4B-8DBC-2D48-BE4F-B9D950DC11C9}"/>
              </a:ext>
            </a:extLst>
          </p:cNvPr>
          <p:cNvSpPr/>
          <p:nvPr userDrawn="1"/>
        </p:nvSpPr>
        <p:spPr>
          <a:xfrm>
            <a:off x="1" y="-887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b="0" i="0">
              <a:latin typeface="Gotham Book" panose="02000604040000020004" pitchFamily="2" charset="0"/>
            </a:endParaRPr>
          </a:p>
        </p:txBody>
      </p:sp>
      <p:sp>
        <p:nvSpPr>
          <p:cNvPr id="70" name="Oval 86">
            <a:extLst>
              <a:ext uri="{FF2B5EF4-FFF2-40B4-BE49-F238E27FC236}">
                <a16:creationId xmlns:a16="http://schemas.microsoft.com/office/drawing/2014/main" id="{6FA02B42-3FCD-9649-9606-018DCCC3AC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22445" y="5859676"/>
            <a:ext cx="440231" cy="438641"/>
          </a:xfrm>
          <a:prstGeom prst="ellipse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sp>
        <p:nvSpPr>
          <p:cNvPr id="71" name="Freeform 87">
            <a:extLst>
              <a:ext uri="{FF2B5EF4-FFF2-40B4-BE49-F238E27FC236}">
                <a16:creationId xmlns:a16="http://schemas.microsoft.com/office/drawing/2014/main" id="{DBC6A8AC-F37C-124A-845F-F0113E9930C1}"/>
              </a:ext>
            </a:extLst>
          </p:cNvPr>
          <p:cNvSpPr>
            <a:spLocks/>
          </p:cNvSpPr>
          <p:nvPr userDrawn="1"/>
        </p:nvSpPr>
        <p:spPr bwMode="auto">
          <a:xfrm>
            <a:off x="5203623" y="5932781"/>
            <a:ext cx="141446" cy="290838"/>
          </a:xfrm>
          <a:custGeom>
            <a:avLst/>
            <a:gdLst>
              <a:gd name="T0" fmla="*/ 0 w 106"/>
              <a:gd name="T1" fmla="*/ 387982774 h 218"/>
              <a:gd name="T2" fmla="*/ 0 w 106"/>
              <a:gd name="T3" fmla="*/ 0 h 218"/>
              <a:gd name="T4" fmla="*/ 188691457 w 106"/>
              <a:gd name="T5" fmla="*/ 193991387 h 218"/>
              <a:gd name="T6" fmla="*/ 0 w 106"/>
              <a:gd name="T7" fmla="*/ 387982774 h 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" h="218">
                <a:moveTo>
                  <a:pt x="0" y="218"/>
                </a:moveTo>
                <a:lnTo>
                  <a:pt x="0" y="0"/>
                </a:lnTo>
                <a:lnTo>
                  <a:pt x="106" y="109"/>
                </a:lnTo>
                <a:lnTo>
                  <a:pt x="0" y="2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1E7C3E-1ECB-8E43-AC29-6F60D49FEEF1}"/>
              </a:ext>
            </a:extLst>
          </p:cNvPr>
          <p:cNvGrpSpPr/>
          <p:nvPr userDrawn="1"/>
        </p:nvGrpSpPr>
        <p:grpSpPr>
          <a:xfrm>
            <a:off x="4899276" y="823250"/>
            <a:ext cx="2393454" cy="365535"/>
            <a:chOff x="3712598" y="617435"/>
            <a:chExt cx="1795091" cy="274151"/>
          </a:xfrm>
        </p:grpSpPr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E5BAE4E9-CD28-994D-878E-EE8BB2C8C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D9BA101-63C1-AB40-869B-E865AF859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A05DF19B-F04D-664B-A453-1FCE2E41C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2FCFF2-11EF-474A-A618-A10FF6ADBDB2}"/>
              </a:ext>
            </a:extLst>
          </p:cNvPr>
          <p:cNvGrpSpPr/>
          <p:nvPr userDrawn="1"/>
        </p:nvGrpSpPr>
        <p:grpSpPr>
          <a:xfrm>
            <a:off x="3616728" y="2644565"/>
            <a:ext cx="4958550" cy="1061639"/>
            <a:chOff x="2697049" y="1983421"/>
            <a:chExt cx="3718913" cy="796229"/>
          </a:xfrm>
        </p:grpSpPr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AD204A58-ECF8-3C41-BD48-F6E075899C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9EDED391-2E01-C340-9AFB-3B0E0D695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7701C97F-E7B5-2240-9515-C919BF999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AA36B56B-166E-864C-814B-FD34EA296C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FC3023BE-060F-3741-ACA3-F096D10D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ADD117AC-9387-CA44-98F9-07B28D7B8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4D989764-0A29-DC49-9C9F-3C01A4DA9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5" name="Freeform 58">
              <a:extLst>
                <a:ext uri="{FF2B5EF4-FFF2-40B4-BE49-F238E27FC236}">
                  <a16:creationId xmlns:a16="http://schemas.microsoft.com/office/drawing/2014/main" id="{05BB9E7E-D347-6A48-A790-1DE6CEFD3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id="{082670A2-3A14-F747-8FF3-716A3C08C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7" name="Freeform 60">
              <a:extLst>
                <a:ext uri="{FF2B5EF4-FFF2-40B4-BE49-F238E27FC236}">
                  <a16:creationId xmlns:a16="http://schemas.microsoft.com/office/drawing/2014/main" id="{42084A4E-9242-2846-80B1-E93AACACE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D60A58F0-4B5C-8849-BFD0-95AC9DB54E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9" name="Freeform 62">
              <a:extLst>
                <a:ext uri="{FF2B5EF4-FFF2-40B4-BE49-F238E27FC236}">
                  <a16:creationId xmlns:a16="http://schemas.microsoft.com/office/drawing/2014/main" id="{26F2E560-6940-3148-8156-E2564C01F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0" name="Freeform 63">
              <a:extLst>
                <a:ext uri="{FF2B5EF4-FFF2-40B4-BE49-F238E27FC236}">
                  <a16:creationId xmlns:a16="http://schemas.microsoft.com/office/drawing/2014/main" id="{B465372F-4A5F-D748-BB61-12A6BE414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1" name="Freeform 64">
              <a:extLst>
                <a:ext uri="{FF2B5EF4-FFF2-40B4-BE49-F238E27FC236}">
                  <a16:creationId xmlns:a16="http://schemas.microsoft.com/office/drawing/2014/main" id="{B2AAE470-B04B-014F-8CAE-A2F5BC778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2" name="Freeform 65">
              <a:extLst>
                <a:ext uri="{FF2B5EF4-FFF2-40B4-BE49-F238E27FC236}">
                  <a16:creationId xmlns:a16="http://schemas.microsoft.com/office/drawing/2014/main" id="{1920E2DA-7A0F-2047-80BB-811D27539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3" name="Freeform 66">
              <a:extLst>
                <a:ext uri="{FF2B5EF4-FFF2-40B4-BE49-F238E27FC236}">
                  <a16:creationId xmlns:a16="http://schemas.microsoft.com/office/drawing/2014/main" id="{3082F8DE-176C-E441-B54B-865F83A06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4" name="Freeform 67">
              <a:extLst>
                <a:ext uri="{FF2B5EF4-FFF2-40B4-BE49-F238E27FC236}">
                  <a16:creationId xmlns:a16="http://schemas.microsoft.com/office/drawing/2014/main" id="{19C19B71-28F1-2F41-BA22-8BB8B112C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F6DD68AA-3F47-2748-BA03-C7D885AAD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A92E308B-3B8A-B745-850C-67E3713C2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7" name="Freeform 70">
              <a:extLst>
                <a:ext uri="{FF2B5EF4-FFF2-40B4-BE49-F238E27FC236}">
                  <a16:creationId xmlns:a16="http://schemas.microsoft.com/office/drawing/2014/main" id="{CE989672-34B9-5740-AE98-034E89B85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A5884717-EDEB-494C-AAB3-6D91E900FE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9" name="Freeform 72">
              <a:extLst>
                <a:ext uri="{FF2B5EF4-FFF2-40B4-BE49-F238E27FC236}">
                  <a16:creationId xmlns:a16="http://schemas.microsoft.com/office/drawing/2014/main" id="{F93F8086-7BD0-B340-ABAA-FD70F68D17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0" name="Freeform 73">
              <a:extLst>
                <a:ext uri="{FF2B5EF4-FFF2-40B4-BE49-F238E27FC236}">
                  <a16:creationId xmlns:a16="http://schemas.microsoft.com/office/drawing/2014/main" id="{79FEA98E-BB87-0B44-9F8B-FC36922AC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1" name="Freeform 74">
              <a:extLst>
                <a:ext uri="{FF2B5EF4-FFF2-40B4-BE49-F238E27FC236}">
                  <a16:creationId xmlns:a16="http://schemas.microsoft.com/office/drawing/2014/main" id="{D6794B8A-EEB4-9541-BD62-77B7355C5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2" name="Freeform 75">
              <a:extLst>
                <a:ext uri="{FF2B5EF4-FFF2-40B4-BE49-F238E27FC236}">
                  <a16:creationId xmlns:a16="http://schemas.microsoft.com/office/drawing/2014/main" id="{1B0908A7-98A9-BA48-B88A-905370A16B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sp>
        <p:nvSpPr>
          <p:cNvPr id="103" name="TextBox 48">
            <a:extLst>
              <a:ext uri="{FF2B5EF4-FFF2-40B4-BE49-F238E27FC236}">
                <a16:creationId xmlns:a16="http://schemas.microsoft.com/office/drawing/2014/main" id="{822F8383-E7E9-C549-8BAF-95F3FE0EFE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40223" y="4052465"/>
            <a:ext cx="59115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0" i="0">
                <a:solidFill>
                  <a:srgbClr val="FFFFFF"/>
                </a:solidFill>
                <a:latin typeface="Gotham Book" panose="02000604040000020004" pitchFamily="2" charset="0"/>
              </a:rPr>
              <a:t>$8.4 BILLION ENTERPRISE | 132,000 IDEAPRENEURS | 44 COUNTRIES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AF840-7B31-6948-9FE3-C67C0E30EA61}"/>
              </a:ext>
            </a:extLst>
          </p:cNvPr>
          <p:cNvSpPr txBox="1"/>
          <p:nvPr userDrawn="1"/>
        </p:nvSpPr>
        <p:spPr>
          <a:xfrm>
            <a:off x="5462676" y="5893533"/>
            <a:ext cx="1802545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99" b="0" i="0">
                <a:solidFill>
                  <a:schemeClr val="bg1"/>
                </a:solidFill>
                <a:latin typeface="Gotham Book" panose="02000604040000020004" pitchFamily="2" charset="0"/>
              </a:rPr>
              <a:t>WATCH THE FILM</a:t>
            </a:r>
          </a:p>
        </p:txBody>
      </p:sp>
    </p:spTree>
    <p:extLst>
      <p:ext uri="{BB962C8B-B14F-4D97-AF65-F5344CB8AC3E}">
        <p14:creationId xmlns:p14="http://schemas.microsoft.com/office/powerpoint/2010/main" val="40181341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5B04-E55D-43C9-916B-E0FE56D24A3C}" type="datetimeFigureOut">
              <a:rPr lang="en-IN" smtClean="0"/>
              <a:t>30-03-2022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F2E6-4F7A-48A2-80B0-D49B4CA3C8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924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CB90-834E-4D09-B496-514612858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5E9E9-7795-4E8B-AE07-CE08C9F1C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A2372-C940-4A79-8A42-1A0813E79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D06DB-DA46-4B46-B4DF-BF943E587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0C0C4-1C06-43E4-B51F-4692F82D5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60515B-158D-4105-99BF-E329EE54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03D-AA52-4587-869C-A0ACA2DFA575}" type="datetimeFigureOut">
              <a:rPr lang="en-IN" smtClean="0"/>
              <a:t>30-03-2022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281EB1-E752-4535-9A06-039098E8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55B6FD-F973-448F-8391-84C91502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2A94-A8BB-450D-81F3-BBBDCDFD1A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613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FFBE5-65FA-44A7-BDD7-A1414A68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5A8333-A0CA-448F-B958-A370D204D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03D-AA52-4587-869C-A0ACA2DFA575}" type="datetimeFigureOut">
              <a:rPr lang="en-IN" smtClean="0"/>
              <a:t>30-03-2022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4F4D7-72D9-4DED-B289-D2A2DE95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8EB8E-1315-48D9-9E24-67F69E2F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2A94-A8BB-450D-81F3-BBBDCDFD1A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339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400674-2BE0-47AC-B971-5DF7E461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03D-AA52-4587-869C-A0ACA2DFA575}" type="datetimeFigureOut">
              <a:rPr lang="en-IN" smtClean="0"/>
              <a:t>30-03-2022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63C70B-10AC-48A2-978E-ECF3B582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51948-C64E-41A0-A2FA-C23C6A864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2A94-A8BB-450D-81F3-BBBDCDFD1A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962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19C6-D843-4E29-BF75-4A58D6D38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BDF7B-FBB3-4B50-8BE7-FE7959AD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8A6BC-D8BC-4643-A4EB-C94A0AE7E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7CAEF-BB7F-4D44-B3DD-C0915E176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03D-AA52-4587-869C-A0ACA2DFA575}" type="datetimeFigureOut">
              <a:rPr lang="en-IN" smtClean="0"/>
              <a:t>30-03-2022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B3A0C-121E-43BA-888D-CF8E36730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2EC53-8964-4E44-9A8B-78E855E0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2A94-A8BB-450D-81F3-BBBDCDFD1A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566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1EE40-8D65-4C96-BB58-224516E1B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BCF715-E404-43C5-80ED-B0D84EAFF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5195D-5FF8-4EF2-A7C3-591C46676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47792-6F1B-4681-9FE1-3E41A7224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03D-AA52-4587-869C-A0ACA2DFA575}" type="datetimeFigureOut">
              <a:rPr lang="en-IN" smtClean="0"/>
              <a:t>30-03-2022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EDCF6-5E53-4845-86FD-9F2386BD4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47760-BC29-4B8A-941C-48EB6DC6F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2A94-A8BB-450D-81F3-BBBDCDFD1A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952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47D181-C5F9-47AE-86D6-429106E19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9A12B-1B6A-463C-8AD2-14FC9C13D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26BC1-1099-4C94-93E8-164410A5F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4A03D-AA52-4587-869C-A0ACA2DFA575}" type="datetimeFigureOut">
              <a:rPr lang="en-IN" smtClean="0"/>
              <a:t>30-03-2022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2829F-BA28-42CD-9229-DECC7B3CF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A9DBF-DF51-4C20-AF4F-756173B5B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52A94-A8BB-450D-81F3-BBBDCDFD1A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644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85EAD1-F56D-294F-B2B4-58C52E7FF8E4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11116236" y="161367"/>
            <a:ext cx="80682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9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1218885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6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resource tree organizes what is being deployed and to where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9428"/>
          <a:stretch/>
        </p:blipFill>
        <p:spPr>
          <a:xfrm>
            <a:off x="2286000" y="1828800"/>
            <a:ext cx="7590178" cy="22017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078896" y="2951034"/>
            <a:ext cx="5836504" cy="2001966"/>
            <a:chOff x="3077308" y="2951034"/>
            <a:chExt cx="5836504" cy="20019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0103" y="2971628"/>
              <a:ext cx="4023709" cy="19813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7" name="Connector: Elbow 6"/>
            <p:cNvCxnSpPr/>
            <p:nvPr/>
          </p:nvCxnSpPr>
          <p:spPr bwMode="auto">
            <a:xfrm rot="16200000" flipH="1">
              <a:off x="3761097" y="2267245"/>
              <a:ext cx="784743" cy="2152321"/>
            </a:xfrm>
            <a:prstGeom prst="bentConnector2">
              <a:avLst/>
            </a:prstGeom>
            <a:solidFill>
              <a:srgbClr val="FDFDFD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449070" y="2635520"/>
            <a:ext cx="3320955" cy="646331"/>
            <a:chOff x="447481" y="2635519"/>
            <a:chExt cx="3320955" cy="646331"/>
          </a:xfrm>
        </p:grpSpPr>
        <p:sp>
          <p:nvSpPr>
            <p:cNvPr id="9" name="Rectangle 8"/>
            <p:cNvSpPr/>
            <p:nvPr/>
          </p:nvSpPr>
          <p:spPr bwMode="auto">
            <a:xfrm>
              <a:off x="2496749" y="2770546"/>
              <a:ext cx="1271687" cy="185089"/>
            </a:xfrm>
            <a:prstGeom prst="rect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7481" y="2635519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/>
                </a:rPr>
                <a:t>Top-level container</a:t>
              </a:r>
            </a:p>
          </p:txBody>
        </p:sp>
        <p:cxnSp>
          <p:nvCxnSpPr>
            <p:cNvPr id="10" name="Straight Arrow Connector 9"/>
            <p:cNvCxnSpPr>
              <a:stCxn id="3" idx="3"/>
            </p:cNvCxnSpPr>
            <p:nvPr/>
          </p:nvCxnSpPr>
          <p:spPr bwMode="auto">
            <a:xfrm flipV="1">
              <a:off x="1742881" y="2850280"/>
              <a:ext cx="753868" cy="108405"/>
            </a:xfrm>
            <a:prstGeom prst="straightConnector1">
              <a:avLst/>
            </a:prstGeom>
            <a:solidFill>
              <a:srgbClr val="FDFDF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" name="Rectangle 10"/>
          <p:cNvSpPr/>
          <p:nvPr/>
        </p:nvSpPr>
        <p:spPr bwMode="auto">
          <a:xfrm>
            <a:off x="6381911" y="1916582"/>
            <a:ext cx="682630" cy="293218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2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1218885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6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groups enable collections of resources to be easily reused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859"/>
          <a:stretch/>
        </p:blipFill>
        <p:spPr>
          <a:xfrm>
            <a:off x="685801" y="1676400"/>
            <a:ext cx="7605419" cy="3886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906933" y="3276600"/>
            <a:ext cx="4511734" cy="2347150"/>
            <a:chOff x="4905345" y="3276600"/>
            <a:chExt cx="4511734" cy="2347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8612" y="3367850"/>
              <a:ext cx="4008467" cy="2194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Left Brace 2"/>
            <p:cNvSpPr/>
            <p:nvPr/>
          </p:nvSpPr>
          <p:spPr bwMode="auto">
            <a:xfrm>
              <a:off x="4905345" y="3276600"/>
              <a:ext cx="609600" cy="2347150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906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1218885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6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Agent-type resources represent the computers where components are deployed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319"/>
          <a:stretch/>
        </p:blipFill>
        <p:spPr>
          <a:xfrm>
            <a:off x="762000" y="1524000"/>
            <a:ext cx="7574936" cy="406945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29201" y="3310054"/>
            <a:ext cx="5136285" cy="2712929"/>
            <a:chOff x="5027612" y="3310053"/>
            <a:chExt cx="5136285" cy="27129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4812" y="3383071"/>
              <a:ext cx="4679085" cy="26215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Left Brace 6"/>
            <p:cNvSpPr/>
            <p:nvPr/>
          </p:nvSpPr>
          <p:spPr bwMode="auto">
            <a:xfrm>
              <a:off x="5027612" y="3310053"/>
              <a:ext cx="609600" cy="2712929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39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1218885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6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Component-type resources represent the components that are deployed to target environments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443"/>
          <a:stretch/>
        </p:blipFill>
        <p:spPr>
          <a:xfrm>
            <a:off x="533401" y="1539274"/>
            <a:ext cx="7582557" cy="42370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876801" y="2286000"/>
            <a:ext cx="5364905" cy="4237074"/>
            <a:chOff x="4875212" y="2286000"/>
            <a:chExt cx="5364905" cy="42370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2412" y="2392326"/>
              <a:ext cx="4907705" cy="40846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Left Brace 6"/>
            <p:cNvSpPr/>
            <p:nvPr/>
          </p:nvSpPr>
          <p:spPr bwMode="auto">
            <a:xfrm>
              <a:off x="4875212" y="2286000"/>
              <a:ext cx="609600" cy="4237074"/>
            </a:xfrm>
            <a:prstGeom prst="leftBrace">
              <a:avLst>
                <a:gd name="adj1" fmla="val 8333"/>
                <a:gd name="adj2" fmla="val 60891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93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1218885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6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Resource Tree page displays resources in a hierarchical tree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897"/>
          <a:stretch/>
        </p:blipFill>
        <p:spPr>
          <a:xfrm>
            <a:off x="685800" y="1905000"/>
            <a:ext cx="9169979" cy="4114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39558" y="3657601"/>
            <a:ext cx="5799442" cy="737937"/>
            <a:chOff x="1437970" y="3657600"/>
            <a:chExt cx="5799442" cy="737937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>
              <a:off x="3046412" y="3848100"/>
              <a:ext cx="2133600" cy="381000"/>
            </a:xfrm>
            <a:prstGeom prst="straightConnector1">
              <a:avLst/>
            </a:prstGeom>
            <a:solidFill>
              <a:srgbClr val="FDFDF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Rectangle 6"/>
            <p:cNvSpPr/>
            <p:nvPr/>
          </p:nvSpPr>
          <p:spPr bwMode="auto">
            <a:xfrm>
              <a:off x="5180012" y="3657600"/>
              <a:ext cx="2057400" cy="381000"/>
            </a:xfrm>
            <a:prstGeom prst="rect">
              <a:avLst/>
            </a:prstGeom>
            <a:solidFill>
              <a:srgbClr val="FDFDFD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</a:rPr>
                <a:t>Resource group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437970" y="4166209"/>
              <a:ext cx="1561904" cy="229328"/>
            </a:xfrm>
            <a:prstGeom prst="rect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84696" y="4346775"/>
            <a:ext cx="5368953" cy="381000"/>
            <a:chOff x="1683107" y="4346775"/>
            <a:chExt cx="5368953" cy="3810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3953690" y="4517299"/>
              <a:ext cx="2060961" cy="16601"/>
            </a:xfrm>
            <a:prstGeom prst="straightConnector1">
              <a:avLst/>
            </a:prstGeom>
            <a:solidFill>
              <a:srgbClr val="FDFDF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Rectangle 8"/>
            <p:cNvSpPr/>
            <p:nvPr/>
          </p:nvSpPr>
          <p:spPr bwMode="auto">
            <a:xfrm>
              <a:off x="5942012" y="4346775"/>
              <a:ext cx="1110048" cy="381000"/>
            </a:xfrm>
            <a:prstGeom prst="rect">
              <a:avLst/>
            </a:prstGeom>
            <a:solidFill>
              <a:srgbClr val="FDFDFD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</a:rPr>
                <a:t>Agent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683107" y="4463111"/>
              <a:ext cx="2199082" cy="157015"/>
            </a:xfrm>
            <a:prstGeom prst="rect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43012" y="4669048"/>
            <a:ext cx="4586388" cy="785268"/>
            <a:chOff x="2041424" y="4669048"/>
            <a:chExt cx="4586388" cy="785268"/>
          </a:xfrm>
        </p:grpSpPr>
        <p:sp>
          <p:nvSpPr>
            <p:cNvPr id="10" name="Rectangle 9"/>
            <p:cNvSpPr/>
            <p:nvPr/>
          </p:nvSpPr>
          <p:spPr bwMode="auto">
            <a:xfrm>
              <a:off x="4994660" y="4907967"/>
              <a:ext cx="1633152" cy="381000"/>
            </a:xfrm>
            <a:prstGeom prst="rect">
              <a:avLst/>
            </a:prstGeom>
            <a:solidFill>
              <a:srgbClr val="FDFDFD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</a:rPr>
                <a:t>Components</a:t>
              </a:r>
            </a:p>
          </p:txBody>
        </p:sp>
        <p:sp>
          <p:nvSpPr>
            <p:cNvPr id="11" name="Right Brace 10"/>
            <p:cNvSpPr/>
            <p:nvPr/>
          </p:nvSpPr>
          <p:spPr bwMode="auto">
            <a:xfrm>
              <a:off x="4109651" y="4672434"/>
              <a:ext cx="838200" cy="781882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041424" y="4669048"/>
              <a:ext cx="2017229" cy="785268"/>
            </a:xfrm>
            <a:prstGeom prst="rect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72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1218885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6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associate agents with components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415"/>
          <a:stretch/>
        </p:blipFill>
        <p:spPr>
          <a:xfrm>
            <a:off x="1954306" y="1905001"/>
            <a:ext cx="8334730" cy="399321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85800" y="4389981"/>
            <a:ext cx="1497106" cy="397173"/>
            <a:chOff x="684212" y="4389980"/>
            <a:chExt cx="1497106" cy="397173"/>
          </a:xfrm>
        </p:grpSpPr>
        <p:sp>
          <p:nvSpPr>
            <p:cNvPr id="3" name="Left Brace 2"/>
            <p:cNvSpPr/>
            <p:nvPr/>
          </p:nvSpPr>
          <p:spPr bwMode="auto">
            <a:xfrm>
              <a:off x="1876518" y="4406153"/>
              <a:ext cx="304800" cy="381000"/>
            </a:xfrm>
            <a:prstGeom prst="leftBrace">
              <a:avLst/>
            </a:prstGeom>
            <a:solidFill>
              <a:srgbClr val="FDFDF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4212" y="438998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Agent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0" y="4661572"/>
            <a:ext cx="3151094" cy="923330"/>
            <a:chOff x="4570412" y="4661572"/>
            <a:chExt cx="3151094" cy="923330"/>
          </a:xfrm>
        </p:grpSpPr>
        <p:sp>
          <p:nvSpPr>
            <p:cNvPr id="6" name="Right Brace 5"/>
            <p:cNvSpPr/>
            <p:nvPr/>
          </p:nvSpPr>
          <p:spPr bwMode="auto">
            <a:xfrm>
              <a:off x="4570412" y="4787153"/>
              <a:ext cx="609600" cy="699247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2412" y="4661572"/>
              <a:ext cx="2389094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Components that the agent will deploy to an environment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97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CL Software (Light Blue Theme)">
  <a:themeElements>
    <a:clrScheme name="Custom 1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2847"/>
      </a:accent2>
      <a:accent3>
        <a:srgbClr val="0066B3"/>
      </a:accent3>
      <a:accent4>
        <a:srgbClr val="69B3E1"/>
      </a:accent4>
      <a:accent5>
        <a:srgbClr val="5EC1EF"/>
      </a:accent5>
      <a:accent6>
        <a:srgbClr val="B9E6FA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Metadata/metadata.xml><?xml version="1.0" encoding="utf-8"?>
<metadata xmlns:m="http://www.titus.com/ns/hcl" id="5a6413e8-ec64-4fe1-a15e-be840b1a2d81">
  <m:HCLClassification value="HCL_Cla5s_C0nf1dent1al">
    <alt>HCLClassification=HCL_Cla5s_C0nf1dent1al</alt>
  </m:HCLClassification>
</metadata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0899C1879424C971D457B81F75BDD" ma:contentTypeVersion="13" ma:contentTypeDescription="Create a new document." ma:contentTypeScope="" ma:versionID="5817f7db6ca574c5d2740c200e0fe1ae">
  <xsd:schema xmlns:xsd="http://www.w3.org/2001/XMLSchema" xmlns:xs="http://www.w3.org/2001/XMLSchema" xmlns:p="http://schemas.microsoft.com/office/2006/metadata/properties" xmlns:ns2="95de2b52-a033-41bc-8e79-11368e9c542d" xmlns:ns3="c936785c-3207-4d7a-8b5b-15d74cf33123" targetNamespace="http://schemas.microsoft.com/office/2006/metadata/properties" ma:root="true" ma:fieldsID="8b8f604680a4553b575b7952fd1165ed" ns2:_="" ns3:_="">
    <xsd:import namespace="95de2b52-a033-41bc-8e79-11368e9c542d"/>
    <xsd:import namespace="c936785c-3207-4d7a-8b5b-15d74cf33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e2b52-a033-41bc-8e79-11368e9c54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6785c-3207-4d7a-8b5b-15d74cf3312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E684C6-B204-4D24-919A-EDFAECA6EE86}"/>
</file>

<file path=customXml/itemProps2.xml><?xml version="1.0" encoding="utf-8"?>
<ds:datastoreItem xmlns:ds="http://schemas.openxmlformats.org/officeDocument/2006/customXml" ds:itemID="{D13262D1-DF64-43EA-B422-8F0F29366273}"/>
</file>

<file path=customXml/itemProps3.xml><?xml version="1.0" encoding="utf-8"?>
<ds:datastoreItem xmlns:ds="http://schemas.openxmlformats.org/officeDocument/2006/customXml" ds:itemID="{2C074EC6-467B-4E83-AD5E-9B398CE8704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Widescreen</PresentationFormat>
  <Paragraphs>37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Gotham Book</vt:lpstr>
      <vt:lpstr>Gotham Light</vt:lpstr>
      <vt:lpstr>Gotham Medium</vt:lpstr>
      <vt:lpstr>Office Theme</vt:lpstr>
      <vt:lpstr>HCL Software (Light Blue Theme)</vt:lpstr>
      <vt:lpstr>A resource tree organizes what is being deployed and to where</vt:lpstr>
      <vt:lpstr>Resource groups enable collections of resources to be easily reused</vt:lpstr>
      <vt:lpstr>Agent-type resources represent the computers where components are deployed</vt:lpstr>
      <vt:lpstr>Component-type resources represent the components that are deployed to target environments</vt:lpstr>
      <vt:lpstr>The Resource Tree page displays resources in a hierarchical tree structure</vt:lpstr>
      <vt:lpstr>Resources associate agents with components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resource tree organizes what is being deployed and to where</dc:title>
  <dc:creator>Srinivasarao Jalasutram</dc:creator>
  <cp:lastModifiedBy>Srinivasarao Jalasutram</cp:lastModifiedBy>
  <cp:revision>2</cp:revision>
  <dcterms:created xsi:type="dcterms:W3CDTF">2022-03-30T06:48:04Z</dcterms:created>
  <dcterms:modified xsi:type="dcterms:W3CDTF">2022-03-30T08:40:30Z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0x0101005990899C1879424C971D457B81F75BDD</vt:lpwstr>
  </property>
  <property fmtid="{D5CDD505-2E9C-101B-9397-08002B2CF9AE}" pid="3" name="HCLClassification">
    <vt:lpwstr>HCL_Cla5s_C0nf1dent1al</vt:lpwstr>
  </property>
  <property fmtid="{D5CDD505-2E9C-101B-9397-08002B2CF9AE}" pid="4" name="TitusGUID">
    <vt:lpwstr>5a6413e8-ec64-4fe1-a15e-be840b1a2d81</vt:lpwstr>
  </property>
</Properties>
</file>