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503" r:id="rId3"/>
    <p:sldId id="572" r:id="rId4"/>
    <p:sldId id="548" r:id="rId5"/>
    <p:sldId id="583" r:id="rId6"/>
    <p:sldId id="547" r:id="rId7"/>
    <p:sldId id="509" r:id="rId8"/>
    <p:sldId id="507" r:id="rId9"/>
    <p:sldId id="62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941" autoAdjust="0"/>
  </p:normalViewPr>
  <p:slideViewPr>
    <p:cSldViewPr snapToGrid="0">
      <p:cViewPr varScale="1">
        <p:scale>
          <a:sx n="60" d="100"/>
          <a:sy n="60" d="100"/>
        </p:scale>
        <p:origin x="152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58269-7934-4F08-BFE9-86A2BA830892}" type="datetimeFigureOut">
              <a:rPr lang="en-IN" smtClean="0"/>
              <a:t>26-06-2022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08F7F-5DFA-4EBB-BD5B-9B455F1BDD47}" type="slidenum">
              <a:rPr lang="en-IN" smtClean="0"/>
              <a:t>‹#›</a:t>
            </a:fld>
            <a:endParaRPr lang="en-IN"/>
          </a:p>
        </p:txBody>
      </p:sp>
    </p:spTree>
    <p:extLst>
      <p:ext uri="{BB962C8B-B14F-4D97-AF65-F5344CB8AC3E}">
        <p14:creationId xmlns:p14="http://schemas.microsoft.com/office/powerpoint/2010/main" val="168143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An application is a container for components, processes, and resources. When you create an application, you determine a few things: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You’ll want to identify who has access to the application. You can grant access to teams, and you can set the application security type.</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You decide if you want to base your application on a template. Application templates can help you to be sure that new applications contain the types of components, environments, and resources that you specify. You can also specify the application properties, environment properties, and environment gates for an application. </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You can choose to use a Notification Scheme. A notification scheme sends out notifications that are based on events, such as when an application deployment fails or succeeds. </a:t>
            </a:r>
          </a:p>
          <a:p>
            <a:pPr marL="0" indent="0">
              <a:buFont typeface="Arial" panose="020B0604020202020204" pitchFamily="34" charset="0"/>
              <a:buNone/>
            </a:pPr>
            <a:endParaRPr lang="en-US" sz="1600" kern="1200" dirty="0">
              <a:solidFill>
                <a:schemeClr val="tx1"/>
              </a:solidFill>
              <a:effectLst/>
              <a:latin typeface="+mn-lt"/>
              <a:ea typeface="+mn-ea"/>
              <a:cs typeface="+mn-cs"/>
            </a:endParaRPr>
          </a:p>
        </p:txBody>
      </p:sp>
      <p:sp>
        <p:nvSpPr>
          <p:cNvPr id="6" name="Slide Number Placeholder 5"/>
          <p:cNvSpPr>
            <a:spLocks noGrp="1"/>
          </p:cNvSpPr>
          <p:nvPr>
            <p:ph type="sldNum" sz="quarter" idx="12"/>
          </p:nvPr>
        </p:nvSpPr>
        <p:spPr/>
        <p:txBody>
          <a:bodyPr/>
          <a:lstStyle/>
          <a:p>
            <a:fld id="{87D4ED49-6B14-47B2-ADE8-B409E50FE394}" type="slidenum">
              <a:rPr lang="en-US" smtClean="0"/>
              <a:t>1</a:t>
            </a:fld>
            <a:endParaRPr lang="en-US" dirty="0"/>
          </a:p>
        </p:txBody>
      </p:sp>
      <p:sp>
        <p:nvSpPr>
          <p:cNvPr id="7" name="Rectangle 2"/>
          <p:cNvSpPr>
            <a:spLocks noGrp="1" noChangeArrowheads="1"/>
          </p:cNvSpPr>
          <p:nvPr>
            <p:ph type="hdr" sz="quarter"/>
          </p:nvPr>
        </p:nvSpPr>
        <p:spPr>
          <a:xfrm>
            <a:off x="0" y="0"/>
            <a:ext cx="6572250" cy="450909"/>
          </a:xfr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eaLnBrk="1" hangingPunct="1">
              <a:spcBef>
                <a:spcPct val="0"/>
              </a:spcBef>
            </a:pPr>
            <a:r>
              <a:rPr lang="en-US" altLang="en-US" sz="800" dirty="0">
                <a:solidFill>
                  <a:schemeClr val="tx1"/>
                </a:solidFill>
              </a:rPr>
              <a:t>Design Software Deployment and Deploy Applications with IBM UrbanCode Deploy</a:t>
            </a:r>
          </a:p>
        </p:txBody>
      </p:sp>
      <p:sp>
        <p:nvSpPr>
          <p:cNvPr id="8" name="Footer Placeholder 5"/>
          <p:cNvSpPr>
            <a:spLocks noGrp="1"/>
          </p:cNvSpPr>
          <p:nvPr>
            <p:ph type="ftr" sz="quarter" idx="4"/>
          </p:nvPr>
        </p:nvSpPr>
        <p:spPr>
          <a:xfrm>
            <a:off x="0" y="8846554"/>
            <a:ext cx="2971800" cy="465693"/>
          </a:xfrm>
        </p:spPr>
        <p:txBody>
          <a:bodyPr/>
          <a:lstStyle/>
          <a:p>
            <a:r>
              <a:rPr lang="en-US" dirty="0"/>
              <a:t>© Copyright IBM Corporation 2017</a:t>
            </a:r>
          </a:p>
        </p:txBody>
      </p:sp>
    </p:spTree>
    <p:extLst>
      <p:ext uri="{BB962C8B-B14F-4D97-AF65-F5344CB8AC3E}">
        <p14:creationId xmlns:p14="http://schemas.microsoft.com/office/powerpoint/2010/main" val="38062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After defining the application, itself, the next step is to identify the components that it manages. </a:t>
            </a:r>
          </a:p>
        </p:txBody>
      </p:sp>
      <p:sp>
        <p:nvSpPr>
          <p:cNvPr id="6" name="Slide Number Placeholder 5"/>
          <p:cNvSpPr>
            <a:spLocks noGrp="1"/>
          </p:cNvSpPr>
          <p:nvPr>
            <p:ph type="sldNum" sz="quarter" idx="12"/>
          </p:nvPr>
        </p:nvSpPr>
        <p:spPr/>
        <p:txBody>
          <a:bodyPr/>
          <a:lstStyle/>
          <a:p>
            <a:fld id="{87D4ED49-6B14-47B2-ADE8-B409E50FE394}" type="slidenum">
              <a:rPr lang="en-US" smtClean="0"/>
              <a:t>2</a:t>
            </a:fld>
            <a:endParaRPr lang="en-US" dirty="0"/>
          </a:p>
        </p:txBody>
      </p:sp>
      <p:sp>
        <p:nvSpPr>
          <p:cNvPr id="7" name="Rectangle 2"/>
          <p:cNvSpPr>
            <a:spLocks noGrp="1" noChangeArrowheads="1"/>
          </p:cNvSpPr>
          <p:nvPr>
            <p:ph type="hdr" sz="quarter"/>
          </p:nvPr>
        </p:nvSpPr>
        <p:spPr>
          <a:xfrm>
            <a:off x="0" y="0"/>
            <a:ext cx="6572250" cy="450909"/>
          </a:xfr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eaLnBrk="1" hangingPunct="1">
              <a:spcBef>
                <a:spcPct val="0"/>
              </a:spcBef>
            </a:pPr>
            <a:r>
              <a:rPr lang="en-US" altLang="en-US" sz="800" dirty="0">
                <a:solidFill>
                  <a:schemeClr val="tx1"/>
                </a:solidFill>
              </a:rPr>
              <a:t>Design Software Deployment and Deploy Applications with IBM UrbanCode Deploy</a:t>
            </a:r>
          </a:p>
        </p:txBody>
      </p:sp>
      <p:sp>
        <p:nvSpPr>
          <p:cNvPr id="8" name="Footer Placeholder 5"/>
          <p:cNvSpPr>
            <a:spLocks noGrp="1"/>
          </p:cNvSpPr>
          <p:nvPr>
            <p:ph type="ftr" sz="quarter" idx="4"/>
          </p:nvPr>
        </p:nvSpPr>
        <p:spPr>
          <a:xfrm>
            <a:off x="0" y="8846554"/>
            <a:ext cx="2971800" cy="465693"/>
          </a:xfrm>
        </p:spPr>
        <p:txBody>
          <a:bodyPr/>
          <a:lstStyle/>
          <a:p>
            <a:r>
              <a:rPr lang="en-US" dirty="0"/>
              <a:t>© Copyright IBM Corporation 2017</a:t>
            </a:r>
          </a:p>
        </p:txBody>
      </p:sp>
    </p:spTree>
    <p:extLst>
      <p:ext uri="{BB962C8B-B14F-4D97-AF65-F5344CB8AC3E}">
        <p14:creationId xmlns:p14="http://schemas.microsoft.com/office/powerpoint/2010/main" val="150218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associate components with an application, they are available to be used in deployments.</a:t>
            </a:r>
          </a:p>
        </p:txBody>
      </p:sp>
      <p:sp>
        <p:nvSpPr>
          <p:cNvPr id="6" name="Slide Number Placeholder 5"/>
          <p:cNvSpPr>
            <a:spLocks noGrp="1"/>
          </p:cNvSpPr>
          <p:nvPr>
            <p:ph type="sldNum" sz="quarter" idx="12"/>
          </p:nvPr>
        </p:nvSpPr>
        <p:spPr/>
        <p:txBody>
          <a:bodyPr/>
          <a:lstStyle/>
          <a:p>
            <a:fld id="{87D4ED49-6B14-47B2-ADE8-B409E50FE394}" type="slidenum">
              <a:rPr lang="en-US" smtClean="0"/>
              <a:t>3</a:t>
            </a:fld>
            <a:endParaRPr lang="en-US" dirty="0"/>
          </a:p>
        </p:txBody>
      </p:sp>
      <p:sp>
        <p:nvSpPr>
          <p:cNvPr id="7" name="Rectangle 2"/>
          <p:cNvSpPr>
            <a:spLocks noGrp="1" noChangeArrowheads="1"/>
          </p:cNvSpPr>
          <p:nvPr>
            <p:ph type="hdr" sz="quarter"/>
          </p:nvPr>
        </p:nvSpPr>
        <p:spPr>
          <a:xfrm>
            <a:off x="0" y="0"/>
            <a:ext cx="6572250" cy="450909"/>
          </a:xfr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eaLnBrk="1" hangingPunct="1">
              <a:spcBef>
                <a:spcPct val="0"/>
              </a:spcBef>
            </a:pPr>
            <a:r>
              <a:rPr lang="en-US" altLang="en-US" sz="800" dirty="0">
                <a:solidFill>
                  <a:schemeClr val="tx1"/>
                </a:solidFill>
              </a:rPr>
              <a:t>Design Software Deployment and Deploy Applications with IBM UrbanCode Deploy</a:t>
            </a:r>
          </a:p>
        </p:txBody>
      </p:sp>
      <p:sp>
        <p:nvSpPr>
          <p:cNvPr id="8" name="Footer Placeholder 5"/>
          <p:cNvSpPr>
            <a:spLocks noGrp="1"/>
          </p:cNvSpPr>
          <p:nvPr>
            <p:ph type="ftr" sz="quarter" idx="4"/>
          </p:nvPr>
        </p:nvSpPr>
        <p:spPr>
          <a:xfrm>
            <a:off x="0" y="8846554"/>
            <a:ext cx="2971800" cy="465693"/>
          </a:xfrm>
        </p:spPr>
        <p:txBody>
          <a:bodyPr/>
          <a:lstStyle/>
          <a:p>
            <a:r>
              <a:rPr lang="en-US" dirty="0"/>
              <a:t>© Copyright IBM Corporation 2017</a:t>
            </a:r>
          </a:p>
        </p:txBody>
      </p:sp>
    </p:spTree>
    <p:extLst>
      <p:ext uri="{BB962C8B-B14F-4D97-AF65-F5344CB8AC3E}">
        <p14:creationId xmlns:p14="http://schemas.microsoft.com/office/powerpoint/2010/main" val="226739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p:spPr>
        <p:txBody>
          <a:bodyPr/>
          <a:lstStyle/>
          <a:p>
            <a:r>
              <a:rPr lang="en-US" sz="1600" kern="1200" dirty="0">
                <a:solidFill>
                  <a:schemeClr val="tx1"/>
                </a:solidFill>
                <a:effectLst/>
                <a:latin typeface="+mn-lt"/>
                <a:ea typeface="+mn-ea"/>
                <a:cs typeface="+mn-cs"/>
              </a:rPr>
              <a:t>In this next section, we look at application processes, which describe  the application model.</a:t>
            </a:r>
          </a:p>
        </p:txBody>
      </p:sp>
      <p:sp>
        <p:nvSpPr>
          <p:cNvPr id="6" name="Rectangle 2"/>
          <p:cNvSpPr>
            <a:spLocks noGrp="1" noChangeArrowheads="1"/>
          </p:cNvSpPr>
          <p:nvPr>
            <p:ph type="hdr" sz="quarter"/>
          </p:nvPr>
        </p:nvSpPr>
        <p:spPr>
          <a:xfrm>
            <a:off x="0" y="0"/>
            <a:ext cx="6572250" cy="450909"/>
          </a:xfr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7" name="Footer Placeholder 5"/>
          <p:cNvSpPr>
            <a:spLocks noGrp="1"/>
          </p:cNvSpPr>
          <p:nvPr>
            <p:ph type="ftr" sz="quarter" idx="4"/>
          </p:nvPr>
        </p:nvSpPr>
        <p:spPr>
          <a:xfrm>
            <a:off x="0" y="8846554"/>
            <a:ext cx="2971800" cy="4656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147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sz="1600" kern="1200" dirty="0">
                <a:solidFill>
                  <a:schemeClr val="tx1"/>
                </a:solidFill>
                <a:effectLst/>
                <a:latin typeface="+mn-lt"/>
                <a:ea typeface="+mn-ea"/>
                <a:cs typeface="+mn-cs"/>
              </a:rPr>
              <a:t>When you create application processes, you not only determine which components are grouped together, but you also identify the flow of the deployment. Component processes are run in a particular order as managed by the application process.</a:t>
            </a:r>
          </a:p>
        </p:txBody>
      </p:sp>
      <p:sp>
        <p:nvSpPr>
          <p:cNvPr id="6" name="Rectangle 2"/>
          <p:cNvSpPr>
            <a:spLocks noGrp="1" noChangeArrowheads="1"/>
          </p:cNvSpPr>
          <p:nvPr>
            <p:ph type="hdr" sz="quarter"/>
          </p:nvPr>
        </p:nvSpPr>
        <p:spPr>
          <a:xfrm>
            <a:off x="0" y="0"/>
            <a:ext cx="6572250" cy="450909"/>
          </a:xfr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7" name="Footer Placeholder 5"/>
          <p:cNvSpPr>
            <a:spLocks noGrp="1"/>
          </p:cNvSpPr>
          <p:nvPr>
            <p:ph type="ftr" sz="quarter" idx="4"/>
          </p:nvPr>
        </p:nvSpPr>
        <p:spPr>
          <a:xfrm>
            <a:off x="0" y="8846554"/>
            <a:ext cx="2971800" cy="4656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448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Application processes, like component processes, are created with the process editor. They are authored with a visual drag-and-drop editor and composed of steps that call the component processes.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Similar  to component processes, you can use several step types, such as: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Conditional processes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Switch steps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Branching and joining steps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Process step properties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Post-processing preconditions</a:t>
            </a:r>
          </a:p>
          <a:p>
            <a:pPr defTabSz="1165132">
              <a:defRPr/>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2"/>
          <p:cNvSpPr>
            <a:spLocks noGrp="1" noChangeArrowheads="1"/>
          </p:cNvSpPr>
          <p:nvPr>
            <p:ph type="hdr" sz="quarter"/>
          </p:nvPr>
        </p:nvSpPr>
        <p:spPr>
          <a:xfrm>
            <a:off x="0" y="0"/>
            <a:ext cx="6572250" cy="450909"/>
          </a:xfr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7" name="Footer Placeholder 5"/>
          <p:cNvSpPr>
            <a:spLocks noGrp="1"/>
          </p:cNvSpPr>
          <p:nvPr>
            <p:ph type="ftr" sz="quarter" idx="4"/>
          </p:nvPr>
        </p:nvSpPr>
        <p:spPr>
          <a:xfrm>
            <a:off x="0" y="8846554"/>
            <a:ext cx="2971800" cy="4656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118906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sz="1600" kern="1200" dirty="0">
                <a:solidFill>
                  <a:schemeClr val="tx1"/>
                </a:solidFill>
                <a:effectLst/>
                <a:latin typeface="+mn-lt"/>
                <a:ea typeface="+mn-ea"/>
                <a:cs typeface="+mn-cs"/>
              </a:rPr>
              <a:t>An application process plays a coordination role. Steps in an application process represent the various component processes and tasks that are required to complete a deployment. While it looks like a component process, these steps are not from plug-ins. Steps for applications are part of HCL Launch . </a:t>
            </a:r>
          </a:p>
          <a:p>
            <a:pPr defTabSz="1113750"/>
            <a:endParaRPr lang="en-US" altLang="en-US" dirty="0"/>
          </a:p>
        </p:txBody>
      </p:sp>
      <p:sp>
        <p:nvSpPr>
          <p:cNvPr id="6" name="Rectangle 2"/>
          <p:cNvSpPr>
            <a:spLocks noGrp="1" noChangeArrowheads="1"/>
          </p:cNvSpPr>
          <p:nvPr>
            <p:ph type="hdr" sz="quarter"/>
          </p:nvPr>
        </p:nvSpPr>
        <p:spPr>
          <a:xfrm>
            <a:off x="0" y="0"/>
            <a:ext cx="6572250" cy="450909"/>
          </a:xfr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7" name="Footer Placeholder 5"/>
          <p:cNvSpPr>
            <a:spLocks noGrp="1"/>
          </p:cNvSpPr>
          <p:nvPr>
            <p:ph type="ftr" sz="quarter" idx="4"/>
          </p:nvPr>
        </p:nvSpPr>
        <p:spPr>
          <a:xfrm>
            <a:off x="0" y="8846554"/>
            <a:ext cx="2971800" cy="4656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65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p:spPr>
        <p:txBody>
          <a:bodyPr/>
          <a:lstStyle/>
          <a:p>
            <a:pPr eaLnBrk="1" hangingPunct="1"/>
            <a:r>
              <a:rPr lang="en-US" altLang="en-US" sz="1000" dirty="0"/>
              <a:t>With all the details in place , </a:t>
            </a:r>
          </a:p>
          <a:p>
            <a:pPr eaLnBrk="1" hangingPunct="1"/>
            <a:endParaRPr lang="en-US" altLang="en-US" sz="1000" dirty="0"/>
          </a:p>
          <a:p>
            <a:pPr eaLnBrk="1" hangingPunct="1"/>
            <a:r>
              <a:rPr lang="en-US" altLang="en-US" sz="1000" dirty="0"/>
              <a:t>How to deploy , What to deploy and Where to deploy . We are ready to go ahead with the deployments .</a:t>
            </a:r>
          </a:p>
        </p:txBody>
      </p:sp>
      <p:sp>
        <p:nvSpPr>
          <p:cNvPr id="6" name="Rectangle 2"/>
          <p:cNvSpPr>
            <a:spLocks noGrp="1" noChangeArrowheads="1"/>
          </p:cNvSpPr>
          <p:nvPr>
            <p:ph type="hdr" sz="quarter"/>
          </p:nvPr>
        </p:nvSpPr>
        <p:spPr>
          <a:xfrm>
            <a:off x="0" y="0"/>
            <a:ext cx="6572250" cy="450909"/>
          </a:xfr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7" name="Footer Placeholder 5"/>
          <p:cNvSpPr>
            <a:spLocks noGrp="1"/>
          </p:cNvSpPr>
          <p:nvPr>
            <p:ph type="ftr" sz="quarter" idx="4"/>
          </p:nvPr>
        </p:nvSpPr>
        <p:spPr>
          <a:xfrm>
            <a:off x="0" y="8846554"/>
            <a:ext cx="2971800" cy="4656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25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57DF-2E49-485C-B71D-00DCF0A2D2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E334C30-1FB7-4214-BFC9-C7922E1694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88FA074-94E3-4D73-AF87-72ABC1A6A792}"/>
              </a:ext>
            </a:extLst>
          </p:cNvPr>
          <p:cNvSpPr>
            <a:spLocks noGrp="1"/>
          </p:cNvSpPr>
          <p:nvPr>
            <p:ph type="dt" sz="half" idx="10"/>
          </p:nvPr>
        </p:nvSpPr>
        <p:spPr/>
        <p:txBody>
          <a:bodyPr/>
          <a:lstStyle/>
          <a:p>
            <a:fld id="{1AB75463-D001-434E-A2E7-99D7BB05FAEA}" type="datetimeFigureOut">
              <a:rPr lang="en-IN" smtClean="0"/>
              <a:t>26-06-2022</a:t>
            </a:fld>
            <a:endParaRPr lang="en-IN"/>
          </a:p>
        </p:txBody>
      </p:sp>
      <p:sp>
        <p:nvSpPr>
          <p:cNvPr id="5" name="Footer Placeholder 4">
            <a:extLst>
              <a:ext uri="{FF2B5EF4-FFF2-40B4-BE49-F238E27FC236}">
                <a16:creationId xmlns:a16="http://schemas.microsoft.com/office/drawing/2014/main" id="{5C77B97C-B2F0-488C-BF28-A18ED6CCDB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6651C6-F9C4-412E-9141-18BEE4BB9FAD}"/>
              </a:ext>
            </a:extLst>
          </p:cNvPr>
          <p:cNvSpPr>
            <a:spLocks noGrp="1"/>
          </p:cNvSpPr>
          <p:nvPr>
            <p:ph type="sldNum" sz="quarter" idx="12"/>
          </p:nvPr>
        </p:nvSpPr>
        <p:spPr/>
        <p:txBody>
          <a:bodyPr/>
          <a:lstStyle/>
          <a:p>
            <a:fld id="{9A41264E-E17C-42BA-9BC5-1B7B8043AAAD}" type="slidenum">
              <a:rPr lang="en-IN" smtClean="0"/>
              <a:t>‹#›</a:t>
            </a:fld>
            <a:endParaRPr lang="en-IN"/>
          </a:p>
        </p:txBody>
      </p:sp>
    </p:spTree>
    <p:extLst>
      <p:ext uri="{BB962C8B-B14F-4D97-AF65-F5344CB8AC3E}">
        <p14:creationId xmlns:p14="http://schemas.microsoft.com/office/powerpoint/2010/main" val="328349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16E5-2AA3-4628-85FF-C9144CB32D8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81D2E5A-A664-4181-B9D7-F075DC188B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532DFB-DC9C-4DDA-AE7A-04AD4EE55246}"/>
              </a:ext>
            </a:extLst>
          </p:cNvPr>
          <p:cNvSpPr>
            <a:spLocks noGrp="1"/>
          </p:cNvSpPr>
          <p:nvPr>
            <p:ph type="dt" sz="half" idx="10"/>
          </p:nvPr>
        </p:nvSpPr>
        <p:spPr/>
        <p:txBody>
          <a:bodyPr/>
          <a:lstStyle/>
          <a:p>
            <a:fld id="{1AB75463-D001-434E-A2E7-99D7BB05FAEA}" type="datetimeFigureOut">
              <a:rPr lang="en-IN" smtClean="0"/>
              <a:t>26-06-2022</a:t>
            </a:fld>
            <a:endParaRPr lang="en-IN"/>
          </a:p>
        </p:txBody>
      </p:sp>
      <p:sp>
        <p:nvSpPr>
          <p:cNvPr id="5" name="Footer Placeholder 4">
            <a:extLst>
              <a:ext uri="{FF2B5EF4-FFF2-40B4-BE49-F238E27FC236}">
                <a16:creationId xmlns:a16="http://schemas.microsoft.com/office/drawing/2014/main" id="{F421ABA2-A9DE-44F3-B659-5A67DD1D48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9858948-DEB5-411E-9594-12357268B875}"/>
              </a:ext>
            </a:extLst>
          </p:cNvPr>
          <p:cNvSpPr>
            <a:spLocks noGrp="1"/>
          </p:cNvSpPr>
          <p:nvPr>
            <p:ph type="sldNum" sz="quarter" idx="12"/>
          </p:nvPr>
        </p:nvSpPr>
        <p:spPr/>
        <p:txBody>
          <a:bodyPr/>
          <a:lstStyle/>
          <a:p>
            <a:fld id="{9A41264E-E17C-42BA-9BC5-1B7B8043AAAD}" type="slidenum">
              <a:rPr lang="en-IN" smtClean="0"/>
              <a:t>‹#›</a:t>
            </a:fld>
            <a:endParaRPr lang="en-IN"/>
          </a:p>
        </p:txBody>
      </p:sp>
    </p:spTree>
    <p:extLst>
      <p:ext uri="{BB962C8B-B14F-4D97-AF65-F5344CB8AC3E}">
        <p14:creationId xmlns:p14="http://schemas.microsoft.com/office/powerpoint/2010/main" val="293810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B9184-6811-4884-885F-966E444BC9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1B0BA1A-B6F4-4FDB-B5E1-BEE132DBFE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8FD6D3-29F7-4DF6-83C5-0E1CA3A07A1F}"/>
              </a:ext>
            </a:extLst>
          </p:cNvPr>
          <p:cNvSpPr>
            <a:spLocks noGrp="1"/>
          </p:cNvSpPr>
          <p:nvPr>
            <p:ph type="dt" sz="half" idx="10"/>
          </p:nvPr>
        </p:nvSpPr>
        <p:spPr/>
        <p:txBody>
          <a:bodyPr/>
          <a:lstStyle/>
          <a:p>
            <a:fld id="{1AB75463-D001-434E-A2E7-99D7BB05FAEA}" type="datetimeFigureOut">
              <a:rPr lang="en-IN" smtClean="0"/>
              <a:t>26-06-2022</a:t>
            </a:fld>
            <a:endParaRPr lang="en-IN"/>
          </a:p>
        </p:txBody>
      </p:sp>
      <p:sp>
        <p:nvSpPr>
          <p:cNvPr id="5" name="Footer Placeholder 4">
            <a:extLst>
              <a:ext uri="{FF2B5EF4-FFF2-40B4-BE49-F238E27FC236}">
                <a16:creationId xmlns:a16="http://schemas.microsoft.com/office/drawing/2014/main" id="{7BBCFEBF-DFE3-47EC-BD5A-534B95FEF0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FA0A776-F112-47D9-92BC-CD341C533E14}"/>
              </a:ext>
            </a:extLst>
          </p:cNvPr>
          <p:cNvSpPr>
            <a:spLocks noGrp="1"/>
          </p:cNvSpPr>
          <p:nvPr>
            <p:ph type="sldNum" sz="quarter" idx="12"/>
          </p:nvPr>
        </p:nvSpPr>
        <p:spPr/>
        <p:txBody>
          <a:bodyPr/>
          <a:lstStyle/>
          <a:p>
            <a:fld id="{9A41264E-E17C-42BA-9BC5-1B7B8043AAAD}" type="slidenum">
              <a:rPr lang="en-IN" smtClean="0"/>
              <a:t>‹#›</a:t>
            </a:fld>
            <a:endParaRPr lang="en-IN"/>
          </a:p>
        </p:txBody>
      </p:sp>
    </p:spTree>
    <p:extLst>
      <p:ext uri="{BB962C8B-B14F-4D97-AF65-F5344CB8AC3E}">
        <p14:creationId xmlns:p14="http://schemas.microsoft.com/office/powerpoint/2010/main" val="237689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ng title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6" y="36427"/>
            <a:ext cx="10657366"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Infographic</a:t>
            </a:r>
            <a:r>
              <a:rPr lang="en-US" sz="2799">
                <a:solidFill>
                  <a:srgbClr val="4B4B4B"/>
                </a:solidFill>
                <a:latin typeface="Gotham Book" panose="02000604040000020004" pitchFamily="2" charset="0"/>
              </a:rPr>
              <a:t> slide</a:t>
            </a:r>
          </a:p>
        </p:txBody>
      </p:sp>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15" name="Slide Number Placeholder 5">
            <a:extLst>
              <a:ext uri="{FF2B5EF4-FFF2-40B4-BE49-F238E27FC236}">
                <a16:creationId xmlns:a16="http://schemas.microsoft.com/office/drawing/2014/main" id="{7A937FDC-DA78-FF44-ABFA-A117541D523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7" name="Graphic 16">
            <a:extLst>
              <a:ext uri="{FF2B5EF4-FFF2-40B4-BE49-F238E27FC236}">
                <a16:creationId xmlns:a16="http://schemas.microsoft.com/office/drawing/2014/main" id="{C216BA44-201C-984C-B141-0D97E04234C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9AB175F-B5E7-7D45-B153-F5410A39C714}"/>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221976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F433A83-BC4D-4340-A30E-E4C6AFD4DF2A}"/>
              </a:ext>
            </a:extLst>
          </p:cNvPr>
          <p:cNvSpPr/>
          <p:nvPr userDrawn="1"/>
        </p:nvSpPr>
        <p:spPr>
          <a:xfrm>
            <a:off x="1"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14" name="Title 1">
            <a:extLst>
              <a:ext uri="{FF2B5EF4-FFF2-40B4-BE49-F238E27FC236}">
                <a16:creationId xmlns:a16="http://schemas.microsoft.com/office/drawing/2014/main" id="{0AE6EF4F-3648-2C42-92E5-80D324FE9FBB}"/>
              </a:ext>
            </a:extLst>
          </p:cNvPr>
          <p:cNvSpPr>
            <a:spLocks noGrp="1"/>
          </p:cNvSpPr>
          <p:nvPr>
            <p:ph type="ctrTitle" hasCustomPrompt="1"/>
          </p:nvPr>
        </p:nvSpPr>
        <p:spPr>
          <a:xfrm>
            <a:off x="1524001" y="2135375"/>
            <a:ext cx="9144000" cy="2387600"/>
          </a:xfrm>
          <a:prstGeom prst="rect">
            <a:avLst/>
          </a:prstGeom>
        </p:spPr>
        <p:txBody>
          <a:bodyPr anchor="b"/>
          <a:lstStyle>
            <a:lvl1pPr algn="ctr">
              <a:defRPr sz="5998" b="0" i="0">
                <a:solidFill>
                  <a:schemeClr val="bg1"/>
                </a:solidFill>
                <a:latin typeface="Gotham Light" panose="02000504020000020004" pitchFamily="2" charset="0"/>
              </a:defRPr>
            </a:lvl1pPr>
          </a:lstStyle>
          <a:p>
            <a:r>
              <a:rPr lang="en-US"/>
              <a:t>PRESENTATION TITLE</a:t>
            </a:r>
          </a:p>
        </p:txBody>
      </p:sp>
      <p:sp>
        <p:nvSpPr>
          <p:cNvPr id="15" name="Subtitle 2">
            <a:extLst>
              <a:ext uri="{FF2B5EF4-FFF2-40B4-BE49-F238E27FC236}">
                <a16:creationId xmlns:a16="http://schemas.microsoft.com/office/drawing/2014/main" id="{61B976D9-82B1-6047-BFC3-F198B3D96617}"/>
              </a:ext>
            </a:extLst>
          </p:cNvPr>
          <p:cNvSpPr>
            <a:spLocks noGrp="1"/>
          </p:cNvSpPr>
          <p:nvPr>
            <p:ph type="subTitle" idx="1" hasCustomPrompt="1"/>
          </p:nvPr>
        </p:nvSpPr>
        <p:spPr>
          <a:xfrm>
            <a:off x="1524001" y="4615050"/>
            <a:ext cx="9144000" cy="1655762"/>
          </a:xfrm>
          <a:prstGeom prst="rect">
            <a:avLst/>
          </a:prstGeom>
        </p:spPr>
        <p:txBody>
          <a:bodyPr>
            <a:normAutofit/>
          </a:bodyPr>
          <a:lstStyle>
            <a:lvl1pPr marL="0" indent="0" algn="ctr">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pic>
        <p:nvPicPr>
          <p:cNvPr id="17" name="Picture 16">
            <a:extLst>
              <a:ext uri="{FF2B5EF4-FFF2-40B4-BE49-F238E27FC236}">
                <a16:creationId xmlns:a16="http://schemas.microsoft.com/office/drawing/2014/main" id="{004B23B8-49D4-324A-8807-D58C50BBFC33}"/>
              </a:ext>
            </a:extLst>
          </p:cNvPr>
          <p:cNvPicPr>
            <a:picLocks noChangeAspect="1"/>
          </p:cNvPicPr>
          <p:nvPr userDrawn="1"/>
        </p:nvPicPr>
        <p:blipFill>
          <a:blip r:embed="rId2"/>
          <a:stretch>
            <a:fillRect/>
          </a:stretch>
        </p:blipFill>
        <p:spPr>
          <a:xfrm>
            <a:off x="10247565" y="441960"/>
            <a:ext cx="1419860" cy="198120"/>
          </a:xfrm>
          <a:prstGeom prst="rect">
            <a:avLst/>
          </a:prstGeom>
        </p:spPr>
      </p:pic>
      <p:sp>
        <p:nvSpPr>
          <p:cNvPr id="18" name="Rectangle 17">
            <a:extLst>
              <a:ext uri="{FF2B5EF4-FFF2-40B4-BE49-F238E27FC236}">
                <a16:creationId xmlns:a16="http://schemas.microsoft.com/office/drawing/2014/main" id="{B9224A98-BF59-ED44-8FA8-ACF44519BA8B}"/>
              </a:ext>
            </a:extLst>
          </p:cNvPr>
          <p:cNvSpPr>
            <a:spLocks/>
          </p:cNvSpPr>
          <p:nvPr userDrawn="1"/>
        </p:nvSpPr>
        <p:spPr>
          <a:xfrm>
            <a:off x="9079269" y="6603957"/>
            <a:ext cx="2588209" cy="200055"/>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700" b="0" i="0" kern="1200">
                <a:solidFill>
                  <a:schemeClr val="bg1"/>
                </a:solidFill>
                <a:latin typeface="Gotham Book" panose="02000604040000020004" pitchFamily="2" charset="0"/>
                <a:cs typeface="Arial" panose="020B0604020202020204" pitchFamily="34" charset="0"/>
              </a:rPr>
              <a:t>Copyright © 2019 HCL Technologies Limited  |  www.hcltechsw.com</a:t>
            </a:r>
          </a:p>
        </p:txBody>
      </p:sp>
      <p:cxnSp>
        <p:nvCxnSpPr>
          <p:cNvPr id="19" name="Straight Connector 18">
            <a:extLst>
              <a:ext uri="{FF2B5EF4-FFF2-40B4-BE49-F238E27FC236}">
                <a16:creationId xmlns:a16="http://schemas.microsoft.com/office/drawing/2014/main" id="{E805F5FE-27A1-1D4A-B258-7311732C70B2}"/>
              </a:ext>
            </a:extLst>
          </p:cNvPr>
          <p:cNvCxnSpPr/>
          <p:nvPr userDrawn="1"/>
        </p:nvCxnSpPr>
        <p:spPr>
          <a:xfrm>
            <a:off x="8738911" y="6539947"/>
            <a:ext cx="2928567"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3FB05FF-E113-994E-9BA3-4A7315D905BC}"/>
              </a:ext>
            </a:extLst>
          </p:cNvPr>
          <p:cNvGrpSpPr/>
          <p:nvPr userDrawn="1"/>
        </p:nvGrpSpPr>
        <p:grpSpPr>
          <a:xfrm rot="2702539">
            <a:off x="85664" y="-1193650"/>
            <a:ext cx="4574411" cy="5135931"/>
            <a:chOff x="-2961069" y="-2002969"/>
            <a:chExt cx="7060959" cy="6636962"/>
          </a:xfrm>
        </p:grpSpPr>
        <p:sp>
          <p:nvSpPr>
            <p:cNvPr id="22" name="Triangle 21">
              <a:extLst>
                <a:ext uri="{FF2B5EF4-FFF2-40B4-BE49-F238E27FC236}">
                  <a16:creationId xmlns:a16="http://schemas.microsoft.com/office/drawing/2014/main" id="{13B8BFDB-8B43-C449-BC50-1B71E6090875}"/>
                </a:ext>
              </a:extLst>
            </p:cNvPr>
            <p:cNvSpPr/>
            <p:nvPr userDrawn="1"/>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23" name="Triangle 22">
              <a:extLst>
                <a:ext uri="{FF2B5EF4-FFF2-40B4-BE49-F238E27FC236}">
                  <a16:creationId xmlns:a16="http://schemas.microsoft.com/office/drawing/2014/main" id="{82806709-0A15-2B44-8AA9-672F1B78C959}"/>
                </a:ext>
              </a:extLst>
            </p:cNvPr>
            <p:cNvSpPr/>
            <p:nvPr userDrawn="1"/>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pic>
        <p:nvPicPr>
          <p:cNvPr id="2" name="Picture 1">
            <a:extLst>
              <a:ext uri="{FF2B5EF4-FFF2-40B4-BE49-F238E27FC236}">
                <a16:creationId xmlns:a16="http://schemas.microsoft.com/office/drawing/2014/main" id="{79DC8647-5283-634E-9C6D-9C3F13999EE1}"/>
              </a:ext>
            </a:extLst>
          </p:cNvPr>
          <p:cNvPicPr>
            <a:picLocks noChangeAspect="1"/>
          </p:cNvPicPr>
          <p:nvPr userDrawn="1"/>
        </p:nvPicPr>
        <p:blipFill>
          <a:blip r:embed="rId3"/>
          <a:stretch>
            <a:fillRect/>
          </a:stretch>
        </p:blipFill>
        <p:spPr>
          <a:xfrm>
            <a:off x="9602255" y="6139582"/>
            <a:ext cx="2047240" cy="198120"/>
          </a:xfrm>
          <a:prstGeom prst="rect">
            <a:avLst/>
          </a:prstGeom>
        </p:spPr>
      </p:pic>
    </p:spTree>
    <p:extLst>
      <p:ext uri="{BB962C8B-B14F-4D97-AF65-F5344CB8AC3E}">
        <p14:creationId xmlns:p14="http://schemas.microsoft.com/office/powerpoint/2010/main" val="399440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D729560-F12E-4441-A020-047F6909F113}"/>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 name="Title 1">
            <a:extLst>
              <a:ext uri="{FF2B5EF4-FFF2-40B4-BE49-F238E27FC236}">
                <a16:creationId xmlns:a16="http://schemas.microsoft.com/office/drawing/2014/main" id="{562574B4-5400-F747-9248-7D0AE57B2FB1}"/>
              </a:ext>
            </a:extLst>
          </p:cNvPr>
          <p:cNvSpPr>
            <a:spLocks noGrp="1"/>
          </p:cNvSpPr>
          <p:nvPr>
            <p:ph type="title" hasCustomPrompt="1"/>
          </p:nvPr>
        </p:nvSpPr>
        <p:spPr>
          <a:xfrm>
            <a:off x="838201" y="1334302"/>
            <a:ext cx="5410200" cy="626468"/>
          </a:xfrm>
          <a:prstGeom prst="rect">
            <a:avLst/>
          </a:prstGeom>
        </p:spPr>
        <p:txBody>
          <a:bodyPr>
            <a:normAutofit/>
          </a:bodyPr>
          <a:lstStyle>
            <a:lvl1pPr>
              <a:defRPr sz="2799">
                <a:solidFill>
                  <a:srgbClr val="4B4B4B"/>
                </a:solidFill>
                <a:latin typeface="Gotham Book" panose="02000604040000020004" pitchFamily="2" charset="0"/>
              </a:defRPr>
            </a:lvl1pPr>
          </a:lstStyle>
          <a:p>
            <a:r>
              <a:rPr lang="en-US"/>
              <a:t>Content</a:t>
            </a:r>
          </a:p>
        </p:txBody>
      </p:sp>
      <p:cxnSp>
        <p:nvCxnSpPr>
          <p:cNvPr id="11" name="Straight Connector 10">
            <a:extLst>
              <a:ext uri="{FF2B5EF4-FFF2-40B4-BE49-F238E27FC236}">
                <a16:creationId xmlns:a16="http://schemas.microsoft.com/office/drawing/2014/main" id="{C5E8A691-DA6D-3C46-9895-DEEC4A2D045F}"/>
              </a:ext>
            </a:extLst>
          </p:cNvPr>
          <p:cNvCxnSpPr/>
          <p:nvPr userDrawn="1"/>
        </p:nvCxnSpPr>
        <p:spPr>
          <a:xfrm>
            <a:off x="1"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13C3530-8801-AF4E-903C-D20670C63E01}"/>
              </a:ext>
            </a:extLst>
          </p:cNvPr>
          <p:cNvSpPr/>
          <p:nvPr userDrawn="1"/>
        </p:nvSpPr>
        <p:spPr>
          <a:xfrm>
            <a:off x="6391835" y="1"/>
            <a:ext cx="5800164" cy="6425336"/>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rgbClr val="4B4B4B"/>
              </a:solidFill>
              <a:latin typeface="Gotham Book" panose="02000604040000020004" pitchFamily="2" charset="0"/>
            </a:endParaRPr>
          </a:p>
        </p:txBody>
      </p:sp>
      <p:sp>
        <p:nvSpPr>
          <p:cNvPr id="31" name="Picture Placeholder 25">
            <a:extLst>
              <a:ext uri="{FF2B5EF4-FFF2-40B4-BE49-F238E27FC236}">
                <a16:creationId xmlns:a16="http://schemas.microsoft.com/office/drawing/2014/main" id="{5779C560-23E4-5248-875D-6CBB6F522196}"/>
              </a:ext>
            </a:extLst>
          </p:cNvPr>
          <p:cNvSpPr>
            <a:spLocks noGrp="1"/>
          </p:cNvSpPr>
          <p:nvPr>
            <p:ph type="pic" sz="quarter" idx="13" hasCustomPrompt="1"/>
          </p:nvPr>
        </p:nvSpPr>
        <p:spPr>
          <a:xfrm>
            <a:off x="6416675" y="2"/>
            <a:ext cx="5775325" cy="6425335"/>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Picture / Illustration</a:t>
            </a:r>
          </a:p>
        </p:txBody>
      </p:sp>
      <p:grpSp>
        <p:nvGrpSpPr>
          <p:cNvPr id="3" name="Group 2">
            <a:extLst>
              <a:ext uri="{FF2B5EF4-FFF2-40B4-BE49-F238E27FC236}">
                <a16:creationId xmlns:a16="http://schemas.microsoft.com/office/drawing/2014/main" id="{3DC7D311-4AB5-AB48-ABCB-1CF5955940D5}"/>
              </a:ext>
            </a:extLst>
          </p:cNvPr>
          <p:cNvGrpSpPr/>
          <p:nvPr userDrawn="1"/>
        </p:nvGrpSpPr>
        <p:grpSpPr>
          <a:xfrm>
            <a:off x="0" y="5974464"/>
            <a:ext cx="901960" cy="883534"/>
            <a:chOff x="0" y="5974464"/>
            <a:chExt cx="901960" cy="883534"/>
          </a:xfrm>
        </p:grpSpPr>
        <p:sp>
          <p:nvSpPr>
            <p:cNvPr id="13" name="Rectangle 12">
              <a:extLst>
                <a:ext uri="{FF2B5EF4-FFF2-40B4-BE49-F238E27FC236}">
                  <a16:creationId xmlns:a16="http://schemas.microsoft.com/office/drawing/2014/main" id="{0F247EB1-BDC7-8644-A73E-49F7F1CD3E0D}"/>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17" name="Triangle 16">
              <a:extLst>
                <a:ext uri="{FF2B5EF4-FFF2-40B4-BE49-F238E27FC236}">
                  <a16:creationId xmlns:a16="http://schemas.microsoft.com/office/drawing/2014/main" id="{A6430D04-0970-314C-9CAA-A94668BA1C8F}"/>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18" name="Triangle 17">
              <a:extLst>
                <a:ext uri="{FF2B5EF4-FFF2-40B4-BE49-F238E27FC236}">
                  <a16:creationId xmlns:a16="http://schemas.microsoft.com/office/drawing/2014/main" id="{56D843EC-5994-334C-8707-D53EA7B76C4A}"/>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cxnSp>
        <p:nvCxnSpPr>
          <p:cNvPr id="23" name="Straight Connector 22">
            <a:extLst>
              <a:ext uri="{FF2B5EF4-FFF2-40B4-BE49-F238E27FC236}">
                <a16:creationId xmlns:a16="http://schemas.microsoft.com/office/drawing/2014/main" id="{520FA2F1-E126-2D4F-ABCB-563CA4FC4B47}"/>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7CE20D2-91F3-724C-8A0F-FE4FA7EC50CA}"/>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
        <p:nvSpPr>
          <p:cNvPr id="19" name="Slide Number Placeholder 5">
            <a:extLst>
              <a:ext uri="{FF2B5EF4-FFF2-40B4-BE49-F238E27FC236}">
                <a16:creationId xmlns:a16="http://schemas.microsoft.com/office/drawing/2014/main" id="{D124DCF8-49D0-8440-8354-AF5C5ED4EA2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5" name="Graphic 4">
            <a:extLst>
              <a:ext uri="{FF2B5EF4-FFF2-40B4-BE49-F238E27FC236}">
                <a16:creationId xmlns:a16="http://schemas.microsoft.com/office/drawing/2014/main" id="{2F734110-39F7-D241-92BC-FC8C31D9C69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Tree>
    <p:extLst>
      <p:ext uri="{BB962C8B-B14F-4D97-AF65-F5344CB8AC3E}">
        <p14:creationId xmlns:p14="http://schemas.microsoft.com/office/powerpoint/2010/main" val="558660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05C2A0F-A369-C445-81BF-1356CDBB6E16}"/>
              </a:ext>
            </a:extLst>
          </p:cNvPr>
          <p:cNvSpPr/>
          <p:nvPr userDrawn="1"/>
        </p:nvSpPr>
        <p:spPr>
          <a:xfrm rot="10800000">
            <a:off x="442340" y="1474410"/>
            <a:ext cx="4855466" cy="3648441"/>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13" name="Rectangle 12">
            <a:extLst>
              <a:ext uri="{FF2B5EF4-FFF2-40B4-BE49-F238E27FC236}">
                <a16:creationId xmlns:a16="http://schemas.microsoft.com/office/drawing/2014/main" id="{96140A24-3E66-B44B-BA54-4EA92CC61CAD}"/>
              </a:ext>
            </a:extLst>
          </p:cNvPr>
          <p:cNvSpPr/>
          <p:nvPr userDrawn="1"/>
        </p:nvSpPr>
        <p:spPr>
          <a:xfrm>
            <a:off x="5303521" y="1475213"/>
            <a:ext cx="6331580" cy="364845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14" name="Triangle 13">
            <a:extLst>
              <a:ext uri="{FF2B5EF4-FFF2-40B4-BE49-F238E27FC236}">
                <a16:creationId xmlns:a16="http://schemas.microsoft.com/office/drawing/2014/main" id="{24C26140-C33E-A345-842C-54B81BD3B2DC}"/>
              </a:ext>
            </a:extLst>
          </p:cNvPr>
          <p:cNvSpPr/>
          <p:nvPr userDrawn="1"/>
        </p:nvSpPr>
        <p:spPr>
          <a:xfrm rot="5400000">
            <a:off x="4465882" y="3690313"/>
            <a:ext cx="895894" cy="772323"/>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15" name="Triangle 14">
            <a:extLst>
              <a:ext uri="{FF2B5EF4-FFF2-40B4-BE49-F238E27FC236}">
                <a16:creationId xmlns:a16="http://schemas.microsoft.com/office/drawing/2014/main" id="{85F4C238-017F-6243-B856-AB32E184C651}"/>
              </a:ext>
            </a:extLst>
          </p:cNvPr>
          <p:cNvSpPr/>
          <p:nvPr userDrawn="1"/>
        </p:nvSpPr>
        <p:spPr>
          <a:xfrm rot="5400000">
            <a:off x="503865" y="1885994"/>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16" name="Triangle 15">
            <a:extLst>
              <a:ext uri="{FF2B5EF4-FFF2-40B4-BE49-F238E27FC236}">
                <a16:creationId xmlns:a16="http://schemas.microsoft.com/office/drawing/2014/main" id="{E92E340F-1A7F-F744-9097-9490FB6101ED}"/>
              </a:ext>
            </a:extLst>
          </p:cNvPr>
          <p:cNvSpPr/>
          <p:nvPr userDrawn="1"/>
        </p:nvSpPr>
        <p:spPr>
          <a:xfrm rot="5400000">
            <a:off x="4394235" y="4594091"/>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17" name="Title 1">
            <a:extLst>
              <a:ext uri="{FF2B5EF4-FFF2-40B4-BE49-F238E27FC236}">
                <a16:creationId xmlns:a16="http://schemas.microsoft.com/office/drawing/2014/main" id="{D8748A17-D152-234F-98BA-3C254D9F1A97}"/>
              </a:ext>
            </a:extLst>
          </p:cNvPr>
          <p:cNvSpPr>
            <a:spLocks noGrp="1"/>
          </p:cNvSpPr>
          <p:nvPr>
            <p:ph type="title" hasCustomPrompt="1"/>
          </p:nvPr>
        </p:nvSpPr>
        <p:spPr>
          <a:xfrm>
            <a:off x="838201" y="2603559"/>
            <a:ext cx="4340629" cy="626469"/>
          </a:xfrm>
          <a:prstGeom prst="rect">
            <a:avLst/>
          </a:prstGeom>
        </p:spPr>
        <p:txBody>
          <a:bodyPr>
            <a:normAutofit/>
          </a:bodyPr>
          <a:lstStyle>
            <a:lvl1pPr>
              <a:defRPr sz="2799">
                <a:solidFill>
                  <a:schemeClr val="bg1"/>
                </a:solidFill>
                <a:latin typeface="Gotham Book" panose="02000604040000020004" pitchFamily="2" charset="0"/>
              </a:defRPr>
            </a:lvl1pPr>
          </a:lstStyle>
          <a:p>
            <a:r>
              <a:rPr lang="en-US"/>
              <a:t>Section divider title</a:t>
            </a:r>
          </a:p>
        </p:txBody>
      </p:sp>
      <p:cxnSp>
        <p:nvCxnSpPr>
          <p:cNvPr id="18" name="Straight Connector 17">
            <a:extLst>
              <a:ext uri="{FF2B5EF4-FFF2-40B4-BE49-F238E27FC236}">
                <a16:creationId xmlns:a16="http://schemas.microsoft.com/office/drawing/2014/main" id="{A43F2796-E130-B445-A056-A6EDC6FF06AF}"/>
              </a:ext>
            </a:extLst>
          </p:cNvPr>
          <p:cNvCxnSpPr>
            <a:cxnSpLocks/>
          </p:cNvCxnSpPr>
          <p:nvPr userDrawn="1"/>
        </p:nvCxnSpPr>
        <p:spPr>
          <a:xfrm>
            <a:off x="926111" y="3071066"/>
            <a:ext cx="3920209"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157A5BBE-0B63-FD41-BD90-CEB1B5698E26}"/>
              </a:ext>
            </a:extLst>
          </p:cNvPr>
          <p:cNvSpPr>
            <a:spLocks noGrp="1"/>
          </p:cNvSpPr>
          <p:nvPr>
            <p:ph sz="quarter" idx="14"/>
          </p:nvPr>
        </p:nvSpPr>
        <p:spPr>
          <a:xfrm>
            <a:off x="5300664" y="1474410"/>
            <a:ext cx="6331580" cy="3648455"/>
          </a:xfrm>
          <a:prstGeom prst="rect">
            <a:avLst/>
          </a:prstGeom>
        </p:spPr>
        <p:txBody>
          <a:bodyPr/>
          <a:lstStyle>
            <a:lvl1pPr marL="0" indent="0">
              <a:buNone/>
              <a:defRPr b="0" i="0">
                <a:solidFill>
                  <a:schemeClr val="bg1"/>
                </a:solidFill>
                <a:latin typeface="Gotham Book" panose="02000604040000020004" pitchFamily="2" charset="0"/>
              </a:defRPr>
            </a:lvl1pPr>
          </a:lstStyle>
          <a:p>
            <a:pPr lvl="0"/>
            <a:endParaRPr lang="en-US"/>
          </a:p>
        </p:txBody>
      </p:sp>
      <p:sp>
        <p:nvSpPr>
          <p:cNvPr id="20" name="Subtitle 2">
            <a:extLst>
              <a:ext uri="{FF2B5EF4-FFF2-40B4-BE49-F238E27FC236}">
                <a16:creationId xmlns:a16="http://schemas.microsoft.com/office/drawing/2014/main" id="{D50A4137-0B35-DF40-98F1-66B1DBFCC13B}"/>
              </a:ext>
            </a:extLst>
          </p:cNvPr>
          <p:cNvSpPr>
            <a:spLocks noGrp="1"/>
          </p:cNvSpPr>
          <p:nvPr>
            <p:ph type="subTitle" idx="1" hasCustomPrompt="1"/>
          </p:nvPr>
        </p:nvSpPr>
        <p:spPr>
          <a:xfrm>
            <a:off x="838201" y="32105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cxnSp>
        <p:nvCxnSpPr>
          <p:cNvPr id="24" name="Straight Connector 23">
            <a:extLst>
              <a:ext uri="{FF2B5EF4-FFF2-40B4-BE49-F238E27FC236}">
                <a16:creationId xmlns:a16="http://schemas.microsoft.com/office/drawing/2014/main" id="{29B4F8E8-4D47-F74C-9DD2-22AAAE24A704}"/>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A47C44-76A1-8046-8D5A-DC743323F784}"/>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B09D4588-CE92-2045-A975-2CA135C9EC69}"/>
              </a:ext>
            </a:extLst>
          </p:cNvPr>
          <p:cNvGrpSpPr/>
          <p:nvPr userDrawn="1"/>
        </p:nvGrpSpPr>
        <p:grpSpPr>
          <a:xfrm>
            <a:off x="0" y="5974464"/>
            <a:ext cx="901960" cy="883534"/>
            <a:chOff x="0" y="5974464"/>
            <a:chExt cx="901960" cy="883534"/>
          </a:xfrm>
        </p:grpSpPr>
        <p:sp>
          <p:nvSpPr>
            <p:cNvPr id="35" name="Rectangle 34">
              <a:extLst>
                <a:ext uri="{FF2B5EF4-FFF2-40B4-BE49-F238E27FC236}">
                  <a16:creationId xmlns:a16="http://schemas.microsoft.com/office/drawing/2014/main" id="{8C03E14F-1E35-BF45-9682-92AA417D7A26}"/>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6" name="Triangle 35">
              <a:extLst>
                <a:ext uri="{FF2B5EF4-FFF2-40B4-BE49-F238E27FC236}">
                  <a16:creationId xmlns:a16="http://schemas.microsoft.com/office/drawing/2014/main" id="{9E0254E6-0EAD-7143-8ED3-D202C437253B}"/>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7" name="Triangle 36">
              <a:extLst>
                <a:ext uri="{FF2B5EF4-FFF2-40B4-BE49-F238E27FC236}">
                  <a16:creationId xmlns:a16="http://schemas.microsoft.com/office/drawing/2014/main" id="{09B1A48C-D591-8B44-8854-676867C81B8D}"/>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26" name="Slide Number Placeholder 5">
            <a:extLst>
              <a:ext uri="{FF2B5EF4-FFF2-40B4-BE49-F238E27FC236}">
                <a16:creationId xmlns:a16="http://schemas.microsoft.com/office/drawing/2014/main" id="{4A04962F-429F-0246-8B50-C0DC7C6DFB5D}"/>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3" name="Graphic 22">
            <a:extLst>
              <a:ext uri="{FF2B5EF4-FFF2-40B4-BE49-F238E27FC236}">
                <a16:creationId xmlns:a16="http://schemas.microsoft.com/office/drawing/2014/main" id="{8D387EFD-2C02-094F-8ED8-50FD3BEE459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5" name="Rectangle 24">
            <a:extLst>
              <a:ext uri="{FF2B5EF4-FFF2-40B4-BE49-F238E27FC236}">
                <a16:creationId xmlns:a16="http://schemas.microsoft.com/office/drawing/2014/main" id="{20ECA021-7456-9145-92A4-0A08F3C94421}"/>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383262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Image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90F20F6-BBF5-FC4D-A7A4-F4AF333764C0}"/>
              </a:ext>
            </a:extLst>
          </p:cNvPr>
          <p:cNvSpPr/>
          <p:nvPr userDrawn="1"/>
        </p:nvSpPr>
        <p:spPr>
          <a:xfrm>
            <a:off x="6090622" y="1567237"/>
            <a:ext cx="6097850" cy="3648441"/>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14" name="Triangle 13">
            <a:extLst>
              <a:ext uri="{FF2B5EF4-FFF2-40B4-BE49-F238E27FC236}">
                <a16:creationId xmlns:a16="http://schemas.microsoft.com/office/drawing/2014/main" id="{24C26140-C33E-A345-842C-54B81BD3B2DC}"/>
              </a:ext>
            </a:extLst>
          </p:cNvPr>
          <p:cNvSpPr/>
          <p:nvPr userDrawn="1"/>
        </p:nvSpPr>
        <p:spPr>
          <a:xfrm rot="5400000">
            <a:off x="11354363" y="3762595"/>
            <a:ext cx="895894" cy="772323"/>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15" name="Triangle 14">
            <a:extLst>
              <a:ext uri="{FF2B5EF4-FFF2-40B4-BE49-F238E27FC236}">
                <a16:creationId xmlns:a16="http://schemas.microsoft.com/office/drawing/2014/main" id="{85F4C238-017F-6243-B856-AB32E184C651}"/>
              </a:ext>
            </a:extLst>
          </p:cNvPr>
          <p:cNvSpPr/>
          <p:nvPr userDrawn="1"/>
        </p:nvSpPr>
        <p:spPr>
          <a:xfrm rot="5400000">
            <a:off x="6170753" y="1732251"/>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16" name="Triangle 15">
            <a:extLst>
              <a:ext uri="{FF2B5EF4-FFF2-40B4-BE49-F238E27FC236}">
                <a16:creationId xmlns:a16="http://schemas.microsoft.com/office/drawing/2014/main" id="{E92E340F-1A7F-F744-9097-9490FB6101ED}"/>
              </a:ext>
            </a:extLst>
          </p:cNvPr>
          <p:cNvSpPr/>
          <p:nvPr userDrawn="1"/>
        </p:nvSpPr>
        <p:spPr>
          <a:xfrm rot="5400000">
            <a:off x="11282716" y="4666374"/>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0" name="Rectangle 19">
            <a:extLst>
              <a:ext uri="{FF2B5EF4-FFF2-40B4-BE49-F238E27FC236}">
                <a16:creationId xmlns:a16="http://schemas.microsoft.com/office/drawing/2014/main" id="{AF9DFC50-B04B-8346-9525-CFDE3F9B8CDC}"/>
              </a:ext>
            </a:extLst>
          </p:cNvPr>
          <p:cNvSpPr/>
          <p:nvPr userDrawn="1"/>
        </p:nvSpPr>
        <p:spPr>
          <a:xfrm>
            <a:off x="448057" y="448057"/>
            <a:ext cx="5639039" cy="5550408"/>
          </a:xfrm>
          <a:prstGeom prst="rect">
            <a:avLst/>
          </a:prstGeom>
          <a:solidFill>
            <a:schemeClr val="bg1"/>
          </a:solidFill>
          <a:ln>
            <a:noFill/>
          </a:ln>
          <a:effectLst>
            <a:outerShdw blurRad="228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799" b="0" i="0">
              <a:latin typeface="Gotham Book" panose="02000604040000020004" pitchFamily="2" charset="0"/>
            </a:endParaRPr>
          </a:p>
        </p:txBody>
      </p:sp>
      <p:sp>
        <p:nvSpPr>
          <p:cNvPr id="17" name="Title 1">
            <a:extLst>
              <a:ext uri="{FF2B5EF4-FFF2-40B4-BE49-F238E27FC236}">
                <a16:creationId xmlns:a16="http://schemas.microsoft.com/office/drawing/2014/main" id="{D8748A17-D152-234F-98BA-3C254D9F1A97}"/>
              </a:ext>
            </a:extLst>
          </p:cNvPr>
          <p:cNvSpPr>
            <a:spLocks noGrp="1"/>
          </p:cNvSpPr>
          <p:nvPr>
            <p:ph type="title" hasCustomPrompt="1"/>
          </p:nvPr>
        </p:nvSpPr>
        <p:spPr>
          <a:xfrm>
            <a:off x="6777630" y="2193762"/>
            <a:ext cx="4340629" cy="574394"/>
          </a:xfrm>
          <a:prstGeom prst="rect">
            <a:avLst/>
          </a:prstGeom>
        </p:spPr>
        <p:txBody>
          <a:bodyPr>
            <a:normAutofit/>
          </a:bodyPr>
          <a:lstStyle>
            <a:lvl1pPr>
              <a:defRPr sz="2799">
                <a:solidFill>
                  <a:schemeClr val="bg1"/>
                </a:solidFill>
                <a:latin typeface="Gotham Book" panose="02000604040000020004" pitchFamily="2" charset="0"/>
              </a:defRPr>
            </a:lvl1pPr>
          </a:lstStyle>
          <a:p>
            <a:r>
              <a:rPr lang="en-US"/>
              <a:t>Section divider title</a:t>
            </a:r>
          </a:p>
        </p:txBody>
      </p:sp>
      <p:cxnSp>
        <p:nvCxnSpPr>
          <p:cNvPr id="18" name="Straight Connector 17">
            <a:extLst>
              <a:ext uri="{FF2B5EF4-FFF2-40B4-BE49-F238E27FC236}">
                <a16:creationId xmlns:a16="http://schemas.microsoft.com/office/drawing/2014/main" id="{A43F2796-E130-B445-A056-A6EDC6FF06AF}"/>
              </a:ext>
            </a:extLst>
          </p:cNvPr>
          <p:cNvCxnSpPr>
            <a:cxnSpLocks/>
          </p:cNvCxnSpPr>
          <p:nvPr userDrawn="1"/>
        </p:nvCxnSpPr>
        <p:spPr>
          <a:xfrm>
            <a:off x="6865541" y="2650387"/>
            <a:ext cx="3920209"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25">
            <a:extLst>
              <a:ext uri="{FF2B5EF4-FFF2-40B4-BE49-F238E27FC236}">
                <a16:creationId xmlns:a16="http://schemas.microsoft.com/office/drawing/2014/main" id="{93EC54E2-5741-7240-A46B-00415BA5F48A}"/>
              </a:ext>
            </a:extLst>
          </p:cNvPr>
          <p:cNvSpPr>
            <a:spLocks noGrp="1"/>
          </p:cNvSpPr>
          <p:nvPr>
            <p:ph type="pic" sz="quarter" idx="14" hasCustomPrompt="1"/>
          </p:nvPr>
        </p:nvSpPr>
        <p:spPr>
          <a:xfrm>
            <a:off x="444530" y="448057"/>
            <a:ext cx="5637765" cy="5544610"/>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Picture / Illustration</a:t>
            </a:r>
          </a:p>
        </p:txBody>
      </p:sp>
      <p:sp>
        <p:nvSpPr>
          <p:cNvPr id="21" name="Subtitle 2">
            <a:extLst>
              <a:ext uri="{FF2B5EF4-FFF2-40B4-BE49-F238E27FC236}">
                <a16:creationId xmlns:a16="http://schemas.microsoft.com/office/drawing/2014/main" id="{E915B6B5-7B04-E44D-9C3A-367DD2D40135}"/>
              </a:ext>
            </a:extLst>
          </p:cNvPr>
          <p:cNvSpPr>
            <a:spLocks noGrp="1"/>
          </p:cNvSpPr>
          <p:nvPr>
            <p:ph type="subTitle" idx="1" hasCustomPrompt="1"/>
          </p:nvPr>
        </p:nvSpPr>
        <p:spPr>
          <a:xfrm>
            <a:off x="6777630" y="2768156"/>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cxnSp>
        <p:nvCxnSpPr>
          <p:cNvPr id="25" name="Straight Connector 24">
            <a:extLst>
              <a:ext uri="{FF2B5EF4-FFF2-40B4-BE49-F238E27FC236}">
                <a16:creationId xmlns:a16="http://schemas.microsoft.com/office/drawing/2014/main" id="{476E0343-0EA5-C74B-B068-0844E15D9C52}"/>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CA5905-83C4-484B-B724-281AEB3BF3F6}"/>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CBACF0A9-78AB-D944-B92E-E366088AD251}"/>
              </a:ext>
            </a:extLst>
          </p:cNvPr>
          <p:cNvGrpSpPr/>
          <p:nvPr userDrawn="1"/>
        </p:nvGrpSpPr>
        <p:grpSpPr>
          <a:xfrm>
            <a:off x="0" y="5974464"/>
            <a:ext cx="901960" cy="883534"/>
            <a:chOff x="0" y="5974464"/>
            <a:chExt cx="901960" cy="883534"/>
          </a:xfrm>
        </p:grpSpPr>
        <p:sp>
          <p:nvSpPr>
            <p:cNvPr id="36" name="Rectangle 35">
              <a:extLst>
                <a:ext uri="{FF2B5EF4-FFF2-40B4-BE49-F238E27FC236}">
                  <a16:creationId xmlns:a16="http://schemas.microsoft.com/office/drawing/2014/main" id="{A23D5431-EB86-444A-A26E-09CCAD76980A}"/>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7" name="Triangle 36">
              <a:extLst>
                <a:ext uri="{FF2B5EF4-FFF2-40B4-BE49-F238E27FC236}">
                  <a16:creationId xmlns:a16="http://schemas.microsoft.com/office/drawing/2014/main" id="{C559B6E0-94FA-D841-81CD-4E143C6924C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8" name="Triangle 37">
              <a:extLst>
                <a:ext uri="{FF2B5EF4-FFF2-40B4-BE49-F238E27FC236}">
                  <a16:creationId xmlns:a16="http://schemas.microsoft.com/office/drawing/2014/main" id="{85913AEB-7189-9340-8E47-877A66A56AF4}"/>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27" name="Slide Number Placeholder 5">
            <a:extLst>
              <a:ext uri="{FF2B5EF4-FFF2-40B4-BE49-F238E27FC236}">
                <a16:creationId xmlns:a16="http://schemas.microsoft.com/office/drawing/2014/main" id="{D1DFE3E1-5201-464F-8D5B-5D0F54B42313}"/>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4" name="Graphic 23">
            <a:extLst>
              <a:ext uri="{FF2B5EF4-FFF2-40B4-BE49-F238E27FC236}">
                <a16:creationId xmlns:a16="http://schemas.microsoft.com/office/drawing/2014/main" id="{20CBFD62-F5A6-E24B-B576-C19D61BC40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6" name="Rectangle 25">
            <a:extLst>
              <a:ext uri="{FF2B5EF4-FFF2-40B4-BE49-F238E27FC236}">
                <a16:creationId xmlns:a16="http://schemas.microsoft.com/office/drawing/2014/main" id="{5E69F1CF-EB64-9D4C-9649-2498EC275784}"/>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429725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Image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2DA6D1-393F-B548-BB68-AAFB503657FA}"/>
              </a:ext>
            </a:extLst>
          </p:cNvPr>
          <p:cNvSpPr/>
          <p:nvPr userDrawn="1"/>
        </p:nvSpPr>
        <p:spPr>
          <a:xfrm>
            <a:off x="1026608"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6416676" y="0"/>
            <a:ext cx="5775325" cy="6858000"/>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Picture / Illustration</a:t>
            </a:r>
          </a:p>
        </p:txBody>
      </p:sp>
      <p:pic>
        <p:nvPicPr>
          <p:cNvPr id="22" name="Picture 21">
            <a:extLst>
              <a:ext uri="{FF2B5EF4-FFF2-40B4-BE49-F238E27FC236}">
                <a16:creationId xmlns:a16="http://schemas.microsoft.com/office/drawing/2014/main" id="{15AD0B39-791F-5D40-968B-1A07FD0EA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63" t="5730" b="35128"/>
          <a:stretch/>
        </p:blipFill>
        <p:spPr>
          <a:xfrm>
            <a:off x="1" y="0"/>
            <a:ext cx="9043416" cy="685800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1026608" y="3115766"/>
            <a:ext cx="4340629" cy="626468"/>
          </a:xfrm>
          <a:prstGeom prst="rect">
            <a:avLst/>
          </a:prstGeom>
        </p:spPr>
        <p:txBody>
          <a:bodyPr>
            <a:normAutofit/>
          </a:bodyPr>
          <a:lstStyle>
            <a:lvl1pPr>
              <a:defRPr sz="3199">
                <a:solidFill>
                  <a:srgbClr val="0066B3"/>
                </a:solidFill>
                <a:latin typeface="Gotham Book" panose="02000604040000020004" pitchFamily="2" charset="0"/>
              </a:defRPr>
            </a:lvl1pPr>
          </a:lstStyle>
          <a:p>
            <a:r>
              <a:rPr lang="en-US"/>
              <a:t>Section divider title</a:t>
            </a:r>
          </a:p>
        </p:txBody>
      </p:sp>
      <p:sp>
        <p:nvSpPr>
          <p:cNvPr id="13" name="Subtitle 2">
            <a:extLst>
              <a:ext uri="{FF2B5EF4-FFF2-40B4-BE49-F238E27FC236}">
                <a16:creationId xmlns:a16="http://schemas.microsoft.com/office/drawing/2014/main" id="{A6009CFB-29B4-2743-9017-367C88C16592}"/>
              </a:ext>
            </a:extLst>
          </p:cNvPr>
          <p:cNvSpPr>
            <a:spLocks noGrp="1"/>
          </p:cNvSpPr>
          <p:nvPr>
            <p:ph type="subTitle" idx="1" hasCustomPrompt="1"/>
          </p:nvPr>
        </p:nvSpPr>
        <p:spPr>
          <a:xfrm>
            <a:off x="1026608" y="3869241"/>
            <a:ext cx="4340629" cy="1655762"/>
          </a:xfrm>
          <a:prstGeom prst="rect">
            <a:avLst/>
          </a:prstGeom>
        </p:spPr>
        <p:txBody>
          <a:bodyPr>
            <a:normAutofit/>
          </a:bodyPr>
          <a:lstStyle>
            <a:lvl1pPr marL="0" indent="0" algn="l">
              <a:buNone/>
              <a:defRPr sz="1600" b="0" i="0">
                <a:solidFill>
                  <a:schemeClr val="tx2"/>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1113065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Image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3166B4-F45E-2846-9E34-E880C6DFB805}"/>
              </a:ext>
            </a:extLst>
          </p:cNvPr>
          <p:cNvSpPr/>
          <p:nvPr userDrawn="1"/>
        </p:nvSpPr>
        <p:spPr>
          <a:xfrm>
            <a:off x="1026608"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799" b="0" i="0">
                <a:latin typeface="Gotham Book" panose="02000604040000020004" pitchFamily="2" charset="0"/>
              </a:rPr>
              <a:t>v</a:t>
            </a:r>
          </a:p>
        </p:txBody>
      </p:sp>
      <p:pic>
        <p:nvPicPr>
          <p:cNvPr id="22" name="Picture 21">
            <a:extLst>
              <a:ext uri="{FF2B5EF4-FFF2-40B4-BE49-F238E27FC236}">
                <a16:creationId xmlns:a16="http://schemas.microsoft.com/office/drawing/2014/main" id="{15AD0B39-791F-5D40-968B-1A07FD0EA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63" t="5730" b="35128"/>
          <a:stretch/>
        </p:blipFill>
        <p:spPr>
          <a:xfrm>
            <a:off x="1" y="0"/>
            <a:ext cx="9043416" cy="685800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44514" y="1773020"/>
            <a:ext cx="4340629" cy="626468"/>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898902" y="2619600"/>
            <a:ext cx="4596039" cy="3742234"/>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a:t>
            </a:r>
          </a:p>
        </p:txBody>
      </p:sp>
      <p:sp>
        <p:nvSpPr>
          <p:cNvPr id="14" name="Subtitle 2">
            <a:extLst>
              <a:ext uri="{FF2B5EF4-FFF2-40B4-BE49-F238E27FC236}">
                <a16:creationId xmlns:a16="http://schemas.microsoft.com/office/drawing/2014/main" id="{0F0598C1-4D90-B544-B03B-25E50C863F70}"/>
              </a:ext>
            </a:extLst>
          </p:cNvPr>
          <p:cNvSpPr>
            <a:spLocks noGrp="1"/>
          </p:cNvSpPr>
          <p:nvPr>
            <p:ph type="subTitle" idx="1" hasCustomPrompt="1"/>
          </p:nvPr>
        </p:nvSpPr>
        <p:spPr>
          <a:xfrm>
            <a:off x="7153392" y="23994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4220913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Image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2C962D-560C-D944-AFDC-795080ADAF06}"/>
              </a:ext>
            </a:extLst>
          </p:cNvPr>
          <p:cNvSpPr/>
          <p:nvPr userDrawn="1"/>
        </p:nvSpPr>
        <p:spPr>
          <a:xfrm rot="10800000">
            <a:off x="5661124" y="0"/>
            <a:ext cx="6530876"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13" name="Rectangle 12">
            <a:extLst>
              <a:ext uri="{FF2B5EF4-FFF2-40B4-BE49-F238E27FC236}">
                <a16:creationId xmlns:a16="http://schemas.microsoft.com/office/drawing/2014/main" id="{BDEED9AE-C541-784E-B48D-B3A9BA3EBE9C}"/>
              </a:ext>
            </a:extLst>
          </p:cNvPr>
          <p:cNvSpPr/>
          <p:nvPr userDrawn="1"/>
        </p:nvSpPr>
        <p:spPr>
          <a:xfrm>
            <a:off x="448057" y="448056"/>
            <a:ext cx="5639039" cy="5881332"/>
          </a:xfrm>
          <a:prstGeom prst="rect">
            <a:avLst/>
          </a:prstGeom>
          <a:solidFill>
            <a:schemeClr val="bg1"/>
          </a:solidFill>
          <a:ln>
            <a:noFill/>
          </a:ln>
          <a:effectLst>
            <a:outerShdw blurRad="228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799" b="0" i="0">
              <a:latin typeface="Gotham Book" panose="02000604040000020004" pitchFamily="2" charset="0"/>
            </a:endParaRPr>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44514" y="1771389"/>
            <a:ext cx="4340629" cy="626468"/>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448056" y="456221"/>
            <a:ext cx="5639039" cy="5872863"/>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 / Image</a:t>
            </a:r>
          </a:p>
        </p:txBody>
      </p:sp>
      <p:sp>
        <p:nvSpPr>
          <p:cNvPr id="10" name="Subtitle 2">
            <a:extLst>
              <a:ext uri="{FF2B5EF4-FFF2-40B4-BE49-F238E27FC236}">
                <a16:creationId xmlns:a16="http://schemas.microsoft.com/office/drawing/2014/main" id="{5DE2DFAB-270E-DC47-91E4-CB8BA52968F2}"/>
              </a:ext>
            </a:extLst>
          </p:cNvPr>
          <p:cNvSpPr>
            <a:spLocks noGrp="1"/>
          </p:cNvSpPr>
          <p:nvPr>
            <p:ph type="subTitle" idx="1" hasCustomPrompt="1"/>
          </p:nvPr>
        </p:nvSpPr>
        <p:spPr>
          <a:xfrm>
            <a:off x="7153392" y="23994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222940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32DA-CAB7-4DC7-9597-A0F8FEA77C1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1017509-FFBA-48EB-BC78-B1717F7DFC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B19A3F3-E46B-4F37-B9FF-1DACBB5EDF80}"/>
              </a:ext>
            </a:extLst>
          </p:cNvPr>
          <p:cNvSpPr>
            <a:spLocks noGrp="1"/>
          </p:cNvSpPr>
          <p:nvPr>
            <p:ph type="dt" sz="half" idx="10"/>
          </p:nvPr>
        </p:nvSpPr>
        <p:spPr/>
        <p:txBody>
          <a:bodyPr/>
          <a:lstStyle/>
          <a:p>
            <a:fld id="{1AB75463-D001-434E-A2E7-99D7BB05FAEA}" type="datetimeFigureOut">
              <a:rPr lang="en-IN" smtClean="0"/>
              <a:t>26-06-2022</a:t>
            </a:fld>
            <a:endParaRPr lang="en-IN"/>
          </a:p>
        </p:txBody>
      </p:sp>
      <p:sp>
        <p:nvSpPr>
          <p:cNvPr id="5" name="Footer Placeholder 4">
            <a:extLst>
              <a:ext uri="{FF2B5EF4-FFF2-40B4-BE49-F238E27FC236}">
                <a16:creationId xmlns:a16="http://schemas.microsoft.com/office/drawing/2014/main" id="{C8DC118C-0E7A-4112-8940-40C7594BBA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166BD5-E437-4578-B8D8-2397A0F2C860}"/>
              </a:ext>
            </a:extLst>
          </p:cNvPr>
          <p:cNvSpPr>
            <a:spLocks noGrp="1"/>
          </p:cNvSpPr>
          <p:nvPr>
            <p:ph type="sldNum" sz="quarter" idx="12"/>
          </p:nvPr>
        </p:nvSpPr>
        <p:spPr/>
        <p:txBody>
          <a:bodyPr/>
          <a:lstStyle/>
          <a:p>
            <a:fld id="{9A41264E-E17C-42BA-9BC5-1B7B8043AAAD}" type="slidenum">
              <a:rPr lang="en-IN" smtClean="0"/>
              <a:t>‹#›</a:t>
            </a:fld>
            <a:endParaRPr lang="en-IN"/>
          </a:p>
        </p:txBody>
      </p:sp>
    </p:spTree>
    <p:extLst>
      <p:ext uri="{BB962C8B-B14F-4D97-AF65-F5344CB8AC3E}">
        <p14:creationId xmlns:p14="http://schemas.microsoft.com/office/powerpoint/2010/main" val="2577093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 Image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E0E82-BD13-F14C-8E05-6C38B4C8D06B}"/>
              </a:ext>
            </a:extLst>
          </p:cNvPr>
          <p:cNvSpPr/>
          <p:nvPr userDrawn="1"/>
        </p:nvSpPr>
        <p:spPr>
          <a:xfrm>
            <a:off x="6427431" y="0"/>
            <a:ext cx="5764569"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53479" y="1773019"/>
            <a:ext cx="4340629" cy="626468"/>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22085" y="3"/>
            <a:ext cx="6405347" cy="6857999"/>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 / Image</a:t>
            </a:r>
          </a:p>
        </p:txBody>
      </p:sp>
      <p:sp>
        <p:nvSpPr>
          <p:cNvPr id="10" name="Subtitle 2">
            <a:extLst>
              <a:ext uri="{FF2B5EF4-FFF2-40B4-BE49-F238E27FC236}">
                <a16:creationId xmlns:a16="http://schemas.microsoft.com/office/drawing/2014/main" id="{5DE2DFAB-270E-DC47-91E4-CB8BA52968F2}"/>
              </a:ext>
            </a:extLst>
          </p:cNvPr>
          <p:cNvSpPr>
            <a:spLocks noGrp="1"/>
          </p:cNvSpPr>
          <p:nvPr>
            <p:ph type="subTitle" idx="1" hasCustomPrompt="1"/>
          </p:nvPr>
        </p:nvSpPr>
        <p:spPr>
          <a:xfrm>
            <a:off x="7153392" y="23994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1267826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Placehol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A5EDBC-D145-4247-ABE5-96A309E8B91F}"/>
              </a:ext>
            </a:extLst>
          </p:cNvPr>
          <p:cNvSpPr/>
          <p:nvPr userDrawn="1"/>
        </p:nvSpPr>
        <p:spPr>
          <a:xfrm rot="10800000">
            <a:off x="1" y="0"/>
            <a:ext cx="12192000"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3" name="Picture Placeholder 2">
            <a:extLst>
              <a:ext uri="{FF2B5EF4-FFF2-40B4-BE49-F238E27FC236}">
                <a16:creationId xmlns:a16="http://schemas.microsoft.com/office/drawing/2014/main" id="{61E21DC2-49F2-3543-982F-D5071042AFC7}"/>
              </a:ext>
            </a:extLst>
          </p:cNvPr>
          <p:cNvSpPr>
            <a:spLocks noGrp="1"/>
          </p:cNvSpPr>
          <p:nvPr>
            <p:ph type="pic" sz="quarter" idx="10"/>
          </p:nvPr>
        </p:nvSpPr>
        <p:spPr>
          <a:xfrm>
            <a:off x="2108200" y="393700"/>
            <a:ext cx="11353800" cy="6756400"/>
          </a:xfrm>
          <a:prstGeom prst="rect">
            <a:avLst/>
          </a:prstGeom>
        </p:spPr>
        <p:txBody>
          <a:bodyPr/>
          <a:lstStyle>
            <a:lvl1pPr>
              <a:defRPr sz="1999" b="0" i="0">
                <a:latin typeface="Gotham Light" panose="02000504020000020004" pitchFamily="2" charset="0"/>
              </a:defRPr>
            </a:lvl1pPr>
          </a:lstStyle>
          <a:p>
            <a:endParaRPr lang="en-US"/>
          </a:p>
        </p:txBody>
      </p:sp>
    </p:spTree>
    <p:extLst>
      <p:ext uri="{BB962C8B-B14F-4D97-AF65-F5344CB8AC3E}">
        <p14:creationId xmlns:p14="http://schemas.microsoft.com/office/powerpoint/2010/main" val="348038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ptop sc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142E7F-34B3-2F4F-A8AE-C63BA8861D2A}"/>
              </a:ext>
            </a:extLst>
          </p:cNvPr>
          <p:cNvSpPr/>
          <p:nvPr userDrawn="1"/>
        </p:nvSpPr>
        <p:spPr>
          <a:xfrm rot="10800000">
            <a:off x="0" y="0"/>
            <a:ext cx="4507992"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pic>
        <p:nvPicPr>
          <p:cNvPr id="9" name="Picture 8">
            <a:extLst>
              <a:ext uri="{FF2B5EF4-FFF2-40B4-BE49-F238E27FC236}">
                <a16:creationId xmlns:a16="http://schemas.microsoft.com/office/drawing/2014/main" id="{1F99DE48-9044-D64A-861E-5735E1D543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44169" y="2120308"/>
            <a:ext cx="3937314" cy="338997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1269352" y="428095"/>
            <a:ext cx="3096767" cy="1359143"/>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br>
              <a:rPr lang="en-US"/>
            </a:br>
            <a:r>
              <a:rPr lang="en-US"/>
              <a:t>goes here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1552074" y="2358940"/>
            <a:ext cx="3507607" cy="2076702"/>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 / Image</a:t>
            </a:r>
          </a:p>
        </p:txBody>
      </p:sp>
    </p:spTree>
    <p:extLst>
      <p:ext uri="{BB962C8B-B14F-4D97-AF65-F5344CB8AC3E}">
        <p14:creationId xmlns:p14="http://schemas.microsoft.com/office/powerpoint/2010/main" val="737827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laceholder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392892-F5D9-5F44-BDC2-F2DF78DD650C}"/>
              </a:ext>
            </a:extLst>
          </p:cNvPr>
          <p:cNvSpPr/>
          <p:nvPr userDrawn="1"/>
        </p:nvSpPr>
        <p:spPr>
          <a:xfrm rot="10800000">
            <a:off x="6941126" y="0"/>
            <a:ext cx="5250874" cy="6425328"/>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28531" algn="ctr">
              <a:lnSpc>
                <a:spcPct val="90000"/>
              </a:lnSpc>
              <a:spcBef>
                <a:spcPts val="1000"/>
              </a:spcBef>
              <a:buFont typeface="Arial" panose="020B0604020202020204" pitchFamily="34" charset="0"/>
              <a:buChar char="•"/>
            </a:pPr>
            <a:endParaRPr lang="en-US" sz="1799" b="0" i="0">
              <a:latin typeface="Gotham Book" panose="02000604040000020004" pitchFamily="2" charset="0"/>
            </a:endParaRPr>
          </a:p>
        </p:txBody>
      </p:sp>
      <p:cxnSp>
        <p:nvCxnSpPr>
          <p:cNvPr id="19" name="Straight Connector 18">
            <a:extLst>
              <a:ext uri="{FF2B5EF4-FFF2-40B4-BE49-F238E27FC236}">
                <a16:creationId xmlns:a16="http://schemas.microsoft.com/office/drawing/2014/main" id="{61253F1B-9CC9-C942-B6ED-6F1522386769}"/>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5A3EA080-0E09-C348-B650-FDB0D89EDA77}"/>
              </a:ext>
            </a:extLst>
          </p:cNvPr>
          <p:cNvSpPr txBox="1">
            <a:spLocks/>
          </p:cNvSpPr>
          <p:nvPr userDrawn="1"/>
        </p:nvSpPr>
        <p:spPr>
          <a:xfrm>
            <a:off x="7153100" y="6460762"/>
            <a:ext cx="2743200" cy="365125"/>
          </a:xfrm>
          <a:prstGeom prst="rect">
            <a:avLst/>
          </a:prstGeom>
        </p:spPr>
        <p:txBody>
          <a:bodyPr anchor="ctr"/>
          <a:lstStyle>
            <a:defPPr>
              <a:defRPr lang="en-US"/>
            </a:defPPr>
            <a:lvl1pPr marL="0" algn="l" defTabSz="914400" rtl="0" eaLnBrk="1" latinLnBrk="0" hangingPunct="1">
              <a:defRPr sz="1000" kern="1200">
                <a:solidFill>
                  <a:schemeClr val="accent6">
                    <a:lumMod val="75000"/>
                  </a:schemeClr>
                </a:solidFill>
                <a:latin typeface="Roboto Condensed Light" panose="02000000000000000000" pitchFamily="2" charset="0"/>
                <a:ea typeface="Roboto Condensed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7FBD2F-A8A0-4A65-8B46-0BC9A0FFCE15}" type="slidenum">
              <a:rPr lang="en-US" sz="1000" b="0" i="0" smtClean="0">
                <a:solidFill>
                  <a:schemeClr val="tx2"/>
                </a:solidFill>
                <a:latin typeface="Gotham Book" panose="02000604040000020004" pitchFamily="2" charset="0"/>
              </a:rPr>
              <a:pPr algn="r"/>
              <a:t>‹#›</a:t>
            </a:fld>
            <a:endParaRPr lang="en-US" sz="1000" b="0" i="0">
              <a:solidFill>
                <a:schemeClr val="tx2"/>
              </a:solidFill>
              <a:latin typeface="Gotham Book" panose="02000604040000020004" pitchFamily="2" charset="0"/>
            </a:endParaRPr>
          </a:p>
        </p:txBody>
      </p:sp>
      <p:cxnSp>
        <p:nvCxnSpPr>
          <p:cNvPr id="30" name="Straight Connector 29">
            <a:extLst>
              <a:ext uri="{FF2B5EF4-FFF2-40B4-BE49-F238E27FC236}">
                <a16:creationId xmlns:a16="http://schemas.microsoft.com/office/drawing/2014/main" id="{C69A7212-7EBC-7849-9AB6-F58291314B7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A6CD877-6BD5-5146-811B-E116C9816112}"/>
              </a:ext>
            </a:extLst>
          </p:cNvPr>
          <p:cNvGrpSpPr/>
          <p:nvPr userDrawn="1"/>
        </p:nvGrpSpPr>
        <p:grpSpPr>
          <a:xfrm>
            <a:off x="0" y="5974464"/>
            <a:ext cx="901960" cy="883534"/>
            <a:chOff x="0" y="5974464"/>
            <a:chExt cx="901960" cy="883534"/>
          </a:xfrm>
        </p:grpSpPr>
        <p:sp>
          <p:nvSpPr>
            <p:cNvPr id="32" name="Rectangle 31">
              <a:extLst>
                <a:ext uri="{FF2B5EF4-FFF2-40B4-BE49-F238E27FC236}">
                  <a16:creationId xmlns:a16="http://schemas.microsoft.com/office/drawing/2014/main" id="{28403294-C6E0-2D44-8F53-6CAA5FED1A6D}"/>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3" name="Triangle 32">
              <a:extLst>
                <a:ext uri="{FF2B5EF4-FFF2-40B4-BE49-F238E27FC236}">
                  <a16:creationId xmlns:a16="http://schemas.microsoft.com/office/drawing/2014/main" id="{2284BF9A-B9EA-EF40-BABF-1BB7AA2AB84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4" name="Triangle 33">
              <a:extLst>
                <a:ext uri="{FF2B5EF4-FFF2-40B4-BE49-F238E27FC236}">
                  <a16:creationId xmlns:a16="http://schemas.microsoft.com/office/drawing/2014/main" id="{2237FA58-C3D2-5340-B0AE-CF9A28384C71}"/>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4" name="Picture Placeholder 3">
            <a:extLst>
              <a:ext uri="{FF2B5EF4-FFF2-40B4-BE49-F238E27FC236}">
                <a16:creationId xmlns:a16="http://schemas.microsoft.com/office/drawing/2014/main" id="{FAB081F2-290B-8040-A9D8-5DDAEAA40307}"/>
              </a:ext>
            </a:extLst>
          </p:cNvPr>
          <p:cNvSpPr>
            <a:spLocks noGrp="1"/>
          </p:cNvSpPr>
          <p:nvPr>
            <p:ph type="pic" sz="quarter" idx="10"/>
          </p:nvPr>
        </p:nvSpPr>
        <p:spPr>
          <a:xfrm>
            <a:off x="6940550" y="2"/>
            <a:ext cx="5251450" cy="6424613"/>
          </a:xfrm>
          <a:prstGeom prst="rect">
            <a:avLst/>
          </a:prstGeom>
        </p:spPr>
        <p:txBody>
          <a:bodyPr/>
          <a:lstStyle>
            <a:lvl1pPr>
              <a:defRPr sz="1999">
                <a:latin typeface="Gotham Book" panose="02000604040000020004" pitchFamily="2" charset="0"/>
              </a:defRPr>
            </a:lvl1pPr>
          </a:lstStyle>
          <a:p>
            <a:endParaRPr lang="en-US"/>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53101" y="275227"/>
            <a:ext cx="3096767" cy="1359143"/>
          </a:xfrm>
          <a:prstGeom prst="rect">
            <a:avLst/>
          </a:prstGeom>
        </p:spPr>
        <p:txBody>
          <a:bodyPr>
            <a:normAutofit/>
          </a:bodyPr>
          <a:lstStyle>
            <a:lvl1pPr algn="l">
              <a:defRPr sz="3199">
                <a:solidFill>
                  <a:schemeClr val="bg1"/>
                </a:solidFill>
                <a:latin typeface="Gotham Book" panose="02000604040000020004" pitchFamily="2" charset="0"/>
              </a:defRPr>
            </a:lvl1pPr>
          </a:lstStyle>
          <a:p>
            <a:r>
              <a:rPr lang="en-US"/>
              <a:t>Section divider title</a:t>
            </a:r>
          </a:p>
        </p:txBody>
      </p:sp>
      <p:pic>
        <p:nvPicPr>
          <p:cNvPr id="14" name="Picture 13">
            <a:extLst>
              <a:ext uri="{FF2B5EF4-FFF2-40B4-BE49-F238E27FC236}">
                <a16:creationId xmlns:a16="http://schemas.microsoft.com/office/drawing/2014/main" id="{EE6E6AE8-F3B6-BE45-9AF8-4034FBF3C10B}"/>
              </a:ext>
            </a:extLst>
          </p:cNvPr>
          <p:cNvPicPr>
            <a:picLocks noChangeAspect="1"/>
          </p:cNvPicPr>
          <p:nvPr userDrawn="1"/>
        </p:nvPicPr>
        <p:blipFill>
          <a:blip r:embed="rId2"/>
          <a:stretch>
            <a:fillRect/>
          </a:stretch>
        </p:blipFill>
        <p:spPr>
          <a:xfrm>
            <a:off x="10257118" y="6580923"/>
            <a:ext cx="1574800" cy="152400"/>
          </a:xfrm>
          <a:prstGeom prst="rect">
            <a:avLst/>
          </a:prstGeom>
        </p:spPr>
      </p:pic>
      <p:sp>
        <p:nvSpPr>
          <p:cNvPr id="16" name="Rectangle 15">
            <a:extLst>
              <a:ext uri="{FF2B5EF4-FFF2-40B4-BE49-F238E27FC236}">
                <a16:creationId xmlns:a16="http://schemas.microsoft.com/office/drawing/2014/main" id="{02B25F46-9957-E047-85CF-3D2BB4F32566}"/>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4063145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members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6815201-70D3-7446-96BD-46D1F53DE61F}"/>
              </a:ext>
            </a:extLst>
          </p:cNvPr>
          <p:cNvSpPr/>
          <p:nvPr userDrawn="1"/>
        </p:nvSpPr>
        <p:spPr>
          <a:xfrm>
            <a:off x="2"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19" name="AutoShape 3">
            <a:extLst>
              <a:ext uri="{FF2B5EF4-FFF2-40B4-BE49-F238E27FC236}">
                <a16:creationId xmlns:a16="http://schemas.microsoft.com/office/drawing/2014/main" id="{29235D63-69DF-4D4A-B870-8214AAA0DCCB}"/>
              </a:ext>
            </a:extLst>
          </p:cNvPr>
          <p:cNvSpPr>
            <a:spLocks noChangeAspect="1" noChangeArrowheads="1" noTextEdit="1"/>
          </p:cNvSpPr>
          <p:nvPr/>
        </p:nvSpPr>
        <p:spPr bwMode="auto">
          <a:xfrm flipH="1">
            <a:off x="3740150" y="0"/>
            <a:ext cx="304641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799" b="0" i="0">
              <a:latin typeface="Gotham Book" panose="02000604040000020004" pitchFamily="2" charset="0"/>
            </a:endParaRPr>
          </a:p>
        </p:txBody>
      </p:sp>
      <p:sp>
        <p:nvSpPr>
          <p:cNvPr id="22" name="Freeform 7">
            <a:extLst>
              <a:ext uri="{FF2B5EF4-FFF2-40B4-BE49-F238E27FC236}">
                <a16:creationId xmlns:a16="http://schemas.microsoft.com/office/drawing/2014/main" id="{67EAE8C1-D547-0844-89AA-1696BFCCB7B8}"/>
              </a:ext>
            </a:extLst>
          </p:cNvPr>
          <p:cNvSpPr>
            <a:spLocks/>
          </p:cNvSpPr>
          <p:nvPr/>
        </p:nvSpPr>
        <p:spPr bwMode="auto">
          <a:xfrm flipH="1">
            <a:off x="4902083" y="-1627"/>
            <a:ext cx="1430447" cy="3322717"/>
          </a:xfrm>
          <a:custGeom>
            <a:avLst/>
            <a:gdLst>
              <a:gd name="T0" fmla="*/ 879 w 607"/>
              <a:gd name="T1" fmla="*/ 0 h 1413"/>
              <a:gd name="T2" fmla="*/ 879 w 607"/>
              <a:gd name="T3" fmla="*/ 0 h 1413"/>
              <a:gd name="T4" fmla="*/ 0 w 607"/>
              <a:gd name="T5" fmla="*/ 2042 h 1413"/>
              <a:gd name="T6" fmla="*/ 0 w 607"/>
              <a:gd name="T7" fmla="*/ 2042 h 1413"/>
              <a:gd name="T8" fmla="*/ 879 w 607"/>
              <a:gd name="T9" fmla="*/ 0 h 1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7" h="1413">
                <a:moveTo>
                  <a:pt x="607" y="0"/>
                </a:moveTo>
                <a:cubicBezTo>
                  <a:pt x="607" y="0"/>
                  <a:pt x="607" y="0"/>
                  <a:pt x="607" y="0"/>
                </a:cubicBezTo>
                <a:cubicBezTo>
                  <a:pt x="233" y="355"/>
                  <a:pt x="0" y="857"/>
                  <a:pt x="0" y="1413"/>
                </a:cubicBezTo>
                <a:cubicBezTo>
                  <a:pt x="0" y="1413"/>
                  <a:pt x="0" y="1413"/>
                  <a:pt x="0" y="1413"/>
                </a:cubicBezTo>
                <a:cubicBezTo>
                  <a:pt x="0" y="857"/>
                  <a:pt x="233" y="355"/>
                  <a:pt x="607" y="0"/>
                </a:cubicBezTo>
              </a:path>
            </a:pathLst>
          </a:custGeom>
          <a:solidFill>
            <a:srgbClr val="F7B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9" b="0" i="0">
              <a:latin typeface="Gotham Book" panose="02000604040000020004" pitchFamily="2" charset="0"/>
            </a:endParaRPr>
          </a:p>
        </p:txBody>
      </p:sp>
      <p:sp>
        <p:nvSpPr>
          <p:cNvPr id="85" name="Picture Placeholder 2">
            <a:extLst>
              <a:ext uri="{FF2B5EF4-FFF2-40B4-BE49-F238E27FC236}">
                <a16:creationId xmlns:a16="http://schemas.microsoft.com/office/drawing/2014/main" id="{D411BEF5-7FFC-064C-BAA4-E0A9C3564894}"/>
              </a:ext>
            </a:extLst>
          </p:cNvPr>
          <p:cNvSpPr>
            <a:spLocks noGrp="1"/>
          </p:cNvSpPr>
          <p:nvPr>
            <p:ph type="pic" sz="quarter" idx="19"/>
          </p:nvPr>
        </p:nvSpPr>
        <p:spPr>
          <a:xfrm>
            <a:off x="1429711" y="1748954"/>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 name="Text Placeholder 3">
            <a:extLst>
              <a:ext uri="{FF2B5EF4-FFF2-40B4-BE49-F238E27FC236}">
                <a16:creationId xmlns:a16="http://schemas.microsoft.com/office/drawing/2014/main" id="{A8CB1FFB-3763-8449-891A-ABFEB37D865E}"/>
              </a:ext>
            </a:extLst>
          </p:cNvPr>
          <p:cNvSpPr>
            <a:spLocks noGrp="1"/>
          </p:cNvSpPr>
          <p:nvPr>
            <p:ph type="body" sz="quarter" idx="25" hasCustomPrompt="1"/>
          </p:nvPr>
        </p:nvSpPr>
        <p:spPr>
          <a:xfrm>
            <a:off x="844911"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IDIR </a:t>
            </a:r>
            <a:r>
              <a:rPr lang="en-US" err="1"/>
              <a:t>Hillali</a:t>
            </a:r>
            <a:br>
              <a:rPr lang="en-US"/>
            </a:br>
            <a:r>
              <a:rPr lang="en-US"/>
              <a:t>Director of Innovation</a:t>
            </a:r>
          </a:p>
          <a:p>
            <a:pPr lvl="0"/>
            <a:r>
              <a:rPr lang="en-US"/>
              <a:t>1 year with </a:t>
            </a:r>
            <a:r>
              <a:rPr lang="en-US" err="1"/>
              <a:t>Uncia</a:t>
            </a:r>
            <a:endParaRPr lang="en-US"/>
          </a:p>
        </p:txBody>
      </p:sp>
      <p:sp>
        <p:nvSpPr>
          <p:cNvPr id="37" name="Picture Placeholder 2">
            <a:extLst>
              <a:ext uri="{FF2B5EF4-FFF2-40B4-BE49-F238E27FC236}">
                <a16:creationId xmlns:a16="http://schemas.microsoft.com/office/drawing/2014/main" id="{D838A75C-BCD8-BA4B-8B52-F5A18ECC00B1}"/>
              </a:ext>
            </a:extLst>
          </p:cNvPr>
          <p:cNvSpPr>
            <a:spLocks noGrp="1"/>
          </p:cNvSpPr>
          <p:nvPr>
            <p:ph type="pic" sz="quarter" idx="26"/>
          </p:nvPr>
        </p:nvSpPr>
        <p:spPr>
          <a:xfrm>
            <a:off x="4002581" y="1748954"/>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38" name="Text Placeholder 3">
            <a:extLst>
              <a:ext uri="{FF2B5EF4-FFF2-40B4-BE49-F238E27FC236}">
                <a16:creationId xmlns:a16="http://schemas.microsoft.com/office/drawing/2014/main" id="{5DA0D758-9070-B948-AEE8-A9D09B831AF0}"/>
              </a:ext>
            </a:extLst>
          </p:cNvPr>
          <p:cNvSpPr>
            <a:spLocks noGrp="1"/>
          </p:cNvSpPr>
          <p:nvPr>
            <p:ph type="body" sz="quarter" idx="27" hasCustomPrompt="1"/>
          </p:nvPr>
        </p:nvSpPr>
        <p:spPr>
          <a:xfrm>
            <a:off x="3417781"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AMI </a:t>
            </a:r>
            <a:r>
              <a:rPr lang="en-US" err="1"/>
              <a:t>Ghiya</a:t>
            </a:r>
            <a:br>
              <a:rPr lang="en-US"/>
            </a:br>
            <a:r>
              <a:rPr lang="en-US"/>
              <a:t>UX / UI Design</a:t>
            </a:r>
          </a:p>
          <a:p>
            <a:pPr lvl="0"/>
            <a:r>
              <a:rPr lang="en-US"/>
              <a:t>3 months with </a:t>
            </a:r>
            <a:r>
              <a:rPr lang="en-US" err="1"/>
              <a:t>Uncia</a:t>
            </a:r>
            <a:endParaRPr lang="en-US"/>
          </a:p>
        </p:txBody>
      </p:sp>
      <p:sp>
        <p:nvSpPr>
          <p:cNvPr id="39" name="Picture Placeholder 2">
            <a:extLst>
              <a:ext uri="{FF2B5EF4-FFF2-40B4-BE49-F238E27FC236}">
                <a16:creationId xmlns:a16="http://schemas.microsoft.com/office/drawing/2014/main" id="{3CAE1BE6-2371-DC45-9C68-6A0DDF0D498C}"/>
              </a:ext>
            </a:extLst>
          </p:cNvPr>
          <p:cNvSpPr>
            <a:spLocks noGrp="1"/>
          </p:cNvSpPr>
          <p:nvPr>
            <p:ph type="pic" sz="quarter" idx="28"/>
          </p:nvPr>
        </p:nvSpPr>
        <p:spPr>
          <a:xfrm>
            <a:off x="6548558" y="1748954"/>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0" name="Text Placeholder 3">
            <a:extLst>
              <a:ext uri="{FF2B5EF4-FFF2-40B4-BE49-F238E27FC236}">
                <a16:creationId xmlns:a16="http://schemas.microsoft.com/office/drawing/2014/main" id="{1886DB8F-5135-EB43-A091-F7AC8BD9ABA7}"/>
              </a:ext>
            </a:extLst>
          </p:cNvPr>
          <p:cNvSpPr>
            <a:spLocks noGrp="1"/>
          </p:cNvSpPr>
          <p:nvPr>
            <p:ph type="body" sz="quarter" idx="29" hasCustomPrompt="1"/>
          </p:nvPr>
        </p:nvSpPr>
        <p:spPr>
          <a:xfrm>
            <a:off x="5963758"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1" name="Picture Placeholder 2">
            <a:extLst>
              <a:ext uri="{FF2B5EF4-FFF2-40B4-BE49-F238E27FC236}">
                <a16:creationId xmlns:a16="http://schemas.microsoft.com/office/drawing/2014/main" id="{17DE51E7-51C2-0C40-90D3-B729826B2FD1}"/>
              </a:ext>
            </a:extLst>
          </p:cNvPr>
          <p:cNvSpPr>
            <a:spLocks noGrp="1"/>
          </p:cNvSpPr>
          <p:nvPr>
            <p:ph type="pic" sz="quarter" idx="30"/>
          </p:nvPr>
        </p:nvSpPr>
        <p:spPr>
          <a:xfrm>
            <a:off x="9121428" y="1748954"/>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2" name="Text Placeholder 3">
            <a:extLst>
              <a:ext uri="{FF2B5EF4-FFF2-40B4-BE49-F238E27FC236}">
                <a16:creationId xmlns:a16="http://schemas.microsoft.com/office/drawing/2014/main" id="{5F40BFF3-6947-0B4D-8934-AD79C976A1DD}"/>
              </a:ext>
            </a:extLst>
          </p:cNvPr>
          <p:cNvSpPr>
            <a:spLocks noGrp="1"/>
          </p:cNvSpPr>
          <p:nvPr>
            <p:ph type="body" sz="quarter" idx="31" hasCustomPrompt="1"/>
          </p:nvPr>
        </p:nvSpPr>
        <p:spPr>
          <a:xfrm>
            <a:off x="8536628"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3" name="Picture Placeholder 2">
            <a:extLst>
              <a:ext uri="{FF2B5EF4-FFF2-40B4-BE49-F238E27FC236}">
                <a16:creationId xmlns:a16="http://schemas.microsoft.com/office/drawing/2014/main" id="{D02AF43F-38C5-CB44-84A8-C528D997F323}"/>
              </a:ext>
            </a:extLst>
          </p:cNvPr>
          <p:cNvSpPr>
            <a:spLocks noGrp="1"/>
          </p:cNvSpPr>
          <p:nvPr>
            <p:ph type="pic" sz="quarter" idx="32"/>
          </p:nvPr>
        </p:nvSpPr>
        <p:spPr>
          <a:xfrm>
            <a:off x="1429711" y="4187463"/>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4" name="Text Placeholder 3">
            <a:extLst>
              <a:ext uri="{FF2B5EF4-FFF2-40B4-BE49-F238E27FC236}">
                <a16:creationId xmlns:a16="http://schemas.microsoft.com/office/drawing/2014/main" id="{EF02A3C4-62A0-764E-8F79-E0C34F0C7FC1}"/>
              </a:ext>
            </a:extLst>
          </p:cNvPr>
          <p:cNvSpPr>
            <a:spLocks noGrp="1"/>
          </p:cNvSpPr>
          <p:nvPr>
            <p:ph type="body" sz="quarter" idx="33" hasCustomPrompt="1"/>
          </p:nvPr>
        </p:nvSpPr>
        <p:spPr>
          <a:xfrm>
            <a:off x="844911"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5" name="Picture Placeholder 2">
            <a:extLst>
              <a:ext uri="{FF2B5EF4-FFF2-40B4-BE49-F238E27FC236}">
                <a16:creationId xmlns:a16="http://schemas.microsoft.com/office/drawing/2014/main" id="{93D298E0-65D2-4B4C-ADAF-991F675F54E3}"/>
              </a:ext>
            </a:extLst>
          </p:cNvPr>
          <p:cNvSpPr>
            <a:spLocks noGrp="1"/>
          </p:cNvSpPr>
          <p:nvPr>
            <p:ph type="pic" sz="quarter" idx="34"/>
          </p:nvPr>
        </p:nvSpPr>
        <p:spPr>
          <a:xfrm>
            <a:off x="4002581" y="4187463"/>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6" name="Text Placeholder 3">
            <a:extLst>
              <a:ext uri="{FF2B5EF4-FFF2-40B4-BE49-F238E27FC236}">
                <a16:creationId xmlns:a16="http://schemas.microsoft.com/office/drawing/2014/main" id="{501419C3-C657-F641-8BCA-D20FDD02C933}"/>
              </a:ext>
            </a:extLst>
          </p:cNvPr>
          <p:cNvSpPr>
            <a:spLocks noGrp="1"/>
          </p:cNvSpPr>
          <p:nvPr>
            <p:ph type="body" sz="quarter" idx="35" hasCustomPrompt="1"/>
          </p:nvPr>
        </p:nvSpPr>
        <p:spPr>
          <a:xfrm>
            <a:off x="3417781"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7" name="Picture Placeholder 2">
            <a:extLst>
              <a:ext uri="{FF2B5EF4-FFF2-40B4-BE49-F238E27FC236}">
                <a16:creationId xmlns:a16="http://schemas.microsoft.com/office/drawing/2014/main" id="{94381580-12A2-414B-A7C7-D7B94A6B1724}"/>
              </a:ext>
            </a:extLst>
          </p:cNvPr>
          <p:cNvSpPr>
            <a:spLocks noGrp="1"/>
          </p:cNvSpPr>
          <p:nvPr>
            <p:ph type="pic" sz="quarter" idx="36"/>
          </p:nvPr>
        </p:nvSpPr>
        <p:spPr>
          <a:xfrm>
            <a:off x="6548558" y="4187463"/>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8" name="Text Placeholder 3">
            <a:extLst>
              <a:ext uri="{FF2B5EF4-FFF2-40B4-BE49-F238E27FC236}">
                <a16:creationId xmlns:a16="http://schemas.microsoft.com/office/drawing/2014/main" id="{6FFA0F2D-7514-7F44-9F82-D442314446DC}"/>
              </a:ext>
            </a:extLst>
          </p:cNvPr>
          <p:cNvSpPr>
            <a:spLocks noGrp="1"/>
          </p:cNvSpPr>
          <p:nvPr>
            <p:ph type="body" sz="quarter" idx="37" hasCustomPrompt="1"/>
          </p:nvPr>
        </p:nvSpPr>
        <p:spPr>
          <a:xfrm>
            <a:off x="5963758"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9" name="Picture Placeholder 2">
            <a:extLst>
              <a:ext uri="{FF2B5EF4-FFF2-40B4-BE49-F238E27FC236}">
                <a16:creationId xmlns:a16="http://schemas.microsoft.com/office/drawing/2014/main" id="{175201E1-CB93-C044-BF12-2DA92767B4CF}"/>
              </a:ext>
            </a:extLst>
          </p:cNvPr>
          <p:cNvSpPr>
            <a:spLocks noGrp="1"/>
          </p:cNvSpPr>
          <p:nvPr>
            <p:ph type="pic" sz="quarter" idx="38"/>
          </p:nvPr>
        </p:nvSpPr>
        <p:spPr>
          <a:xfrm>
            <a:off x="9121428" y="4187463"/>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50" name="Text Placeholder 3">
            <a:extLst>
              <a:ext uri="{FF2B5EF4-FFF2-40B4-BE49-F238E27FC236}">
                <a16:creationId xmlns:a16="http://schemas.microsoft.com/office/drawing/2014/main" id="{523B4127-B933-5440-B5AD-566085028954}"/>
              </a:ext>
            </a:extLst>
          </p:cNvPr>
          <p:cNvSpPr>
            <a:spLocks noGrp="1"/>
          </p:cNvSpPr>
          <p:nvPr>
            <p:ph type="body" sz="quarter" idx="39" hasCustomPrompt="1"/>
          </p:nvPr>
        </p:nvSpPr>
        <p:spPr>
          <a:xfrm>
            <a:off x="8536628"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Tree>
    <p:extLst>
      <p:ext uri="{BB962C8B-B14F-4D97-AF65-F5344CB8AC3E}">
        <p14:creationId xmlns:p14="http://schemas.microsoft.com/office/powerpoint/2010/main" val="4023701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members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38195EB-787D-3D4C-9C82-46CE705553D8}"/>
              </a:ext>
            </a:extLst>
          </p:cNvPr>
          <p:cNvSpPr/>
          <p:nvPr userDrawn="1"/>
        </p:nvSpPr>
        <p:spPr>
          <a:xfrm>
            <a:off x="2"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19" name="AutoShape 3">
            <a:extLst>
              <a:ext uri="{FF2B5EF4-FFF2-40B4-BE49-F238E27FC236}">
                <a16:creationId xmlns:a16="http://schemas.microsoft.com/office/drawing/2014/main" id="{29235D63-69DF-4D4A-B870-8214AAA0DCCB}"/>
              </a:ext>
            </a:extLst>
          </p:cNvPr>
          <p:cNvSpPr>
            <a:spLocks noChangeAspect="1" noChangeArrowheads="1" noTextEdit="1"/>
          </p:cNvSpPr>
          <p:nvPr/>
        </p:nvSpPr>
        <p:spPr bwMode="auto">
          <a:xfrm flipH="1">
            <a:off x="3740150" y="0"/>
            <a:ext cx="304641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799" b="0" i="0">
              <a:latin typeface="Gotham Book" panose="02000604040000020004" pitchFamily="2" charset="0"/>
            </a:endParaRPr>
          </a:p>
        </p:txBody>
      </p:sp>
      <p:sp>
        <p:nvSpPr>
          <p:cNvPr id="21" name="Rectangle: Rounded Corners 16">
            <a:extLst>
              <a:ext uri="{FF2B5EF4-FFF2-40B4-BE49-F238E27FC236}">
                <a16:creationId xmlns:a16="http://schemas.microsoft.com/office/drawing/2014/main" id="{CE7118E6-3085-3147-B569-3117CC0D582C}"/>
              </a:ext>
            </a:extLst>
          </p:cNvPr>
          <p:cNvSpPr/>
          <p:nvPr userDrawn="1"/>
        </p:nvSpPr>
        <p:spPr>
          <a:xfrm>
            <a:off x="3299660"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25" name="Rectangle: Rounded Corners 15">
            <a:extLst>
              <a:ext uri="{FF2B5EF4-FFF2-40B4-BE49-F238E27FC236}">
                <a16:creationId xmlns:a16="http://schemas.microsoft.com/office/drawing/2014/main" id="{1D8AB43E-14FF-F540-A357-097AFFC31F79}"/>
              </a:ext>
            </a:extLst>
          </p:cNvPr>
          <p:cNvSpPr/>
          <p:nvPr userDrawn="1"/>
        </p:nvSpPr>
        <p:spPr>
          <a:xfrm>
            <a:off x="1381695" y="2722362"/>
            <a:ext cx="1677240" cy="3014948"/>
          </a:xfrm>
          <a:prstGeom prst="roundRect">
            <a:avLst>
              <a:gd name="adj" fmla="val 712"/>
            </a:avLst>
          </a:prstGeom>
          <a:solidFill>
            <a:srgbClr val="0066B3">
              <a:alpha val="30000"/>
            </a:srgbClr>
          </a:solidFill>
          <a:ln>
            <a:noFill/>
          </a:ln>
          <a:effectLst>
            <a:outerShdw blurRad="381000" dist="762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30" name="Rectangle: Rounded Corners 11">
            <a:extLst>
              <a:ext uri="{FF2B5EF4-FFF2-40B4-BE49-F238E27FC236}">
                <a16:creationId xmlns:a16="http://schemas.microsoft.com/office/drawing/2014/main" id="{23B51CA1-0092-6D41-8DB2-91D36B12FE08}"/>
              </a:ext>
            </a:extLst>
          </p:cNvPr>
          <p:cNvSpPr/>
          <p:nvPr userDrawn="1"/>
        </p:nvSpPr>
        <p:spPr>
          <a:xfrm>
            <a:off x="5217625"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32" name="Rectangle: Rounded Corners 12">
            <a:extLst>
              <a:ext uri="{FF2B5EF4-FFF2-40B4-BE49-F238E27FC236}">
                <a16:creationId xmlns:a16="http://schemas.microsoft.com/office/drawing/2014/main" id="{AF79C448-46F8-7041-A59C-716701059BB9}"/>
              </a:ext>
            </a:extLst>
          </p:cNvPr>
          <p:cNvSpPr/>
          <p:nvPr userDrawn="1"/>
        </p:nvSpPr>
        <p:spPr>
          <a:xfrm>
            <a:off x="7135591"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49" name="Picture Placeholder 26">
            <a:extLst>
              <a:ext uri="{FF2B5EF4-FFF2-40B4-BE49-F238E27FC236}">
                <a16:creationId xmlns:a16="http://schemas.microsoft.com/office/drawing/2014/main" id="{A5BF3CF8-F11C-6E43-8DBA-AC35EF35C645}"/>
              </a:ext>
            </a:extLst>
          </p:cNvPr>
          <p:cNvSpPr>
            <a:spLocks noGrp="1"/>
          </p:cNvSpPr>
          <p:nvPr userDrawn="1">
            <p:ph type="pic" sz="quarter" idx="11"/>
          </p:nvPr>
        </p:nvSpPr>
        <p:spPr>
          <a:xfrm>
            <a:off x="3299660" y="2722363"/>
            <a:ext cx="1677240" cy="1825001"/>
          </a:xfrm>
          <a:prstGeom prst="rect">
            <a:avLst/>
          </a:prstGeom>
        </p:spPr>
      </p:sp>
      <p:sp>
        <p:nvSpPr>
          <p:cNvPr id="51" name="Picture Placeholder 28">
            <a:extLst>
              <a:ext uri="{FF2B5EF4-FFF2-40B4-BE49-F238E27FC236}">
                <a16:creationId xmlns:a16="http://schemas.microsoft.com/office/drawing/2014/main" id="{C2397FFD-42FB-2240-94D8-B7C217479C11}"/>
              </a:ext>
            </a:extLst>
          </p:cNvPr>
          <p:cNvSpPr>
            <a:spLocks noGrp="1"/>
          </p:cNvSpPr>
          <p:nvPr userDrawn="1">
            <p:ph type="pic" sz="quarter" idx="13"/>
          </p:nvPr>
        </p:nvSpPr>
        <p:spPr>
          <a:xfrm>
            <a:off x="7135591" y="2722363"/>
            <a:ext cx="1677240" cy="1825001"/>
          </a:xfrm>
          <a:prstGeom prst="rect">
            <a:avLst/>
          </a:prstGeom>
        </p:spPr>
      </p:sp>
      <p:sp>
        <p:nvSpPr>
          <p:cNvPr id="52" name="Picture Placeholder 25">
            <a:extLst>
              <a:ext uri="{FF2B5EF4-FFF2-40B4-BE49-F238E27FC236}">
                <a16:creationId xmlns:a16="http://schemas.microsoft.com/office/drawing/2014/main" id="{08ED2943-46FB-A048-9932-A4DBAD165415}"/>
              </a:ext>
            </a:extLst>
          </p:cNvPr>
          <p:cNvSpPr>
            <a:spLocks noGrp="1"/>
          </p:cNvSpPr>
          <p:nvPr userDrawn="1">
            <p:ph type="pic" sz="quarter" idx="10"/>
          </p:nvPr>
        </p:nvSpPr>
        <p:spPr>
          <a:xfrm>
            <a:off x="1381695" y="2722362"/>
            <a:ext cx="1677240" cy="1825000"/>
          </a:xfrm>
          <a:prstGeom prst="rect">
            <a:avLst/>
          </a:prstGeom>
        </p:spPr>
      </p:sp>
      <p:sp>
        <p:nvSpPr>
          <p:cNvPr id="53" name="Rectangle: Rounded Corners 12">
            <a:extLst>
              <a:ext uri="{FF2B5EF4-FFF2-40B4-BE49-F238E27FC236}">
                <a16:creationId xmlns:a16="http://schemas.microsoft.com/office/drawing/2014/main" id="{22415EC9-14AE-F042-84D4-9D109643D665}"/>
              </a:ext>
            </a:extLst>
          </p:cNvPr>
          <p:cNvSpPr/>
          <p:nvPr userDrawn="1"/>
        </p:nvSpPr>
        <p:spPr>
          <a:xfrm>
            <a:off x="9050115"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57" name="Picture Placeholder 28">
            <a:extLst>
              <a:ext uri="{FF2B5EF4-FFF2-40B4-BE49-F238E27FC236}">
                <a16:creationId xmlns:a16="http://schemas.microsoft.com/office/drawing/2014/main" id="{D21D0429-7F11-6C44-B054-619D912E1B26}"/>
              </a:ext>
            </a:extLst>
          </p:cNvPr>
          <p:cNvSpPr>
            <a:spLocks noGrp="1"/>
          </p:cNvSpPr>
          <p:nvPr userDrawn="1">
            <p:ph type="pic" sz="quarter" idx="14"/>
          </p:nvPr>
        </p:nvSpPr>
        <p:spPr>
          <a:xfrm>
            <a:off x="9050115" y="2722363"/>
            <a:ext cx="1677240" cy="1825001"/>
          </a:xfrm>
          <a:prstGeom prst="rect">
            <a:avLst/>
          </a:prstGeom>
        </p:spPr>
      </p:sp>
      <p:sp>
        <p:nvSpPr>
          <p:cNvPr id="68" name="Subtitle 2">
            <a:extLst>
              <a:ext uri="{FF2B5EF4-FFF2-40B4-BE49-F238E27FC236}">
                <a16:creationId xmlns:a16="http://schemas.microsoft.com/office/drawing/2014/main" id="{A13F38C7-31A8-9346-ACCC-CDA3E64B6935}"/>
              </a:ext>
            </a:extLst>
          </p:cNvPr>
          <p:cNvSpPr>
            <a:spLocks noGrp="1"/>
          </p:cNvSpPr>
          <p:nvPr>
            <p:ph type="subTitle" idx="1" hasCustomPrompt="1"/>
          </p:nvPr>
        </p:nvSpPr>
        <p:spPr>
          <a:xfrm>
            <a:off x="4305094" y="1120690"/>
            <a:ext cx="7313165" cy="1077218"/>
          </a:xfrm>
          <a:prstGeom prst="rect">
            <a:avLst/>
          </a:prstGeom>
        </p:spPr>
        <p:txBody>
          <a:bodyPr>
            <a:normAutofit/>
          </a:bodyPr>
          <a:lstStyle>
            <a:lvl1pPr marL="0" marR="0" indent="0" algn="l" defTabSz="914126" rtl="0" eaLnBrk="1" fontAlgn="auto" latinLnBrk="0" hangingPunct="1">
              <a:lnSpc>
                <a:spcPct val="120000"/>
              </a:lnSpc>
              <a:spcBef>
                <a:spcPts val="1000"/>
              </a:spcBef>
              <a:spcAft>
                <a:spcPts val="0"/>
              </a:spcAft>
              <a:buClrTx/>
              <a:buSzTx/>
              <a:buFont typeface="Arial" panose="020B0604020202020204" pitchFamily="34" charset="0"/>
              <a:buNone/>
              <a:tabLst/>
              <a:defRPr sz="16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nSpc>
                <a:spcPct val="120000"/>
              </a:lnSpc>
            </a:pPr>
            <a:r>
              <a:rPr lang="id-ID" sz="1600" b="1">
                <a:solidFill>
                  <a:schemeClr val="bg1"/>
                </a:solidFill>
                <a:latin typeface="Gotham Book" panose="02000604040000020004" pitchFamily="2" charset="0"/>
                <a:cs typeface="Segoe UI Light" panose="020B0502040204020203" pitchFamily="34" charset="0"/>
              </a:rPr>
              <a:t>Ut </a:t>
            </a:r>
            <a:r>
              <a:rPr lang="id-ID" sz="1600" b="1" err="1">
                <a:solidFill>
                  <a:schemeClr val="bg1"/>
                </a:solidFill>
                <a:latin typeface="Gotham Book" panose="02000604040000020004" pitchFamily="2" charset="0"/>
                <a:cs typeface="Segoe UI Light" panose="020B0502040204020203" pitchFamily="34" charset="0"/>
              </a:rPr>
              <a:t>wisi</a:t>
            </a:r>
            <a:r>
              <a:rPr lang="id-ID" sz="1600" b="1">
                <a:solidFill>
                  <a:schemeClr val="bg1"/>
                </a:solidFill>
                <a:latin typeface="Gotham Book" panose="02000604040000020004" pitchFamily="2" charset="0"/>
                <a:cs typeface="Segoe UI Light" panose="020B0502040204020203" pitchFamily="34" charset="0"/>
              </a:rPr>
              <a:t> </a:t>
            </a:r>
            <a:r>
              <a:rPr lang="id-ID" sz="1600" b="1" err="1">
                <a:solidFill>
                  <a:schemeClr val="bg1"/>
                </a:solidFill>
                <a:latin typeface="Gotham Book" panose="02000604040000020004" pitchFamily="2" charset="0"/>
                <a:cs typeface="Segoe UI Light" panose="020B0502040204020203" pitchFamily="34" charset="0"/>
              </a:rPr>
              <a:t>enim</a:t>
            </a:r>
            <a:r>
              <a:rPr lang="id-ID" sz="1600" b="1">
                <a:solidFill>
                  <a:schemeClr val="bg1"/>
                </a:solidFill>
                <a:latin typeface="Gotham Book" panose="02000604040000020004" pitchFamily="2" charset="0"/>
                <a:cs typeface="Segoe UI Light" panose="020B0502040204020203" pitchFamily="34" charset="0"/>
              </a:rPr>
              <a:t> </a:t>
            </a:r>
            <a:r>
              <a:rPr lang="id-ID" sz="1600" b="1" err="1">
                <a:solidFill>
                  <a:schemeClr val="bg1"/>
                </a:solidFill>
                <a:latin typeface="Gotham Book" panose="02000604040000020004" pitchFamily="2" charset="0"/>
                <a:cs typeface="Segoe UI Light" panose="020B0502040204020203" pitchFamily="34" charset="0"/>
              </a:rPr>
              <a:t>ad</a:t>
            </a:r>
            <a:r>
              <a:rPr lang="id-ID" sz="1600" b="1">
                <a:solidFill>
                  <a:schemeClr val="bg1"/>
                </a:solidFill>
                <a:latin typeface="Gotham Book" panose="02000604040000020004" pitchFamily="2" charset="0"/>
                <a:cs typeface="Segoe UI Light" panose="020B0502040204020203" pitchFamily="34" charset="0"/>
              </a:rPr>
              <a:t> minim </a:t>
            </a:r>
            <a:r>
              <a:rPr lang="id-ID" sz="1600" b="1" err="1">
                <a:solidFill>
                  <a:schemeClr val="bg1"/>
                </a:solidFill>
                <a:latin typeface="Gotham Book" panose="02000604040000020004" pitchFamily="2" charset="0"/>
                <a:cs typeface="Segoe UI Light" panose="020B0502040204020203" pitchFamily="34" charset="0"/>
              </a:rPr>
              <a:t>veniam</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quis</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nostrud</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exerci</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tation</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ullamcorper</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suscipit</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lobortis</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nisl</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ut</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aliquip</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ex</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ea</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commodo</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consequat</a:t>
            </a:r>
            <a:r>
              <a:rPr lang="id-ID" sz="1600">
                <a:solidFill>
                  <a:schemeClr val="bg1"/>
                </a:solidFill>
                <a:latin typeface="Gotham Book" panose="02000604040000020004" pitchFamily="2" charset="0"/>
                <a:cs typeface="Segoe UI Light" panose="020B0502040204020203" pitchFamily="34" charset="0"/>
              </a:rPr>
              <a:t>. </a:t>
            </a:r>
          </a:p>
          <a:p>
            <a:pPr marL="0" marR="0" lvl="0" indent="0" algn="l" defTabSz="914126"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1600" i="1">
                <a:solidFill>
                  <a:schemeClr val="bg1"/>
                </a:solidFill>
                <a:latin typeface="Gotham Book" panose="02000604040000020004" pitchFamily="2" charset="0"/>
                <a:cs typeface="Segoe UI Light" panose="020B0502040204020203" pitchFamily="34" charset="0"/>
              </a:rPr>
              <a:t>“</a:t>
            </a:r>
            <a:r>
              <a:rPr lang="id-ID" sz="1600" i="1">
                <a:solidFill>
                  <a:schemeClr val="bg1"/>
                </a:solidFill>
                <a:latin typeface="Gotham Book" panose="02000604040000020004" pitchFamily="2" charset="0"/>
                <a:cs typeface="Segoe UI Light" panose="020B0502040204020203" pitchFamily="34" charset="0"/>
              </a:rPr>
              <a:t>Ut </a:t>
            </a:r>
            <a:r>
              <a:rPr lang="id-ID" sz="1600" i="1" err="1">
                <a:solidFill>
                  <a:schemeClr val="bg1"/>
                </a:solidFill>
                <a:latin typeface="Gotham Book" panose="02000604040000020004" pitchFamily="2" charset="0"/>
                <a:cs typeface="Segoe UI Light" panose="020B0502040204020203" pitchFamily="34" charset="0"/>
              </a:rPr>
              <a:t>wisi</a:t>
            </a:r>
            <a:r>
              <a:rPr lang="id-ID" sz="1600" i="1">
                <a:solidFill>
                  <a:schemeClr val="bg1"/>
                </a:solidFill>
                <a:latin typeface="Gotham Book" panose="02000604040000020004" pitchFamily="2" charset="0"/>
                <a:cs typeface="Segoe UI Light" panose="020B0502040204020203" pitchFamily="34" charset="0"/>
              </a:rPr>
              <a:t> </a:t>
            </a:r>
            <a:r>
              <a:rPr lang="id-ID" sz="1600" i="1" err="1">
                <a:solidFill>
                  <a:schemeClr val="bg1"/>
                </a:solidFill>
                <a:latin typeface="Gotham Book" panose="02000604040000020004" pitchFamily="2" charset="0"/>
                <a:cs typeface="Segoe UI Light" panose="020B0502040204020203" pitchFamily="34" charset="0"/>
              </a:rPr>
              <a:t>enim</a:t>
            </a:r>
            <a:r>
              <a:rPr lang="id-ID" sz="1600" i="1">
                <a:solidFill>
                  <a:schemeClr val="bg1"/>
                </a:solidFill>
                <a:latin typeface="Gotham Book" panose="02000604040000020004" pitchFamily="2" charset="0"/>
                <a:cs typeface="Segoe UI Light" panose="020B0502040204020203" pitchFamily="34" charset="0"/>
              </a:rPr>
              <a:t> </a:t>
            </a:r>
            <a:r>
              <a:rPr lang="id-ID" sz="1600" i="1" err="1">
                <a:solidFill>
                  <a:schemeClr val="bg1"/>
                </a:solidFill>
                <a:latin typeface="Gotham Book" panose="02000604040000020004" pitchFamily="2" charset="0"/>
                <a:cs typeface="Segoe UI Light" panose="020B0502040204020203" pitchFamily="34" charset="0"/>
              </a:rPr>
              <a:t>ad</a:t>
            </a:r>
            <a:r>
              <a:rPr lang="id-ID" sz="1600" i="1">
                <a:solidFill>
                  <a:schemeClr val="bg1"/>
                </a:solidFill>
                <a:latin typeface="Gotham Book" panose="02000604040000020004" pitchFamily="2" charset="0"/>
                <a:cs typeface="Segoe UI Light" panose="020B0502040204020203" pitchFamily="34" charset="0"/>
              </a:rPr>
              <a:t> minim </a:t>
            </a:r>
            <a:r>
              <a:rPr lang="id-ID" sz="1600" i="1" err="1">
                <a:solidFill>
                  <a:schemeClr val="bg1"/>
                </a:solidFill>
                <a:latin typeface="Gotham Book" panose="02000604040000020004" pitchFamily="2" charset="0"/>
                <a:cs typeface="Segoe UI Light" panose="020B0502040204020203" pitchFamily="34" charset="0"/>
              </a:rPr>
              <a:t>veniam</a:t>
            </a:r>
            <a:r>
              <a:rPr lang="id-ID" sz="1600" i="1">
                <a:solidFill>
                  <a:schemeClr val="bg1"/>
                </a:solidFill>
                <a:latin typeface="Gotham Book" panose="02000604040000020004" pitchFamily="2" charset="0"/>
                <a:cs typeface="Segoe UI Light" panose="020B0502040204020203" pitchFamily="34" charset="0"/>
              </a:rPr>
              <a:t>”</a:t>
            </a:r>
            <a:endParaRPr lang="en-US" sz="1600" i="1">
              <a:solidFill>
                <a:schemeClr val="bg1"/>
              </a:solidFill>
              <a:latin typeface="Gotham Book" panose="02000604040000020004" pitchFamily="2" charset="0"/>
              <a:cs typeface="Segoe UI Light" panose="020B0502040204020203" pitchFamily="34" charset="0"/>
            </a:endParaRPr>
          </a:p>
        </p:txBody>
      </p:sp>
      <p:sp>
        <p:nvSpPr>
          <p:cNvPr id="16" name="Text Placeholder 3">
            <a:extLst>
              <a:ext uri="{FF2B5EF4-FFF2-40B4-BE49-F238E27FC236}">
                <a16:creationId xmlns:a16="http://schemas.microsoft.com/office/drawing/2014/main" id="{12094C4C-A278-C247-B8A8-618636FA6BC6}"/>
              </a:ext>
            </a:extLst>
          </p:cNvPr>
          <p:cNvSpPr>
            <a:spLocks noGrp="1"/>
          </p:cNvSpPr>
          <p:nvPr>
            <p:ph type="body" sz="quarter" idx="27" hasCustomPrompt="1"/>
          </p:nvPr>
        </p:nvSpPr>
        <p:spPr>
          <a:xfrm>
            <a:off x="1444869"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IDIR </a:t>
            </a:r>
            <a:r>
              <a:rPr lang="en-US" err="1"/>
              <a:t>Hillali</a:t>
            </a:r>
            <a:br>
              <a:rPr lang="en-US"/>
            </a:br>
            <a:r>
              <a:rPr lang="en-US"/>
              <a:t>Director</a:t>
            </a:r>
          </a:p>
        </p:txBody>
      </p:sp>
      <p:sp>
        <p:nvSpPr>
          <p:cNvPr id="23" name="Text Placeholder 3">
            <a:extLst>
              <a:ext uri="{FF2B5EF4-FFF2-40B4-BE49-F238E27FC236}">
                <a16:creationId xmlns:a16="http://schemas.microsoft.com/office/drawing/2014/main" id="{D73C7E3D-621B-044E-9A37-5D0079971286}"/>
              </a:ext>
            </a:extLst>
          </p:cNvPr>
          <p:cNvSpPr>
            <a:spLocks noGrp="1"/>
          </p:cNvSpPr>
          <p:nvPr>
            <p:ph type="body" sz="quarter" idx="28" hasCustomPrompt="1"/>
          </p:nvPr>
        </p:nvSpPr>
        <p:spPr>
          <a:xfrm>
            <a:off x="3356796"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p:txBody>
      </p:sp>
      <p:sp>
        <p:nvSpPr>
          <p:cNvPr id="24" name="Text Placeholder 3">
            <a:extLst>
              <a:ext uri="{FF2B5EF4-FFF2-40B4-BE49-F238E27FC236}">
                <a16:creationId xmlns:a16="http://schemas.microsoft.com/office/drawing/2014/main" id="{4B9D70FA-370D-5B4C-A0FE-320221A621E4}"/>
              </a:ext>
            </a:extLst>
          </p:cNvPr>
          <p:cNvSpPr>
            <a:spLocks noGrp="1"/>
          </p:cNvSpPr>
          <p:nvPr>
            <p:ph type="body" sz="quarter" idx="29" hasCustomPrompt="1"/>
          </p:nvPr>
        </p:nvSpPr>
        <p:spPr>
          <a:xfrm>
            <a:off x="5280598"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p:txBody>
      </p:sp>
      <p:sp>
        <p:nvSpPr>
          <p:cNvPr id="26" name="Text Placeholder 3">
            <a:extLst>
              <a:ext uri="{FF2B5EF4-FFF2-40B4-BE49-F238E27FC236}">
                <a16:creationId xmlns:a16="http://schemas.microsoft.com/office/drawing/2014/main" id="{33FC58EB-22F5-4C44-8E4D-3E6687FE298D}"/>
              </a:ext>
            </a:extLst>
          </p:cNvPr>
          <p:cNvSpPr>
            <a:spLocks noGrp="1"/>
          </p:cNvSpPr>
          <p:nvPr>
            <p:ph type="body" sz="quarter" idx="30" hasCustomPrompt="1"/>
          </p:nvPr>
        </p:nvSpPr>
        <p:spPr>
          <a:xfrm>
            <a:off x="7192526"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p:txBody>
      </p:sp>
      <p:sp>
        <p:nvSpPr>
          <p:cNvPr id="28" name="Text Placeholder 3">
            <a:extLst>
              <a:ext uri="{FF2B5EF4-FFF2-40B4-BE49-F238E27FC236}">
                <a16:creationId xmlns:a16="http://schemas.microsoft.com/office/drawing/2014/main" id="{9A55F181-EAC5-A54E-BBDC-0AC567213A57}"/>
              </a:ext>
            </a:extLst>
          </p:cNvPr>
          <p:cNvSpPr>
            <a:spLocks noGrp="1"/>
          </p:cNvSpPr>
          <p:nvPr>
            <p:ph type="body" sz="quarter" idx="31" hasCustomPrompt="1"/>
          </p:nvPr>
        </p:nvSpPr>
        <p:spPr>
          <a:xfrm>
            <a:off x="9128204"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p:txBody>
      </p:sp>
      <p:sp>
        <p:nvSpPr>
          <p:cNvPr id="29" name="Text Placeholder 3">
            <a:extLst>
              <a:ext uri="{FF2B5EF4-FFF2-40B4-BE49-F238E27FC236}">
                <a16:creationId xmlns:a16="http://schemas.microsoft.com/office/drawing/2014/main" id="{A1E90CA5-97F0-424D-BA20-78BB76BA5354}"/>
              </a:ext>
            </a:extLst>
          </p:cNvPr>
          <p:cNvSpPr>
            <a:spLocks noGrp="1"/>
          </p:cNvSpPr>
          <p:nvPr>
            <p:ph type="body" sz="quarter" idx="32" hasCustomPrompt="1"/>
          </p:nvPr>
        </p:nvSpPr>
        <p:spPr>
          <a:xfrm>
            <a:off x="1444869"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Marketing</a:t>
            </a:r>
          </a:p>
        </p:txBody>
      </p:sp>
      <p:sp>
        <p:nvSpPr>
          <p:cNvPr id="31" name="Text Placeholder 3">
            <a:extLst>
              <a:ext uri="{FF2B5EF4-FFF2-40B4-BE49-F238E27FC236}">
                <a16:creationId xmlns:a16="http://schemas.microsoft.com/office/drawing/2014/main" id="{F11186D7-92E7-B24A-B7D4-EF4818593D4E}"/>
              </a:ext>
            </a:extLst>
          </p:cNvPr>
          <p:cNvSpPr>
            <a:spLocks noGrp="1"/>
          </p:cNvSpPr>
          <p:nvPr>
            <p:ph type="body" sz="quarter" idx="33" hasCustomPrompt="1"/>
          </p:nvPr>
        </p:nvSpPr>
        <p:spPr>
          <a:xfrm>
            <a:off x="3356796"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Detail</a:t>
            </a:r>
          </a:p>
        </p:txBody>
      </p:sp>
      <p:sp>
        <p:nvSpPr>
          <p:cNvPr id="33" name="Text Placeholder 3">
            <a:extLst>
              <a:ext uri="{FF2B5EF4-FFF2-40B4-BE49-F238E27FC236}">
                <a16:creationId xmlns:a16="http://schemas.microsoft.com/office/drawing/2014/main" id="{08D34FB3-054D-6A4F-B595-A8BAC94F4AAA}"/>
              </a:ext>
            </a:extLst>
          </p:cNvPr>
          <p:cNvSpPr>
            <a:spLocks noGrp="1"/>
          </p:cNvSpPr>
          <p:nvPr>
            <p:ph type="body" sz="quarter" idx="34" hasCustomPrompt="1"/>
          </p:nvPr>
        </p:nvSpPr>
        <p:spPr>
          <a:xfrm>
            <a:off x="5280598"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Detail</a:t>
            </a:r>
          </a:p>
        </p:txBody>
      </p:sp>
      <p:sp>
        <p:nvSpPr>
          <p:cNvPr id="34" name="Text Placeholder 3">
            <a:extLst>
              <a:ext uri="{FF2B5EF4-FFF2-40B4-BE49-F238E27FC236}">
                <a16:creationId xmlns:a16="http://schemas.microsoft.com/office/drawing/2014/main" id="{07F8090A-88C1-F54B-ABE9-A30D57187030}"/>
              </a:ext>
            </a:extLst>
          </p:cNvPr>
          <p:cNvSpPr>
            <a:spLocks noGrp="1"/>
          </p:cNvSpPr>
          <p:nvPr>
            <p:ph type="body" sz="quarter" idx="35" hasCustomPrompt="1"/>
          </p:nvPr>
        </p:nvSpPr>
        <p:spPr>
          <a:xfrm>
            <a:off x="7204401"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Detail</a:t>
            </a:r>
          </a:p>
        </p:txBody>
      </p:sp>
      <p:sp>
        <p:nvSpPr>
          <p:cNvPr id="35" name="Text Placeholder 3">
            <a:extLst>
              <a:ext uri="{FF2B5EF4-FFF2-40B4-BE49-F238E27FC236}">
                <a16:creationId xmlns:a16="http://schemas.microsoft.com/office/drawing/2014/main" id="{579A98A0-973A-CF4C-B92E-157F9803DF49}"/>
              </a:ext>
            </a:extLst>
          </p:cNvPr>
          <p:cNvSpPr>
            <a:spLocks noGrp="1"/>
          </p:cNvSpPr>
          <p:nvPr>
            <p:ph type="body" sz="quarter" idx="36" hasCustomPrompt="1"/>
          </p:nvPr>
        </p:nvSpPr>
        <p:spPr>
          <a:xfrm>
            <a:off x="9104453"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Detail</a:t>
            </a:r>
          </a:p>
        </p:txBody>
      </p:sp>
      <p:sp>
        <p:nvSpPr>
          <p:cNvPr id="36" name="Picture Placeholder 27">
            <a:extLst>
              <a:ext uri="{FF2B5EF4-FFF2-40B4-BE49-F238E27FC236}">
                <a16:creationId xmlns:a16="http://schemas.microsoft.com/office/drawing/2014/main" id="{E1DF1D9A-3B67-4843-9A92-638AC713C36A}"/>
              </a:ext>
            </a:extLst>
          </p:cNvPr>
          <p:cNvSpPr>
            <a:spLocks noGrp="1"/>
          </p:cNvSpPr>
          <p:nvPr>
            <p:ph type="pic" sz="quarter" idx="12"/>
          </p:nvPr>
        </p:nvSpPr>
        <p:spPr>
          <a:xfrm>
            <a:off x="5217624" y="2722363"/>
            <a:ext cx="1677240" cy="1825001"/>
          </a:xfrm>
          <a:prstGeom prst="rect">
            <a:avLst/>
          </a:prstGeom>
        </p:spPr>
        <p:txBody>
          <a:bodyPr/>
          <a:lstStyle>
            <a:lvl1pPr>
              <a:defRPr b="0" i="0">
                <a:latin typeface="Gotham Book" panose="02000604040000020004" pitchFamily="2" charset="0"/>
              </a:defRPr>
            </a:lvl1pPr>
          </a:lstStyle>
          <a:p>
            <a:endParaRPr lang="en-US"/>
          </a:p>
        </p:txBody>
      </p:sp>
    </p:spTree>
    <p:extLst>
      <p:ext uri="{BB962C8B-B14F-4D97-AF65-F5344CB8AC3E}">
        <p14:creationId xmlns:p14="http://schemas.microsoft.com/office/powerpoint/2010/main" val="359056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125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125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2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7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275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2750"/>
                                  </p:stCondLst>
                                  <p:childTnLst>
                                    <p:set>
                                      <p:cBhvr>
                                        <p:cTn id="26" dur="1" fill="hold">
                                          <p:stCondLst>
                                            <p:cond delay="0"/>
                                          </p:stCondLst>
                                        </p:cTn>
                                        <p:tgtEl>
                                          <p:spTgt spid="31">
                                            <p:txEl>
                                              <p:pRg st="0" end="0"/>
                                            </p:txEl>
                                          </p:spTgt>
                                        </p:tgtEl>
                                        <p:attrNameLst>
                                          <p:attrName>style.visibility</p:attrName>
                                        </p:attrNameLst>
                                      </p:cBhvr>
                                      <p:to>
                                        <p:strVal val="visible"/>
                                      </p:to>
                                    </p:set>
                                    <p:anim calcmode="lin" valueType="num">
                                      <p:cBhvr additive="base">
                                        <p:cTn id="27"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31">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375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3750"/>
                                  </p:stCondLst>
                                  <p:childTnLst>
                                    <p:set>
                                      <p:cBhvr>
                                        <p:cTn id="34" dur="1" fill="hold">
                                          <p:stCondLst>
                                            <p:cond delay="0"/>
                                          </p:stCondLst>
                                        </p:cTn>
                                        <p:tgtEl>
                                          <p:spTgt spid="24">
                                            <p:txEl>
                                              <p:pRg st="0" end="0"/>
                                            </p:txEl>
                                          </p:spTgt>
                                        </p:tgtEl>
                                        <p:attrNameLst>
                                          <p:attrName>style.visibility</p:attrName>
                                        </p:attrNameLst>
                                      </p:cBhvr>
                                      <p:to>
                                        <p:strVal val="visible"/>
                                      </p:to>
                                    </p:set>
                                    <p:anim calcmode="lin" valueType="num">
                                      <p:cBhvr additive="base">
                                        <p:cTn id="35"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6" dur="750" fill="hold"/>
                                        <p:tgtEl>
                                          <p:spTgt spid="2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50000" fill="hold" grpId="0" nodeType="withEffect">
                                  <p:stCondLst>
                                    <p:cond delay="3750"/>
                                  </p:stCondLst>
                                  <p:childTnLst>
                                    <p:set>
                                      <p:cBhvr>
                                        <p:cTn id="38" dur="1" fill="hold">
                                          <p:stCondLst>
                                            <p:cond delay="0"/>
                                          </p:stCondLst>
                                        </p:cTn>
                                        <p:tgtEl>
                                          <p:spTgt spid="33">
                                            <p:txEl>
                                              <p:pRg st="0" end="0"/>
                                            </p:txEl>
                                          </p:spTgt>
                                        </p:tgtEl>
                                        <p:attrNameLst>
                                          <p:attrName>style.visibility</p:attrName>
                                        </p:attrNameLst>
                                      </p:cBhvr>
                                      <p:to>
                                        <p:strVal val="visible"/>
                                      </p:to>
                                    </p:set>
                                    <p:anim calcmode="lin" valueType="num">
                                      <p:cBhvr additive="base">
                                        <p:cTn id="39"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33">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475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750" fill="hold"/>
                                        <p:tgtEl>
                                          <p:spTgt spid="32"/>
                                        </p:tgtEl>
                                        <p:attrNameLst>
                                          <p:attrName>ppt_x</p:attrName>
                                        </p:attrNameLst>
                                      </p:cBhvr>
                                      <p:tavLst>
                                        <p:tav tm="0">
                                          <p:val>
                                            <p:strVal val="#ppt_x"/>
                                          </p:val>
                                        </p:tav>
                                        <p:tav tm="100000">
                                          <p:val>
                                            <p:strVal val="#ppt_x"/>
                                          </p:val>
                                        </p:tav>
                                      </p:tavLst>
                                    </p:anim>
                                    <p:anim calcmode="lin" valueType="num">
                                      <p:cBhvr additive="base">
                                        <p:cTn id="44" dur="75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4750"/>
                                  </p:stCondLst>
                                  <p:childTnLst>
                                    <p:set>
                                      <p:cBhvr>
                                        <p:cTn id="46" dur="1" fill="hold">
                                          <p:stCondLst>
                                            <p:cond delay="0"/>
                                          </p:stCondLst>
                                        </p:cTn>
                                        <p:tgtEl>
                                          <p:spTgt spid="26">
                                            <p:txEl>
                                              <p:pRg st="0" end="0"/>
                                            </p:txEl>
                                          </p:spTgt>
                                        </p:tgtEl>
                                        <p:attrNameLst>
                                          <p:attrName>style.visibility</p:attrName>
                                        </p:attrNameLst>
                                      </p:cBhvr>
                                      <p:to>
                                        <p:strVal val="visible"/>
                                      </p:to>
                                    </p:set>
                                    <p:anim calcmode="lin" valueType="num">
                                      <p:cBhvr additive="base">
                                        <p:cTn id="47"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26">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4750"/>
                                  </p:stCondLst>
                                  <p:childTnLst>
                                    <p:set>
                                      <p:cBhvr>
                                        <p:cTn id="50" dur="1" fill="hold">
                                          <p:stCondLst>
                                            <p:cond delay="0"/>
                                          </p:stCondLst>
                                        </p:cTn>
                                        <p:tgtEl>
                                          <p:spTgt spid="34">
                                            <p:txEl>
                                              <p:pRg st="0" end="0"/>
                                            </p:txEl>
                                          </p:spTgt>
                                        </p:tgtEl>
                                        <p:attrNameLst>
                                          <p:attrName>style.visibility</p:attrName>
                                        </p:attrNameLst>
                                      </p:cBhvr>
                                      <p:to>
                                        <p:strVal val="visible"/>
                                      </p:to>
                                    </p:set>
                                    <p:anim calcmode="lin" valueType="num">
                                      <p:cBhvr additive="base">
                                        <p:cTn id="51" dur="75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575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750" fill="hold"/>
                                        <p:tgtEl>
                                          <p:spTgt spid="53"/>
                                        </p:tgtEl>
                                        <p:attrNameLst>
                                          <p:attrName>ppt_x</p:attrName>
                                        </p:attrNameLst>
                                      </p:cBhvr>
                                      <p:tavLst>
                                        <p:tav tm="0">
                                          <p:val>
                                            <p:strVal val="#ppt_x"/>
                                          </p:val>
                                        </p:tav>
                                        <p:tav tm="100000">
                                          <p:val>
                                            <p:strVal val="#ppt_x"/>
                                          </p:val>
                                        </p:tav>
                                      </p:tavLst>
                                    </p:anim>
                                    <p:anim calcmode="lin" valueType="num">
                                      <p:cBhvr additive="base">
                                        <p:cTn id="56" dur="750" fill="hold"/>
                                        <p:tgtEl>
                                          <p:spTgt spid="53"/>
                                        </p:tgtEl>
                                        <p:attrNameLst>
                                          <p:attrName>ppt_y</p:attrName>
                                        </p:attrNameLst>
                                      </p:cBhvr>
                                      <p:tavLst>
                                        <p:tav tm="0">
                                          <p:val>
                                            <p:strVal val="1+#ppt_h/2"/>
                                          </p:val>
                                        </p:tav>
                                        <p:tav tm="100000">
                                          <p:val>
                                            <p:strVal val="#ppt_y"/>
                                          </p:val>
                                        </p:tav>
                                      </p:tavLst>
                                    </p:anim>
                                  </p:childTnLst>
                                </p:cTn>
                              </p:par>
                              <p:par>
                                <p:cTn id="57" presetID="2" presetClass="entr" presetSubtype="4" decel="50000" fill="hold" grpId="0" nodeType="withEffect">
                                  <p:stCondLst>
                                    <p:cond delay="5750"/>
                                  </p:stCondLst>
                                  <p:childTnLst>
                                    <p:set>
                                      <p:cBhvr>
                                        <p:cTn id="58" dur="1" fill="hold">
                                          <p:stCondLst>
                                            <p:cond delay="0"/>
                                          </p:stCondLst>
                                        </p:cTn>
                                        <p:tgtEl>
                                          <p:spTgt spid="28">
                                            <p:txEl>
                                              <p:pRg st="0" end="0"/>
                                            </p:txEl>
                                          </p:spTgt>
                                        </p:tgtEl>
                                        <p:attrNameLst>
                                          <p:attrName>style.visibility</p:attrName>
                                        </p:attrNameLst>
                                      </p:cBhvr>
                                      <p:to>
                                        <p:strVal val="visible"/>
                                      </p:to>
                                    </p:set>
                                    <p:anim calcmode="lin" valueType="num">
                                      <p:cBhvr additive="base">
                                        <p:cTn id="59"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0" dur="750" fill="hold"/>
                                        <p:tgtEl>
                                          <p:spTgt spid="28">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50000" fill="hold" grpId="0" nodeType="withEffect">
                                  <p:stCondLst>
                                    <p:cond delay="5750"/>
                                  </p:stCondLst>
                                  <p:childTnLst>
                                    <p:set>
                                      <p:cBhvr>
                                        <p:cTn id="62" dur="1" fill="hold">
                                          <p:stCondLst>
                                            <p:cond delay="0"/>
                                          </p:stCondLst>
                                        </p:cTn>
                                        <p:tgtEl>
                                          <p:spTgt spid="35">
                                            <p:txEl>
                                              <p:pRg st="0" end="0"/>
                                            </p:txEl>
                                          </p:spTgt>
                                        </p:tgtEl>
                                        <p:attrNameLst>
                                          <p:attrName>style.visibility</p:attrName>
                                        </p:attrNameLst>
                                      </p:cBhvr>
                                      <p:to>
                                        <p:strVal val="visible"/>
                                      </p:to>
                                    </p:set>
                                    <p:anim calcmode="lin" valueType="num">
                                      <p:cBhvr additive="base">
                                        <p:cTn id="63"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30" grpId="0" animBg="1"/>
      <p:bldP spid="32" grpId="0" animBg="1"/>
      <p:bldP spid="53" grpId="0" animBg="1"/>
      <p:bldP spid="16" grpId="0" build="p">
        <p:tmplLst>
          <p:tmpl lvl="1">
            <p:tnLst>
              <p:par>
                <p:cTn presetID="2" presetClass="entr" presetSubtype="4" decel="50000" fill="hold" nodeType="withEffect">
                  <p:stCondLst>
                    <p:cond delay="1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50000" fill="hold" nodeType="withEffect">
                  <p:stCondLst>
                    <p:cond delay="27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4" decel="50000" fill="hold" nodeType="withEffect">
                  <p:stCondLst>
                    <p:cond delay="3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50000" fill="hold" nodeType="withEffect">
                  <p:stCondLst>
                    <p:cond delay="47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4" decel="50000" fill="hold" nodeType="withEffect">
                  <p:stCondLst>
                    <p:cond delay="57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50000" fill="hold" nodeType="withEffect">
                  <p:stCondLst>
                    <p:cond delay="1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50000" fill="hold" nodeType="withEffect">
                  <p:stCondLst>
                    <p:cond delay="27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50000" fill="hold" nodeType="withEffect">
                  <p:stCondLst>
                    <p:cond delay="37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decel="50000" fill="hold" nodeType="withEffect">
                  <p:stCondLst>
                    <p:cond delay="47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ppt_x"/>
                          </p:val>
                        </p:tav>
                        <p:tav tm="100000">
                          <p:val>
                            <p:strVal val="#ppt_x"/>
                          </p:val>
                        </p:tav>
                      </p:tavLst>
                    </p:anim>
                    <p:anim calcmode="lin" valueType="num">
                      <p:cBhvr additive="base">
                        <p:cTn dur="75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50000" fill="hold" nodeType="withEffect">
                  <p:stCondLst>
                    <p:cond delay="57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1D08FC-77CD-EE4F-906A-5C9DB8C50B2E}"/>
              </a:ext>
            </a:extLst>
          </p:cNvPr>
          <p:cNvSpPr/>
          <p:nvPr userDrawn="1"/>
        </p:nvSpPr>
        <p:spPr>
          <a:xfrm>
            <a:off x="2"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68" name="Subtitle 2">
            <a:extLst>
              <a:ext uri="{FF2B5EF4-FFF2-40B4-BE49-F238E27FC236}">
                <a16:creationId xmlns:a16="http://schemas.microsoft.com/office/drawing/2014/main" id="{A13F38C7-31A8-9346-ACCC-CDA3E64B6935}"/>
              </a:ext>
            </a:extLst>
          </p:cNvPr>
          <p:cNvSpPr>
            <a:spLocks noGrp="1"/>
          </p:cNvSpPr>
          <p:nvPr>
            <p:ph type="subTitle" idx="1" hasCustomPrompt="1"/>
          </p:nvPr>
        </p:nvSpPr>
        <p:spPr>
          <a:xfrm>
            <a:off x="849014" y="2637554"/>
            <a:ext cx="4166883" cy="2294338"/>
          </a:xfrm>
          <a:prstGeom prst="rect">
            <a:avLst/>
          </a:prstGeom>
        </p:spPr>
        <p:txBody>
          <a:bodyPr>
            <a:normAutofit/>
          </a:bodyPr>
          <a:lstStyle>
            <a:lvl1pPr marL="0" marR="0" indent="0" algn="l" defTabSz="914126" rtl="0" eaLnBrk="1" fontAlgn="auto" latinLnBrk="0" hangingPunct="1">
              <a:lnSpc>
                <a:spcPct val="120000"/>
              </a:lnSpc>
              <a:spcBef>
                <a:spcPts val="1000"/>
              </a:spcBef>
              <a:spcAft>
                <a:spcPts val="0"/>
              </a:spcAft>
              <a:buClrTx/>
              <a:buSzTx/>
              <a:buFont typeface="Arial" panose="020B0604020202020204" pitchFamily="34" charset="0"/>
              <a:buNone/>
              <a:tabLst/>
              <a:defRPr sz="27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nSpc>
                <a:spcPct val="120000"/>
              </a:lnSpc>
            </a:pPr>
            <a:r>
              <a:rPr lang="id-ID" sz="1600" b="1">
                <a:solidFill>
                  <a:schemeClr val="bg1"/>
                </a:solidFill>
                <a:latin typeface="Gotham Book" panose="02000604040000020004" pitchFamily="2" charset="0"/>
                <a:cs typeface="Segoe UI Light" panose="020B0502040204020203" pitchFamily="34" charset="0"/>
              </a:rPr>
              <a:t>“Ut </a:t>
            </a:r>
            <a:r>
              <a:rPr lang="id-ID" sz="1600" b="1" err="1">
                <a:solidFill>
                  <a:schemeClr val="bg1"/>
                </a:solidFill>
                <a:latin typeface="Gotham Book" panose="02000604040000020004" pitchFamily="2" charset="0"/>
                <a:cs typeface="Segoe UI Light" panose="020B0502040204020203" pitchFamily="34" charset="0"/>
              </a:rPr>
              <a:t>wisi</a:t>
            </a:r>
            <a:r>
              <a:rPr lang="id-ID" sz="1600" b="1">
                <a:solidFill>
                  <a:schemeClr val="bg1"/>
                </a:solidFill>
                <a:latin typeface="Gotham Book" panose="02000604040000020004" pitchFamily="2" charset="0"/>
                <a:cs typeface="Segoe UI Light" panose="020B0502040204020203" pitchFamily="34" charset="0"/>
              </a:rPr>
              <a:t> </a:t>
            </a:r>
            <a:r>
              <a:rPr lang="id-ID" sz="1600" b="1" err="1">
                <a:solidFill>
                  <a:schemeClr val="bg1"/>
                </a:solidFill>
                <a:latin typeface="Gotham Book" panose="02000604040000020004" pitchFamily="2" charset="0"/>
                <a:cs typeface="Segoe UI Light" panose="020B0502040204020203" pitchFamily="34" charset="0"/>
              </a:rPr>
              <a:t>enim</a:t>
            </a:r>
            <a:r>
              <a:rPr lang="id-ID" sz="1600" b="1">
                <a:solidFill>
                  <a:schemeClr val="bg1"/>
                </a:solidFill>
                <a:latin typeface="Gotham Book" panose="02000604040000020004" pitchFamily="2" charset="0"/>
                <a:cs typeface="Segoe UI Light" panose="020B0502040204020203" pitchFamily="34" charset="0"/>
              </a:rPr>
              <a:t> </a:t>
            </a:r>
            <a:r>
              <a:rPr lang="id-ID" sz="1600" b="1" err="1">
                <a:solidFill>
                  <a:schemeClr val="bg1"/>
                </a:solidFill>
                <a:latin typeface="Gotham Book" panose="02000604040000020004" pitchFamily="2" charset="0"/>
                <a:cs typeface="Segoe UI Light" panose="020B0502040204020203" pitchFamily="34" charset="0"/>
              </a:rPr>
              <a:t>ad</a:t>
            </a:r>
            <a:r>
              <a:rPr lang="id-ID" sz="1600" b="1">
                <a:solidFill>
                  <a:schemeClr val="bg1"/>
                </a:solidFill>
                <a:latin typeface="Gotham Book" panose="02000604040000020004" pitchFamily="2" charset="0"/>
                <a:cs typeface="Segoe UI Light" panose="020B0502040204020203" pitchFamily="34" charset="0"/>
              </a:rPr>
              <a:t> minim </a:t>
            </a:r>
            <a:r>
              <a:rPr lang="id-ID" sz="1600" b="1" err="1">
                <a:solidFill>
                  <a:schemeClr val="bg1"/>
                </a:solidFill>
                <a:latin typeface="Gotham Book" panose="02000604040000020004" pitchFamily="2" charset="0"/>
                <a:cs typeface="Segoe UI Light" panose="020B0502040204020203" pitchFamily="34" charset="0"/>
              </a:rPr>
              <a:t>veniam</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quis</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nostrud</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exerci</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tation</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ullamcorper</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suscipit</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lobortis</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nisl</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ut</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aliquip</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ex</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ea</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commodo</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consequat</a:t>
            </a:r>
            <a:r>
              <a:rPr lang="id-ID" sz="1600">
                <a:solidFill>
                  <a:schemeClr val="bg1"/>
                </a:solidFill>
                <a:latin typeface="Gotham Book" panose="02000604040000020004" pitchFamily="2" charset="0"/>
                <a:cs typeface="Segoe UI Light" panose="020B0502040204020203" pitchFamily="34" charset="0"/>
              </a:rPr>
              <a:t>.</a:t>
            </a:r>
          </a:p>
          <a:p>
            <a:pPr marL="0" marR="0" lvl="0" indent="0" algn="l" defTabSz="914126" rtl="0" eaLnBrk="1" fontAlgn="auto" latinLnBrk="0" hangingPunct="1">
              <a:lnSpc>
                <a:spcPct val="120000"/>
              </a:lnSpc>
              <a:spcBef>
                <a:spcPts val="1000"/>
              </a:spcBef>
              <a:spcAft>
                <a:spcPts val="0"/>
              </a:spcAft>
              <a:buClrTx/>
              <a:buSzTx/>
              <a:buFont typeface="Arial" panose="020B0604020202020204" pitchFamily="34" charset="0"/>
              <a:buNone/>
              <a:tabLst/>
              <a:defRPr/>
            </a:pPr>
            <a:r>
              <a:rPr lang="id-ID" sz="1600" i="1">
                <a:solidFill>
                  <a:schemeClr val="bg1"/>
                </a:solidFill>
                <a:latin typeface="Gotham Book" panose="02000604040000020004" pitchFamily="2" charset="0"/>
                <a:cs typeface="Segoe UI Light" panose="020B0502040204020203" pitchFamily="34" charset="0"/>
              </a:rPr>
              <a:t>Ut </a:t>
            </a:r>
            <a:r>
              <a:rPr lang="id-ID" sz="1600" i="1" err="1">
                <a:solidFill>
                  <a:schemeClr val="bg1"/>
                </a:solidFill>
                <a:latin typeface="Gotham Book" panose="02000604040000020004" pitchFamily="2" charset="0"/>
                <a:cs typeface="Segoe UI Light" panose="020B0502040204020203" pitchFamily="34" charset="0"/>
              </a:rPr>
              <a:t>wisi</a:t>
            </a:r>
            <a:r>
              <a:rPr lang="id-ID" sz="1600" i="1">
                <a:solidFill>
                  <a:schemeClr val="bg1"/>
                </a:solidFill>
                <a:latin typeface="Gotham Book" panose="02000604040000020004" pitchFamily="2" charset="0"/>
                <a:cs typeface="Segoe UI Light" panose="020B0502040204020203" pitchFamily="34" charset="0"/>
              </a:rPr>
              <a:t> </a:t>
            </a:r>
            <a:r>
              <a:rPr lang="id-ID" sz="1600" i="1" err="1">
                <a:solidFill>
                  <a:schemeClr val="bg1"/>
                </a:solidFill>
                <a:latin typeface="Gotham Book" panose="02000604040000020004" pitchFamily="2" charset="0"/>
                <a:cs typeface="Segoe UI Light" panose="020B0502040204020203" pitchFamily="34" charset="0"/>
              </a:rPr>
              <a:t>enim</a:t>
            </a:r>
            <a:r>
              <a:rPr lang="id-ID" sz="1600" i="1">
                <a:solidFill>
                  <a:schemeClr val="bg1"/>
                </a:solidFill>
                <a:latin typeface="Gotham Book" panose="02000604040000020004" pitchFamily="2" charset="0"/>
                <a:cs typeface="Segoe UI Light" panose="020B0502040204020203" pitchFamily="34" charset="0"/>
              </a:rPr>
              <a:t> </a:t>
            </a:r>
            <a:r>
              <a:rPr lang="id-ID" sz="1600" i="1" err="1">
                <a:solidFill>
                  <a:schemeClr val="bg1"/>
                </a:solidFill>
                <a:latin typeface="Gotham Book" panose="02000604040000020004" pitchFamily="2" charset="0"/>
                <a:cs typeface="Segoe UI Light" panose="020B0502040204020203" pitchFamily="34" charset="0"/>
              </a:rPr>
              <a:t>ad</a:t>
            </a:r>
            <a:r>
              <a:rPr lang="id-ID" sz="1600" i="1">
                <a:solidFill>
                  <a:schemeClr val="bg1"/>
                </a:solidFill>
                <a:latin typeface="Gotham Book" panose="02000604040000020004" pitchFamily="2" charset="0"/>
                <a:cs typeface="Segoe UI Light" panose="020B0502040204020203" pitchFamily="34" charset="0"/>
              </a:rPr>
              <a:t> minim </a:t>
            </a:r>
            <a:r>
              <a:rPr lang="id-ID" sz="1600" i="1" err="1">
                <a:solidFill>
                  <a:schemeClr val="bg1"/>
                </a:solidFill>
                <a:latin typeface="Gotham Book" panose="02000604040000020004" pitchFamily="2" charset="0"/>
                <a:cs typeface="Segoe UI Light" panose="020B0502040204020203" pitchFamily="34" charset="0"/>
              </a:rPr>
              <a:t>veniam</a:t>
            </a:r>
            <a:r>
              <a:rPr lang="id-ID" sz="1600" i="1">
                <a:solidFill>
                  <a:schemeClr val="bg1"/>
                </a:solidFill>
                <a:latin typeface="Gotham Book" panose="02000604040000020004" pitchFamily="2" charset="0"/>
                <a:cs typeface="Segoe UI Light" panose="020B0502040204020203" pitchFamily="34" charset="0"/>
              </a:rPr>
              <a:t>”</a:t>
            </a:r>
            <a:br>
              <a:rPr lang="id-ID" sz="1600" i="1">
                <a:solidFill>
                  <a:schemeClr val="bg1"/>
                </a:solidFill>
                <a:latin typeface="Gotham Book" panose="02000604040000020004" pitchFamily="2" charset="0"/>
                <a:cs typeface="Segoe UI Light" panose="020B0502040204020203" pitchFamily="34" charset="0"/>
              </a:rPr>
            </a:br>
            <a:endParaRPr lang="en-US" sz="1600" i="1">
              <a:solidFill>
                <a:schemeClr val="bg1"/>
              </a:solidFill>
              <a:latin typeface="Gotham Book" panose="02000604040000020004" pitchFamily="2" charset="0"/>
              <a:cs typeface="Segoe UI Light" panose="020B0502040204020203" pitchFamily="34" charset="0"/>
            </a:endParaRPr>
          </a:p>
        </p:txBody>
      </p:sp>
      <p:sp>
        <p:nvSpPr>
          <p:cNvPr id="31" name="Picture Placeholder 4">
            <a:extLst>
              <a:ext uri="{FF2B5EF4-FFF2-40B4-BE49-F238E27FC236}">
                <a16:creationId xmlns:a16="http://schemas.microsoft.com/office/drawing/2014/main" id="{8C22421C-BA16-C240-9248-083E453E160C}"/>
              </a:ext>
            </a:extLst>
          </p:cNvPr>
          <p:cNvSpPr>
            <a:spLocks noGrp="1"/>
          </p:cNvSpPr>
          <p:nvPr>
            <p:ph type="pic" sz="quarter" idx="10"/>
          </p:nvPr>
        </p:nvSpPr>
        <p:spPr>
          <a:xfrm>
            <a:off x="8410122" y="0"/>
            <a:ext cx="3773079" cy="6858000"/>
          </a:xfrm>
          <a:prstGeom prst="rect">
            <a:avLst/>
          </a:prstGeom>
        </p:spPr>
      </p:sp>
      <p:sp>
        <p:nvSpPr>
          <p:cNvPr id="33" name="Title 1">
            <a:extLst>
              <a:ext uri="{FF2B5EF4-FFF2-40B4-BE49-F238E27FC236}">
                <a16:creationId xmlns:a16="http://schemas.microsoft.com/office/drawing/2014/main" id="{FCF62C8C-B0D2-7B45-9E58-62B736483224}"/>
              </a:ext>
            </a:extLst>
          </p:cNvPr>
          <p:cNvSpPr>
            <a:spLocks noGrp="1"/>
          </p:cNvSpPr>
          <p:nvPr>
            <p:ph type="title" hasCustomPrompt="1"/>
          </p:nvPr>
        </p:nvSpPr>
        <p:spPr>
          <a:xfrm>
            <a:off x="815192" y="1915733"/>
            <a:ext cx="4340629" cy="626468"/>
          </a:xfrm>
          <a:prstGeom prst="rect">
            <a:avLst/>
          </a:prstGeom>
        </p:spPr>
        <p:txBody>
          <a:bodyPr>
            <a:normAutofit/>
          </a:bodyPr>
          <a:lstStyle>
            <a:lvl1pPr>
              <a:defRPr sz="2799">
                <a:solidFill>
                  <a:schemeClr val="bg1"/>
                </a:solidFill>
                <a:latin typeface="Gotham Book" panose="02000604040000020004" pitchFamily="2" charset="0"/>
              </a:defRPr>
            </a:lvl1pPr>
          </a:lstStyle>
          <a:p>
            <a:r>
              <a:rPr lang="en-US"/>
              <a:t>What our client says?</a:t>
            </a:r>
          </a:p>
        </p:txBody>
      </p:sp>
    </p:spTree>
    <p:extLst>
      <p:ext uri="{BB962C8B-B14F-4D97-AF65-F5344CB8AC3E}">
        <p14:creationId xmlns:p14="http://schemas.microsoft.com/office/powerpoint/2010/main" val="142085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106E4B-0F69-4549-A39B-EB63B5C705CC}"/>
              </a:ext>
            </a:extLst>
          </p:cNvPr>
          <p:cNvSpPr/>
          <p:nvPr userDrawn="1"/>
        </p:nvSpPr>
        <p:spPr>
          <a:xfrm>
            <a:off x="1" y="0"/>
            <a:ext cx="6095999"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15" name="Text Placeholder 14">
            <a:extLst>
              <a:ext uri="{FF2B5EF4-FFF2-40B4-BE49-F238E27FC236}">
                <a16:creationId xmlns:a16="http://schemas.microsoft.com/office/drawing/2014/main" id="{8DDA0A37-243B-CC49-A737-941C105B7D45}"/>
              </a:ext>
            </a:extLst>
          </p:cNvPr>
          <p:cNvSpPr>
            <a:spLocks noGrp="1"/>
          </p:cNvSpPr>
          <p:nvPr>
            <p:ph type="body" sz="quarter" idx="12" hasCustomPrompt="1"/>
          </p:nvPr>
        </p:nvSpPr>
        <p:spPr>
          <a:xfrm>
            <a:off x="6793849" y="2295525"/>
            <a:ext cx="4872038" cy="1492250"/>
          </a:xfrm>
          <a:prstGeom prst="rect">
            <a:avLst/>
          </a:prstGeom>
        </p:spPr>
        <p:txBody>
          <a:bodyPr>
            <a:normAutofit/>
          </a:bodyPr>
          <a:lstStyle>
            <a:lvl1pPr marL="0" indent="0">
              <a:buNone/>
              <a:defRPr sz="3599" b="0" i="0">
                <a:solidFill>
                  <a:schemeClr val="tx2"/>
                </a:solidFill>
                <a:latin typeface="Gotham Light" panose="02000504020000020004" pitchFamily="2" charset="0"/>
              </a:defRPr>
            </a:lvl1pPr>
          </a:lstStyle>
          <a:p>
            <a:pPr lvl="0"/>
            <a:r>
              <a:rPr lang="en-US"/>
              <a:t>#2 Infographic and text.</a:t>
            </a:r>
          </a:p>
        </p:txBody>
      </p:sp>
      <p:sp>
        <p:nvSpPr>
          <p:cNvPr id="17" name="Text Placeholder 14">
            <a:extLst>
              <a:ext uri="{FF2B5EF4-FFF2-40B4-BE49-F238E27FC236}">
                <a16:creationId xmlns:a16="http://schemas.microsoft.com/office/drawing/2014/main" id="{56DC6D0E-A0D9-F646-A982-6C3E96AE755C}"/>
              </a:ext>
            </a:extLst>
          </p:cNvPr>
          <p:cNvSpPr>
            <a:spLocks noGrp="1"/>
          </p:cNvSpPr>
          <p:nvPr>
            <p:ph type="body" sz="quarter" idx="13" hasCustomPrompt="1"/>
          </p:nvPr>
        </p:nvSpPr>
        <p:spPr>
          <a:xfrm>
            <a:off x="685801" y="2295525"/>
            <a:ext cx="4872038" cy="1492250"/>
          </a:xfrm>
          <a:prstGeom prst="rect">
            <a:avLst/>
          </a:prstGeom>
        </p:spPr>
        <p:txBody>
          <a:bodyPr>
            <a:normAutofit/>
          </a:bodyPr>
          <a:lstStyle>
            <a:lvl1pPr marL="0" indent="0">
              <a:buNone/>
              <a:defRPr sz="3599" b="0" i="0">
                <a:solidFill>
                  <a:schemeClr val="bg1"/>
                </a:solidFill>
                <a:latin typeface="Gotham Light" panose="02000504020000020004" pitchFamily="2" charset="0"/>
              </a:defRPr>
            </a:lvl1pPr>
          </a:lstStyle>
          <a:p>
            <a:pPr lvl="0"/>
            <a:r>
              <a:rPr lang="en-US"/>
              <a:t>#1 Infographic and text.</a:t>
            </a:r>
          </a:p>
        </p:txBody>
      </p:sp>
      <p:sp>
        <p:nvSpPr>
          <p:cNvPr id="7" name="Text Placeholder 2">
            <a:extLst>
              <a:ext uri="{FF2B5EF4-FFF2-40B4-BE49-F238E27FC236}">
                <a16:creationId xmlns:a16="http://schemas.microsoft.com/office/drawing/2014/main" id="{F46DE505-9745-2F4C-BB7B-875A53CA125B}"/>
              </a:ext>
            </a:extLst>
          </p:cNvPr>
          <p:cNvSpPr>
            <a:spLocks noGrp="1"/>
          </p:cNvSpPr>
          <p:nvPr>
            <p:ph type="body" sz="quarter" idx="28" hasCustomPrompt="1"/>
          </p:nvPr>
        </p:nvSpPr>
        <p:spPr>
          <a:xfrm>
            <a:off x="685801" y="4054477"/>
            <a:ext cx="4872038" cy="1724025"/>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799">
                <a:solidFill>
                  <a:schemeClr val="bg1"/>
                </a:solidFill>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a:t>
            </a:r>
          </a:p>
        </p:txBody>
      </p:sp>
      <p:sp>
        <p:nvSpPr>
          <p:cNvPr id="9" name="Text Placeholder 2">
            <a:extLst>
              <a:ext uri="{FF2B5EF4-FFF2-40B4-BE49-F238E27FC236}">
                <a16:creationId xmlns:a16="http://schemas.microsoft.com/office/drawing/2014/main" id="{864242E8-052F-344A-A3F0-39F0CC59E478}"/>
              </a:ext>
            </a:extLst>
          </p:cNvPr>
          <p:cNvSpPr>
            <a:spLocks noGrp="1"/>
          </p:cNvSpPr>
          <p:nvPr>
            <p:ph type="body" sz="quarter" idx="29" hasCustomPrompt="1"/>
          </p:nvPr>
        </p:nvSpPr>
        <p:spPr>
          <a:xfrm>
            <a:off x="6781799" y="4070352"/>
            <a:ext cx="4872038" cy="1724025"/>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799">
                <a:solidFill>
                  <a:schemeClr val="tx2"/>
                </a:solidFill>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a:t>
            </a:r>
          </a:p>
        </p:txBody>
      </p:sp>
    </p:spTree>
    <p:extLst>
      <p:ext uri="{BB962C8B-B14F-4D97-AF65-F5344CB8AC3E}">
        <p14:creationId xmlns:p14="http://schemas.microsoft.com/office/powerpoint/2010/main" val="386567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14A1B2A-A0A1-B24A-BC37-ECC460AC640D}"/>
              </a:ext>
            </a:extLst>
          </p:cNvPr>
          <p:cNvSpPr/>
          <p:nvPr userDrawn="1"/>
        </p:nvSpPr>
        <p:spPr>
          <a:xfrm>
            <a:off x="2" y="2"/>
            <a:ext cx="12192000" cy="3787771"/>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15" name="Text Placeholder 14">
            <a:extLst>
              <a:ext uri="{FF2B5EF4-FFF2-40B4-BE49-F238E27FC236}">
                <a16:creationId xmlns:a16="http://schemas.microsoft.com/office/drawing/2014/main" id="{8DDA0A37-243B-CC49-A737-941C105B7D45}"/>
              </a:ext>
            </a:extLst>
          </p:cNvPr>
          <p:cNvSpPr>
            <a:spLocks noGrp="1"/>
          </p:cNvSpPr>
          <p:nvPr>
            <p:ph type="body" sz="quarter" idx="12" hasCustomPrompt="1"/>
          </p:nvPr>
        </p:nvSpPr>
        <p:spPr>
          <a:xfrm>
            <a:off x="464300" y="4148138"/>
            <a:ext cx="5900875" cy="696994"/>
          </a:xfrm>
          <a:prstGeom prst="rect">
            <a:avLst/>
          </a:prstGeom>
        </p:spPr>
        <p:txBody>
          <a:bodyPr>
            <a:normAutofit/>
          </a:bodyPr>
          <a:lstStyle>
            <a:lvl1pPr marL="0" indent="0">
              <a:buNone/>
              <a:defRPr sz="3599" b="0" i="0">
                <a:solidFill>
                  <a:schemeClr val="tx2"/>
                </a:solidFill>
                <a:latin typeface="Gotham Light" panose="02000504020000020004" pitchFamily="2" charset="0"/>
              </a:defRPr>
            </a:lvl1pPr>
          </a:lstStyle>
          <a:p>
            <a:pPr lvl="0"/>
            <a:r>
              <a:rPr lang="en-US"/>
              <a:t>#2 Infographic and text.</a:t>
            </a:r>
          </a:p>
        </p:txBody>
      </p:sp>
      <p:sp>
        <p:nvSpPr>
          <p:cNvPr id="4" name="Picture Placeholder 3">
            <a:extLst>
              <a:ext uri="{FF2B5EF4-FFF2-40B4-BE49-F238E27FC236}">
                <a16:creationId xmlns:a16="http://schemas.microsoft.com/office/drawing/2014/main" id="{6651A839-0620-8147-93D7-28E65BCE42E3}"/>
              </a:ext>
            </a:extLst>
          </p:cNvPr>
          <p:cNvSpPr>
            <a:spLocks noGrp="1"/>
          </p:cNvSpPr>
          <p:nvPr>
            <p:ph type="pic" sz="quarter" idx="13"/>
          </p:nvPr>
        </p:nvSpPr>
        <p:spPr>
          <a:xfrm>
            <a:off x="2" y="1"/>
            <a:ext cx="12192000" cy="3787775"/>
          </a:xfrm>
          <a:prstGeom prst="rect">
            <a:avLst/>
          </a:prstGeom>
        </p:spPr>
        <p:txBody>
          <a:bodyPr/>
          <a:lstStyle>
            <a:lvl1pPr>
              <a:defRPr b="0" i="0">
                <a:latin typeface="Gotham Book" panose="02000604040000020004" pitchFamily="2" charset="0"/>
              </a:defRPr>
            </a:lvl1pPr>
          </a:lstStyle>
          <a:p>
            <a:endParaRPr lang="en-US"/>
          </a:p>
        </p:txBody>
      </p:sp>
      <p:sp>
        <p:nvSpPr>
          <p:cNvPr id="8" name="Picture Placeholder 7">
            <a:extLst>
              <a:ext uri="{FF2B5EF4-FFF2-40B4-BE49-F238E27FC236}">
                <a16:creationId xmlns:a16="http://schemas.microsoft.com/office/drawing/2014/main" id="{EF52AA58-72E1-2044-8364-B31660AE020F}"/>
              </a:ext>
            </a:extLst>
          </p:cNvPr>
          <p:cNvSpPr>
            <a:spLocks noGrp="1"/>
          </p:cNvSpPr>
          <p:nvPr>
            <p:ph type="pic" sz="quarter" idx="14"/>
          </p:nvPr>
        </p:nvSpPr>
        <p:spPr>
          <a:xfrm>
            <a:off x="7066396" y="4148139"/>
            <a:ext cx="2243138" cy="2100262"/>
          </a:xfrm>
          <a:prstGeom prst="rect">
            <a:avLst/>
          </a:prstGeom>
        </p:spPr>
        <p:txBody>
          <a:bodyPr/>
          <a:lstStyle>
            <a:lvl1pPr>
              <a:defRPr sz="1600">
                <a:latin typeface="Gotham Book" panose="02000604040000020004" pitchFamily="2" charset="0"/>
              </a:defRPr>
            </a:lvl1pPr>
          </a:lstStyle>
          <a:p>
            <a:endParaRPr lang="en-US"/>
          </a:p>
        </p:txBody>
      </p:sp>
      <p:sp>
        <p:nvSpPr>
          <p:cNvPr id="12" name="Picture Placeholder 7">
            <a:extLst>
              <a:ext uri="{FF2B5EF4-FFF2-40B4-BE49-F238E27FC236}">
                <a16:creationId xmlns:a16="http://schemas.microsoft.com/office/drawing/2014/main" id="{7A8C6935-9528-134E-9048-F1A3D5BC3420}"/>
              </a:ext>
            </a:extLst>
          </p:cNvPr>
          <p:cNvSpPr>
            <a:spLocks noGrp="1"/>
          </p:cNvSpPr>
          <p:nvPr>
            <p:ph type="pic" sz="quarter" idx="15"/>
          </p:nvPr>
        </p:nvSpPr>
        <p:spPr>
          <a:xfrm>
            <a:off x="9370209" y="4148139"/>
            <a:ext cx="2243138" cy="2100262"/>
          </a:xfrm>
          <a:prstGeom prst="rect">
            <a:avLst/>
          </a:prstGeom>
        </p:spPr>
        <p:txBody>
          <a:bodyPr/>
          <a:lstStyle>
            <a:lvl1pPr>
              <a:defRPr sz="1600">
                <a:latin typeface="Gotham Book" panose="02000604040000020004" pitchFamily="2" charset="0"/>
              </a:defRPr>
            </a:lvl1pPr>
          </a:lstStyle>
          <a:p>
            <a:endParaRPr lang="en-US"/>
          </a:p>
        </p:txBody>
      </p:sp>
      <p:cxnSp>
        <p:nvCxnSpPr>
          <p:cNvPr id="13" name="Straight Connector 12">
            <a:extLst>
              <a:ext uri="{FF2B5EF4-FFF2-40B4-BE49-F238E27FC236}">
                <a16:creationId xmlns:a16="http://schemas.microsoft.com/office/drawing/2014/main" id="{C60373B4-816B-0940-BB81-11CBAB8EADB3}"/>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4085E8B-C1CB-A046-8A7C-A47A5CCB0ACC}"/>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D992FBA4-179D-A147-946B-8D22EB1CE6EE}"/>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4" name="Triangle 23">
              <a:extLst>
                <a:ext uri="{FF2B5EF4-FFF2-40B4-BE49-F238E27FC236}">
                  <a16:creationId xmlns:a16="http://schemas.microsoft.com/office/drawing/2014/main" id="{10354F57-3404-C948-9928-C2D2EB3E188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5" name="Triangle 24">
              <a:extLst>
                <a:ext uri="{FF2B5EF4-FFF2-40B4-BE49-F238E27FC236}">
                  <a16:creationId xmlns:a16="http://schemas.microsoft.com/office/drawing/2014/main" id="{4996C804-24A8-714D-B485-7FB2F4B15D2C}"/>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26" name="Slide Number Placeholder 5">
            <a:extLst>
              <a:ext uri="{FF2B5EF4-FFF2-40B4-BE49-F238E27FC236}">
                <a16:creationId xmlns:a16="http://schemas.microsoft.com/office/drawing/2014/main" id="{0CA37314-1280-2E43-8319-AF2A654FF1DA}"/>
              </a:ext>
            </a:extLst>
          </p:cNvPr>
          <p:cNvSpPr txBox="1">
            <a:spLocks/>
          </p:cNvSpPr>
          <p:nvPr userDrawn="1"/>
        </p:nvSpPr>
        <p:spPr>
          <a:xfrm>
            <a:off x="7153100" y="6460762"/>
            <a:ext cx="2743200" cy="365125"/>
          </a:xfrm>
          <a:prstGeom prst="rect">
            <a:avLst/>
          </a:prstGeom>
        </p:spPr>
        <p:txBody>
          <a:bodyPr anchor="ctr"/>
          <a:lstStyle>
            <a:defPPr>
              <a:defRPr lang="en-US"/>
            </a:defPPr>
            <a:lvl1pPr marL="0" algn="l" defTabSz="914400" rtl="0" eaLnBrk="1" latinLnBrk="0" hangingPunct="1">
              <a:defRPr sz="1000" kern="1200">
                <a:solidFill>
                  <a:schemeClr val="accent6">
                    <a:lumMod val="75000"/>
                  </a:schemeClr>
                </a:solidFill>
                <a:latin typeface="Roboto Condensed Light" panose="02000000000000000000" pitchFamily="2" charset="0"/>
                <a:ea typeface="Roboto Condensed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7FBD2F-A8A0-4A65-8B46-0BC9A0FFCE15}" type="slidenum">
              <a:rPr lang="en-US" sz="1000" b="0" i="0" smtClean="0">
                <a:solidFill>
                  <a:schemeClr val="tx2"/>
                </a:solidFill>
                <a:latin typeface="Gotham Book" panose="02000604040000020004" pitchFamily="2" charset="0"/>
              </a:rPr>
              <a:pPr algn="r"/>
              <a:t>‹#›</a:t>
            </a:fld>
            <a:endParaRPr lang="en-US" sz="1000" b="0" i="0">
              <a:solidFill>
                <a:schemeClr val="tx2"/>
              </a:solidFill>
              <a:latin typeface="Gotham Book" panose="02000604040000020004" pitchFamily="2" charset="0"/>
            </a:endParaRPr>
          </a:p>
        </p:txBody>
      </p:sp>
      <p:cxnSp>
        <p:nvCxnSpPr>
          <p:cNvPr id="27" name="Straight Connector 26">
            <a:extLst>
              <a:ext uri="{FF2B5EF4-FFF2-40B4-BE49-F238E27FC236}">
                <a16:creationId xmlns:a16="http://schemas.microsoft.com/office/drawing/2014/main" id="{C673861E-84D9-4E49-98C8-10575D0C77FE}"/>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BED9B011-0718-B14C-A764-E3BB95E8341D}"/>
              </a:ext>
            </a:extLst>
          </p:cNvPr>
          <p:cNvSpPr>
            <a:spLocks noGrp="1"/>
          </p:cNvSpPr>
          <p:nvPr>
            <p:ph type="body" sz="quarter" idx="28" hasCustomPrompt="1"/>
          </p:nvPr>
        </p:nvSpPr>
        <p:spPr>
          <a:xfrm>
            <a:off x="464299" y="4902805"/>
            <a:ext cx="5914194" cy="136822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799">
                <a:solidFill>
                  <a:schemeClr val="tx2"/>
                </a:solidFill>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a:t>
            </a:r>
          </a:p>
        </p:txBody>
      </p:sp>
      <p:pic>
        <p:nvPicPr>
          <p:cNvPr id="18" name="Picture 17">
            <a:extLst>
              <a:ext uri="{FF2B5EF4-FFF2-40B4-BE49-F238E27FC236}">
                <a16:creationId xmlns:a16="http://schemas.microsoft.com/office/drawing/2014/main" id="{49D5EEC0-7D6D-FA44-AA15-4BBAAD084407}"/>
              </a:ext>
            </a:extLst>
          </p:cNvPr>
          <p:cNvPicPr>
            <a:picLocks noChangeAspect="1"/>
          </p:cNvPicPr>
          <p:nvPr userDrawn="1"/>
        </p:nvPicPr>
        <p:blipFill>
          <a:blip r:embed="rId2"/>
          <a:stretch>
            <a:fillRect/>
          </a:stretch>
        </p:blipFill>
        <p:spPr>
          <a:xfrm>
            <a:off x="10257118" y="6580923"/>
            <a:ext cx="1574800" cy="152400"/>
          </a:xfrm>
          <a:prstGeom prst="rect">
            <a:avLst/>
          </a:prstGeom>
        </p:spPr>
      </p:pic>
      <p:sp>
        <p:nvSpPr>
          <p:cNvPr id="21" name="Rectangle 20">
            <a:extLst>
              <a:ext uri="{FF2B5EF4-FFF2-40B4-BE49-F238E27FC236}">
                <a16:creationId xmlns:a16="http://schemas.microsoft.com/office/drawing/2014/main" id="{56AAC809-5E65-AE44-8199-031C4275AD33}"/>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173092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7049FD-1EF2-A44C-A5B6-83555E2DEEED}"/>
              </a:ext>
            </a:extLst>
          </p:cNvPr>
          <p:cNvSpPr/>
          <p:nvPr userDrawn="1"/>
        </p:nvSpPr>
        <p:spPr>
          <a:xfrm>
            <a:off x="2"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sp>
        <p:nvSpPr>
          <p:cNvPr id="31" name="Picture Placeholder 2">
            <a:extLst>
              <a:ext uri="{FF2B5EF4-FFF2-40B4-BE49-F238E27FC236}">
                <a16:creationId xmlns:a16="http://schemas.microsoft.com/office/drawing/2014/main" id="{895B6CC9-8770-E143-9293-74B3072F8AD8}"/>
              </a:ext>
            </a:extLst>
          </p:cNvPr>
          <p:cNvSpPr>
            <a:spLocks noGrp="1"/>
          </p:cNvSpPr>
          <p:nvPr>
            <p:ph type="pic" sz="quarter" idx="10"/>
          </p:nvPr>
        </p:nvSpPr>
        <p:spPr>
          <a:xfrm>
            <a:off x="6502400" y="0"/>
            <a:ext cx="5689600" cy="6858000"/>
          </a:xfrm>
          <a:prstGeom prst="rect">
            <a:avLst/>
          </a:prstGeom>
        </p:spPr>
      </p:sp>
      <p:sp>
        <p:nvSpPr>
          <p:cNvPr id="4" name="Title 1">
            <a:extLst>
              <a:ext uri="{FF2B5EF4-FFF2-40B4-BE49-F238E27FC236}">
                <a16:creationId xmlns:a16="http://schemas.microsoft.com/office/drawing/2014/main" id="{C97B9EC6-3B6B-304E-B25D-61186CAB4C43}"/>
              </a:ext>
            </a:extLst>
          </p:cNvPr>
          <p:cNvSpPr>
            <a:spLocks noGrp="1"/>
          </p:cNvSpPr>
          <p:nvPr>
            <p:ph type="title" hasCustomPrompt="1"/>
          </p:nvPr>
        </p:nvSpPr>
        <p:spPr>
          <a:xfrm>
            <a:off x="685974" y="1585827"/>
            <a:ext cx="3174826" cy="626468"/>
          </a:xfrm>
          <a:prstGeom prst="rect">
            <a:avLst/>
          </a:prstGeom>
          <a:noFill/>
        </p:spPr>
        <p:txBody>
          <a:bodyPr>
            <a:normAutofit/>
          </a:bodyPr>
          <a:lstStyle>
            <a:lvl1pPr>
              <a:spcBef>
                <a:spcPts val="1200"/>
              </a:spcBef>
              <a:defRPr sz="3999">
                <a:solidFill>
                  <a:schemeClr val="bg1"/>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Contact Us</a:t>
            </a:r>
          </a:p>
        </p:txBody>
      </p:sp>
    </p:spTree>
    <p:extLst>
      <p:ext uri="{BB962C8B-B14F-4D97-AF65-F5344CB8AC3E}">
        <p14:creationId xmlns:p14="http://schemas.microsoft.com/office/powerpoint/2010/main" val="71124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1A9D-878B-4FBD-9C29-69B1DD1CE6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F362218-5649-47A9-80E1-0DFD79F6D7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A32E25-8FE9-4462-9E50-DE86CE411184}"/>
              </a:ext>
            </a:extLst>
          </p:cNvPr>
          <p:cNvSpPr>
            <a:spLocks noGrp="1"/>
          </p:cNvSpPr>
          <p:nvPr>
            <p:ph type="dt" sz="half" idx="10"/>
          </p:nvPr>
        </p:nvSpPr>
        <p:spPr/>
        <p:txBody>
          <a:bodyPr/>
          <a:lstStyle/>
          <a:p>
            <a:fld id="{1AB75463-D001-434E-A2E7-99D7BB05FAEA}" type="datetimeFigureOut">
              <a:rPr lang="en-IN" smtClean="0"/>
              <a:t>26-06-2022</a:t>
            </a:fld>
            <a:endParaRPr lang="en-IN"/>
          </a:p>
        </p:txBody>
      </p:sp>
      <p:sp>
        <p:nvSpPr>
          <p:cNvPr id="5" name="Footer Placeholder 4">
            <a:extLst>
              <a:ext uri="{FF2B5EF4-FFF2-40B4-BE49-F238E27FC236}">
                <a16:creationId xmlns:a16="http://schemas.microsoft.com/office/drawing/2014/main" id="{36076A6B-8527-4D84-9790-859ED26D947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B82328F-C854-4A6A-97EF-0527FEA43894}"/>
              </a:ext>
            </a:extLst>
          </p:cNvPr>
          <p:cNvSpPr>
            <a:spLocks noGrp="1"/>
          </p:cNvSpPr>
          <p:nvPr>
            <p:ph type="sldNum" sz="quarter" idx="12"/>
          </p:nvPr>
        </p:nvSpPr>
        <p:spPr/>
        <p:txBody>
          <a:bodyPr/>
          <a:lstStyle/>
          <a:p>
            <a:fld id="{9A41264E-E17C-42BA-9BC5-1B7B8043AAAD}" type="slidenum">
              <a:rPr lang="en-IN" smtClean="0"/>
              <a:t>‹#›</a:t>
            </a:fld>
            <a:endParaRPr lang="en-IN"/>
          </a:p>
        </p:txBody>
      </p:sp>
    </p:spTree>
    <p:extLst>
      <p:ext uri="{BB962C8B-B14F-4D97-AF65-F5344CB8AC3E}">
        <p14:creationId xmlns:p14="http://schemas.microsoft.com/office/powerpoint/2010/main" val="4014619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ng title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6" y="36427"/>
            <a:ext cx="10657366"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Infographic</a:t>
            </a:r>
            <a:r>
              <a:rPr lang="en-US" sz="2799">
                <a:solidFill>
                  <a:srgbClr val="4B4B4B"/>
                </a:solidFill>
                <a:latin typeface="Gotham Book" panose="02000604040000020004" pitchFamily="2" charset="0"/>
              </a:rPr>
              <a:t> slide</a:t>
            </a:r>
          </a:p>
        </p:txBody>
      </p:sp>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15" name="Slide Number Placeholder 5">
            <a:extLst>
              <a:ext uri="{FF2B5EF4-FFF2-40B4-BE49-F238E27FC236}">
                <a16:creationId xmlns:a16="http://schemas.microsoft.com/office/drawing/2014/main" id="{7A937FDC-DA78-FF44-ABFA-A117541D523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7" name="Graphic 16">
            <a:extLst>
              <a:ext uri="{FF2B5EF4-FFF2-40B4-BE49-F238E27FC236}">
                <a16:creationId xmlns:a16="http://schemas.microsoft.com/office/drawing/2014/main" id="{C216BA44-201C-984C-B141-0D97E04234C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9AB175F-B5E7-7D45-B153-F5410A39C714}"/>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4265073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title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6" y="36427"/>
            <a:ext cx="4722731"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Infographic</a:t>
            </a:r>
            <a:r>
              <a:rPr lang="en-US" sz="2799">
                <a:solidFill>
                  <a:srgbClr val="4B4B4B"/>
                </a:solidFill>
                <a:latin typeface="Gotham Book" panose="02000604040000020004" pitchFamily="2" charset="0"/>
              </a:rPr>
              <a:t> slide</a:t>
            </a:r>
          </a:p>
        </p:txBody>
      </p:sp>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15" name="Slide Number Placeholder 5">
            <a:extLst>
              <a:ext uri="{FF2B5EF4-FFF2-40B4-BE49-F238E27FC236}">
                <a16:creationId xmlns:a16="http://schemas.microsoft.com/office/drawing/2014/main" id="{7A937FDC-DA78-FF44-ABFA-A117541D523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7" name="Graphic 16">
            <a:extLst>
              <a:ext uri="{FF2B5EF4-FFF2-40B4-BE49-F238E27FC236}">
                <a16:creationId xmlns:a16="http://schemas.microsoft.com/office/drawing/2014/main" id="{C216BA44-201C-984C-B141-0D97E04234C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9AB175F-B5E7-7D45-B153-F5410A39C714}"/>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3853203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divider slide">
    <p:spTree>
      <p:nvGrpSpPr>
        <p:cNvPr id="1" name=""/>
        <p:cNvGrpSpPr/>
        <p:nvPr/>
      </p:nvGrpSpPr>
      <p:grpSpPr>
        <a:xfrm>
          <a:off x="0" y="0"/>
          <a:ext cx="0" cy="0"/>
          <a:chOff x="0" y="0"/>
          <a:chExt cx="0" cy="0"/>
        </a:xfrm>
      </p:grpSpPr>
      <p:sp>
        <p:nvSpPr>
          <p:cNvPr id="40" name="Picture Placeholder 2">
            <a:extLst>
              <a:ext uri="{FF2B5EF4-FFF2-40B4-BE49-F238E27FC236}">
                <a16:creationId xmlns:a16="http://schemas.microsoft.com/office/drawing/2014/main" id="{DE5B5DF4-7088-5F40-9AC1-B83090DEC12E}"/>
              </a:ext>
            </a:extLst>
          </p:cNvPr>
          <p:cNvSpPr>
            <a:spLocks noGrp="1"/>
          </p:cNvSpPr>
          <p:nvPr>
            <p:ph type="pic" sz="quarter" idx="38"/>
          </p:nvPr>
        </p:nvSpPr>
        <p:spPr>
          <a:xfrm>
            <a:off x="893118" y="1462272"/>
            <a:ext cx="3287713" cy="2354343"/>
          </a:xfrm>
          <a:prstGeom prst="rect">
            <a:avLst/>
          </a:prstGeom>
        </p:spPr>
        <p:txBody>
          <a:bodyPr/>
          <a:lstStyle>
            <a:lvl1pPr>
              <a:defRPr sz="1600" b="0" i="0">
                <a:latin typeface="Gotham Light" panose="02000504020000020004" pitchFamily="2" charset="0"/>
              </a:defRPr>
            </a:lvl1pPr>
          </a:lstStyle>
          <a:p>
            <a:endParaRPr lang="en-US"/>
          </a:p>
        </p:txBody>
      </p:sp>
      <p:sp>
        <p:nvSpPr>
          <p:cNvPr id="3" name="Picture Placeholder 2">
            <a:extLst>
              <a:ext uri="{FF2B5EF4-FFF2-40B4-BE49-F238E27FC236}">
                <a16:creationId xmlns:a16="http://schemas.microsoft.com/office/drawing/2014/main" id="{99BDD43E-7E9D-CB4A-9DA7-DD82069D0216}"/>
              </a:ext>
            </a:extLst>
          </p:cNvPr>
          <p:cNvSpPr>
            <a:spLocks noGrp="1"/>
          </p:cNvSpPr>
          <p:nvPr>
            <p:ph type="pic" sz="quarter" idx="31"/>
          </p:nvPr>
        </p:nvSpPr>
        <p:spPr>
          <a:xfrm>
            <a:off x="4401631" y="1462272"/>
            <a:ext cx="3287713" cy="2354343"/>
          </a:xfrm>
          <a:prstGeom prst="rect">
            <a:avLst/>
          </a:prstGeom>
        </p:spPr>
        <p:txBody>
          <a:bodyPr/>
          <a:lstStyle>
            <a:lvl1pPr>
              <a:defRPr sz="1600" b="0" i="0">
                <a:latin typeface="Gotham Light" panose="02000504020000020004" pitchFamily="2" charset="0"/>
              </a:defRPr>
            </a:lvl1pPr>
          </a:lstStyle>
          <a:p>
            <a:endParaRPr lang="en-US"/>
          </a:p>
        </p:txBody>
      </p:sp>
      <p:sp>
        <p:nvSpPr>
          <p:cNvPr id="36" name="Picture Placeholder 2">
            <a:extLst>
              <a:ext uri="{FF2B5EF4-FFF2-40B4-BE49-F238E27FC236}">
                <a16:creationId xmlns:a16="http://schemas.microsoft.com/office/drawing/2014/main" id="{5832F7C3-3426-FB41-A92A-30E8680737B5}"/>
              </a:ext>
            </a:extLst>
          </p:cNvPr>
          <p:cNvSpPr>
            <a:spLocks noGrp="1"/>
          </p:cNvSpPr>
          <p:nvPr>
            <p:ph type="pic" sz="quarter" idx="35"/>
          </p:nvPr>
        </p:nvSpPr>
        <p:spPr>
          <a:xfrm>
            <a:off x="7910144" y="1462272"/>
            <a:ext cx="3287713" cy="2354343"/>
          </a:xfrm>
          <a:prstGeom prst="rect">
            <a:avLst/>
          </a:prstGeom>
        </p:spPr>
        <p:txBody>
          <a:bodyPr/>
          <a:lstStyle>
            <a:lvl1pPr>
              <a:defRPr sz="1600" b="0" i="0">
                <a:latin typeface="Gotham Light" panose="02000504020000020004" pitchFamily="2" charset="0"/>
              </a:defRPr>
            </a:lvl1pPr>
          </a:lstStyle>
          <a:p>
            <a:endParaRPr lang="en-US"/>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3749086"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Image</a:t>
            </a:r>
            <a:r>
              <a:rPr lang="en-US" sz="2799">
                <a:solidFill>
                  <a:srgbClr val="4B4B4B"/>
                </a:solidFill>
                <a:latin typeface="Gotham Book" panose="02000604040000020004" pitchFamily="2" charset="0"/>
              </a:rPr>
              <a:t> slide</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4" y="4171043"/>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t>Morbi vestibulum at </a:t>
            </a:r>
            <a:r>
              <a:rPr err="1"/>
              <a:t>eros</a:t>
            </a:r>
            <a:endParaRPr/>
          </a:p>
        </p:txBody>
      </p:sp>
      <p:sp>
        <p:nvSpPr>
          <p:cNvPr id="34" name="Morbi vestibulum at eros">
            <a:extLst>
              <a:ext uri="{FF2B5EF4-FFF2-40B4-BE49-F238E27FC236}">
                <a16:creationId xmlns:a16="http://schemas.microsoft.com/office/drawing/2014/main" id="{39632727-9FE6-B840-8203-B63990840123}"/>
              </a:ext>
            </a:extLst>
          </p:cNvPr>
          <p:cNvSpPr>
            <a:spLocks noGrp="1"/>
          </p:cNvSpPr>
          <p:nvPr>
            <p:ph type="body" idx="33"/>
          </p:nvPr>
        </p:nvSpPr>
        <p:spPr>
          <a:xfrm>
            <a:off x="4451612" y="4171043"/>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t>Morbi vestibulum at </a:t>
            </a:r>
            <a:r>
              <a:rPr err="1"/>
              <a:t>eros</a:t>
            </a:r>
            <a:endParaRPr/>
          </a:p>
        </p:txBody>
      </p:sp>
      <p:sp>
        <p:nvSpPr>
          <p:cNvPr id="37" name="Morbi vestibulum at eros">
            <a:extLst>
              <a:ext uri="{FF2B5EF4-FFF2-40B4-BE49-F238E27FC236}">
                <a16:creationId xmlns:a16="http://schemas.microsoft.com/office/drawing/2014/main" id="{776148CB-7DD9-424D-B962-F1A43131240A}"/>
              </a:ext>
            </a:extLst>
          </p:cNvPr>
          <p:cNvSpPr>
            <a:spLocks noGrp="1"/>
          </p:cNvSpPr>
          <p:nvPr>
            <p:ph type="body" idx="36"/>
          </p:nvPr>
        </p:nvSpPr>
        <p:spPr>
          <a:xfrm>
            <a:off x="7960125" y="4171043"/>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t>Morbi vestibulum at </a:t>
            </a:r>
            <a:r>
              <a:rPr err="1"/>
              <a:t>eros</a:t>
            </a:r>
            <a:endParaRPr/>
          </a:p>
        </p:txBody>
      </p:sp>
      <p:cxnSp>
        <p:nvCxnSpPr>
          <p:cNvPr id="25" name="Straight Connector 24">
            <a:extLst>
              <a:ext uri="{FF2B5EF4-FFF2-40B4-BE49-F238E27FC236}">
                <a16:creationId xmlns:a16="http://schemas.microsoft.com/office/drawing/2014/main" id="{FC88ECB3-A6B3-F542-98A4-51DC067653B6}"/>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7A93A0-490A-1C4A-A38C-6743B892C3E7}"/>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56D512C-9CCF-D54D-A0F3-7B231D7BE342}"/>
              </a:ext>
            </a:extLst>
          </p:cNvPr>
          <p:cNvGrpSpPr/>
          <p:nvPr userDrawn="1"/>
        </p:nvGrpSpPr>
        <p:grpSpPr>
          <a:xfrm>
            <a:off x="0" y="5974464"/>
            <a:ext cx="901960" cy="883534"/>
            <a:chOff x="0" y="5974464"/>
            <a:chExt cx="901960" cy="883534"/>
          </a:xfrm>
        </p:grpSpPr>
        <p:sp>
          <p:nvSpPr>
            <p:cNvPr id="38" name="Rectangle 37">
              <a:extLst>
                <a:ext uri="{FF2B5EF4-FFF2-40B4-BE49-F238E27FC236}">
                  <a16:creationId xmlns:a16="http://schemas.microsoft.com/office/drawing/2014/main" id="{69FF75B1-D033-C844-965E-25ECFD2097D6}"/>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9" name="Triangle 38">
              <a:extLst>
                <a:ext uri="{FF2B5EF4-FFF2-40B4-BE49-F238E27FC236}">
                  <a16:creationId xmlns:a16="http://schemas.microsoft.com/office/drawing/2014/main" id="{8E0861B7-1A55-B34F-825D-D14C079FE149}"/>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41" name="Triangle 40">
              <a:extLst>
                <a:ext uri="{FF2B5EF4-FFF2-40B4-BE49-F238E27FC236}">
                  <a16:creationId xmlns:a16="http://schemas.microsoft.com/office/drawing/2014/main" id="{FFBA9806-F267-F84B-B03F-AA4C316F76A6}"/>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4" name="Text Placeholder 3">
            <a:extLst>
              <a:ext uri="{FF2B5EF4-FFF2-40B4-BE49-F238E27FC236}">
                <a16:creationId xmlns:a16="http://schemas.microsoft.com/office/drawing/2014/main" id="{46616A50-345C-6F46-BACC-623353EFA310}"/>
              </a:ext>
            </a:extLst>
          </p:cNvPr>
          <p:cNvSpPr>
            <a:spLocks noGrp="1"/>
          </p:cNvSpPr>
          <p:nvPr>
            <p:ph type="body" sz="quarter" idx="39" hasCustomPrompt="1"/>
          </p:nvPr>
        </p:nvSpPr>
        <p:spPr>
          <a:xfrm>
            <a:off x="901700" y="4584700"/>
            <a:ext cx="3158065" cy="1549400"/>
          </a:xfrm>
          <a:prstGeom prst="rect">
            <a:avLst/>
          </a:prstGeom>
        </p:spPr>
        <p:txBody>
          <a:bodyPr/>
          <a:lstStyle>
            <a:lvl1pPr marL="457063" indent="-457063">
              <a:buFont typeface="Arial" panose="020B0604020202020204" pitchFamily="34" charset="0"/>
              <a:buChar char="•"/>
              <a:defRPr sz="2399" b="0" i="0">
                <a:solidFill>
                  <a:schemeClr val="tx2"/>
                </a:solidFill>
                <a:latin typeface="Gotham Book" panose="02000604040000020004" pitchFamily="2" charset="0"/>
              </a:defRPr>
            </a:lvl1pPr>
          </a:lstStyle>
          <a:p>
            <a:pPr lvl="0"/>
            <a:r>
              <a:rPr lang="en-US"/>
              <a:t>Lorem ipsum das bio dummy text in use.</a:t>
            </a:r>
          </a:p>
        </p:txBody>
      </p:sp>
      <p:sp>
        <p:nvSpPr>
          <p:cNvPr id="27" name="Text Placeholder 3">
            <a:extLst>
              <a:ext uri="{FF2B5EF4-FFF2-40B4-BE49-F238E27FC236}">
                <a16:creationId xmlns:a16="http://schemas.microsoft.com/office/drawing/2014/main" id="{10A36087-EF00-EB48-86FA-7A795AF906FD}"/>
              </a:ext>
            </a:extLst>
          </p:cNvPr>
          <p:cNvSpPr>
            <a:spLocks noGrp="1"/>
          </p:cNvSpPr>
          <p:nvPr>
            <p:ph type="body" sz="quarter" idx="40" hasCustomPrompt="1"/>
          </p:nvPr>
        </p:nvSpPr>
        <p:spPr>
          <a:xfrm>
            <a:off x="4451613" y="4584700"/>
            <a:ext cx="3158065" cy="1549400"/>
          </a:xfrm>
          <a:prstGeom prst="rect">
            <a:avLst/>
          </a:prstGeom>
        </p:spPr>
        <p:txBody>
          <a:bodyPr/>
          <a:lstStyle>
            <a:lvl1pPr marL="457063" indent="-457063">
              <a:buFont typeface="Arial" panose="020B0604020202020204" pitchFamily="34" charset="0"/>
              <a:buChar char="•"/>
              <a:defRPr sz="2399" b="0" i="0">
                <a:solidFill>
                  <a:schemeClr val="tx2"/>
                </a:solidFill>
                <a:latin typeface="Gotham Book" panose="02000604040000020004" pitchFamily="2" charset="0"/>
              </a:defRPr>
            </a:lvl1pPr>
          </a:lstStyle>
          <a:p>
            <a:pPr lvl="0"/>
            <a:r>
              <a:rPr lang="en-US"/>
              <a:t>Lorem ipsum das bio dummy text in use.</a:t>
            </a:r>
          </a:p>
        </p:txBody>
      </p:sp>
      <p:sp>
        <p:nvSpPr>
          <p:cNvPr id="28" name="Text Placeholder 3">
            <a:extLst>
              <a:ext uri="{FF2B5EF4-FFF2-40B4-BE49-F238E27FC236}">
                <a16:creationId xmlns:a16="http://schemas.microsoft.com/office/drawing/2014/main" id="{14C41AA7-B62D-2046-A0AE-23FE7400966B}"/>
              </a:ext>
            </a:extLst>
          </p:cNvPr>
          <p:cNvSpPr>
            <a:spLocks noGrp="1"/>
          </p:cNvSpPr>
          <p:nvPr>
            <p:ph type="body" sz="quarter" idx="41" hasCustomPrompt="1"/>
          </p:nvPr>
        </p:nvSpPr>
        <p:spPr>
          <a:xfrm>
            <a:off x="7960126" y="4584700"/>
            <a:ext cx="3158065" cy="1549400"/>
          </a:xfrm>
          <a:prstGeom prst="rect">
            <a:avLst/>
          </a:prstGeom>
        </p:spPr>
        <p:txBody>
          <a:bodyPr/>
          <a:lstStyle>
            <a:lvl1pPr marL="457063" indent="-457063">
              <a:buFont typeface="Arial" panose="020B0604020202020204" pitchFamily="34" charset="0"/>
              <a:buChar char="•"/>
              <a:defRPr sz="2399" b="0" i="0">
                <a:solidFill>
                  <a:schemeClr val="tx2"/>
                </a:solidFill>
                <a:latin typeface="Gotham Book" panose="02000604040000020004" pitchFamily="2" charset="0"/>
              </a:defRPr>
            </a:lvl1pPr>
          </a:lstStyle>
          <a:p>
            <a:pPr lvl="0"/>
            <a:r>
              <a:rPr lang="en-US"/>
              <a:t>Lorem ipsum das bio dummy text in use.</a:t>
            </a:r>
          </a:p>
        </p:txBody>
      </p:sp>
      <p:sp>
        <p:nvSpPr>
          <p:cNvPr id="23" name="Slide Number Placeholder 5">
            <a:extLst>
              <a:ext uri="{FF2B5EF4-FFF2-40B4-BE49-F238E27FC236}">
                <a16:creationId xmlns:a16="http://schemas.microsoft.com/office/drawing/2014/main" id="{E044BCC5-0CE2-9B43-A2B4-DA6BFC66C121}"/>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4" name="Graphic 23">
            <a:extLst>
              <a:ext uri="{FF2B5EF4-FFF2-40B4-BE49-F238E27FC236}">
                <a16:creationId xmlns:a16="http://schemas.microsoft.com/office/drawing/2014/main" id="{82D0C879-E6B4-F945-86EE-0147EED2A49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30" name="Rectangle 29">
            <a:extLst>
              <a:ext uri="{FF2B5EF4-FFF2-40B4-BE49-F238E27FC236}">
                <a16:creationId xmlns:a16="http://schemas.microsoft.com/office/drawing/2014/main" id="{33A934E7-3172-4E44-816D-6E8E8EA1F14D}"/>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55415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3937929"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Single column layout</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3" y="1106581"/>
            <a:ext cx="3468205" cy="296843"/>
          </a:xfrm>
          <a:prstGeom prst="rect">
            <a:avLst/>
          </a:prstGeom>
        </p:spPr>
        <p:txBody>
          <a:bodyPr>
            <a:noAutofit/>
          </a:bodyPr>
          <a:lstStyle>
            <a:lvl1pPr marL="0" indent="0">
              <a:buNone/>
              <a:defRPr sz="1999" b="0" i="0">
                <a:solidFill>
                  <a:srgbClr val="0066B3"/>
                </a:solidFill>
                <a:latin typeface="Gotham Book" panose="02000604040000020004" pitchFamily="2" charset="0"/>
              </a:defRPr>
            </a:lvl1pPr>
          </a:lstStyle>
          <a:p>
            <a:r>
              <a:t>Morbi vestibulum at </a:t>
            </a:r>
            <a:r>
              <a:rPr err="1"/>
              <a:t>eros</a:t>
            </a:r>
            <a:endParaRPr/>
          </a:p>
        </p:txBody>
      </p:sp>
      <p:sp>
        <p:nvSpPr>
          <p:cNvPr id="17" name="Subtitle 2">
            <a:extLst>
              <a:ext uri="{FF2B5EF4-FFF2-40B4-BE49-F238E27FC236}">
                <a16:creationId xmlns:a16="http://schemas.microsoft.com/office/drawing/2014/main" id="{7B508B86-1095-1548-92EA-86B34BAC5BB5}"/>
              </a:ext>
            </a:extLst>
          </p:cNvPr>
          <p:cNvSpPr>
            <a:spLocks noGrp="1"/>
          </p:cNvSpPr>
          <p:nvPr>
            <p:ph type="subTitle" idx="1" hasCustomPrompt="1"/>
          </p:nvPr>
        </p:nvSpPr>
        <p:spPr>
          <a:xfrm>
            <a:off x="905012" y="1653188"/>
            <a:ext cx="10375901" cy="4552929"/>
          </a:xfrm>
          <a:prstGeom prst="rect">
            <a:avLst/>
          </a:prstGeom>
        </p:spPr>
        <p:txBody>
          <a:bodyPr>
            <a:norm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65000"/>
                    <a:lumOff val="35000"/>
                  </a:schemeClr>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algn="ctr">
              <a:defRPr/>
            </a:pPr>
            <a:endParaRPr lang="en-US" sz="1600">
              <a:solidFill>
                <a:schemeClr val="bg1"/>
              </a:solidFill>
              <a:latin typeface="Gotham Book" panose="02000604040000020004"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7DE2E3C1-5DD4-0E4A-B435-05473FDA9009}"/>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4C2CA3-A0C8-2446-9FEE-456DA2A00A3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6EE53CF-DA63-E64E-88C0-6FBCCD6E2D63}"/>
              </a:ext>
            </a:extLst>
          </p:cNvPr>
          <p:cNvGrpSpPr/>
          <p:nvPr userDrawn="1"/>
        </p:nvGrpSpPr>
        <p:grpSpPr>
          <a:xfrm>
            <a:off x="0" y="5974464"/>
            <a:ext cx="901960" cy="883534"/>
            <a:chOff x="0" y="5974464"/>
            <a:chExt cx="901960" cy="883534"/>
          </a:xfrm>
        </p:grpSpPr>
        <p:sp>
          <p:nvSpPr>
            <p:cNvPr id="29" name="Rectangle 28">
              <a:extLst>
                <a:ext uri="{FF2B5EF4-FFF2-40B4-BE49-F238E27FC236}">
                  <a16:creationId xmlns:a16="http://schemas.microsoft.com/office/drawing/2014/main" id="{F0BB86A3-4F25-354C-A803-D1FC766BE08B}"/>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0" name="Triangle 29">
              <a:extLst>
                <a:ext uri="{FF2B5EF4-FFF2-40B4-BE49-F238E27FC236}">
                  <a16:creationId xmlns:a16="http://schemas.microsoft.com/office/drawing/2014/main" id="{AFBAB440-C07F-8541-B674-578176F91D8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1" name="Triangle 30">
              <a:extLst>
                <a:ext uri="{FF2B5EF4-FFF2-40B4-BE49-F238E27FC236}">
                  <a16:creationId xmlns:a16="http://schemas.microsoft.com/office/drawing/2014/main" id="{F8E08A8F-62C1-8847-AF62-972D83F3D234}"/>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16" name="Slide Number Placeholder 5">
            <a:extLst>
              <a:ext uri="{FF2B5EF4-FFF2-40B4-BE49-F238E27FC236}">
                <a16:creationId xmlns:a16="http://schemas.microsoft.com/office/drawing/2014/main" id="{78FD5C56-3826-BF48-8B0A-443EBB91216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7425127-4C6E-E34F-A74A-762E20C0C7E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48FFC6A-D7AC-3047-95DA-1EE950A0B34C}"/>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4267620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3" y="36427"/>
            <a:ext cx="4166531"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Double column layout</a:t>
            </a:r>
          </a:p>
        </p:txBody>
      </p:sp>
      <p:cxnSp>
        <p:nvCxnSpPr>
          <p:cNvPr id="31" name="Straight Connector 30">
            <a:extLst>
              <a:ext uri="{FF2B5EF4-FFF2-40B4-BE49-F238E27FC236}">
                <a16:creationId xmlns:a16="http://schemas.microsoft.com/office/drawing/2014/main" id="{CF734B29-5E9A-804F-97AF-440310730C62}"/>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5A41FD8-9C77-134E-893F-28041688934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0A02FB1-8F48-2546-8B40-D1ECDAFD2A66}"/>
              </a:ext>
            </a:extLst>
          </p:cNvPr>
          <p:cNvGrpSpPr/>
          <p:nvPr userDrawn="1"/>
        </p:nvGrpSpPr>
        <p:grpSpPr>
          <a:xfrm>
            <a:off x="0" y="5974464"/>
            <a:ext cx="901960" cy="883534"/>
            <a:chOff x="0" y="5974464"/>
            <a:chExt cx="901960" cy="883534"/>
          </a:xfrm>
        </p:grpSpPr>
        <p:sp>
          <p:nvSpPr>
            <p:cNvPr id="40" name="Rectangle 39">
              <a:extLst>
                <a:ext uri="{FF2B5EF4-FFF2-40B4-BE49-F238E27FC236}">
                  <a16:creationId xmlns:a16="http://schemas.microsoft.com/office/drawing/2014/main" id="{CD742927-31E1-EE4A-9A20-30F134CB4D20}"/>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41" name="Triangle 40">
              <a:extLst>
                <a:ext uri="{FF2B5EF4-FFF2-40B4-BE49-F238E27FC236}">
                  <a16:creationId xmlns:a16="http://schemas.microsoft.com/office/drawing/2014/main" id="{5FC23D78-CAC5-8042-94C8-4CFF1893C779}"/>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42" name="Triangle 41">
              <a:extLst>
                <a:ext uri="{FF2B5EF4-FFF2-40B4-BE49-F238E27FC236}">
                  <a16:creationId xmlns:a16="http://schemas.microsoft.com/office/drawing/2014/main" id="{6EA33F20-CB6C-2643-94D8-F8E6F3D4A9D7}"/>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4" name="Text Placeholder 3">
            <a:extLst>
              <a:ext uri="{FF2B5EF4-FFF2-40B4-BE49-F238E27FC236}">
                <a16:creationId xmlns:a16="http://schemas.microsoft.com/office/drawing/2014/main" id="{7033AC13-32F3-094E-8B94-55945C789FCA}"/>
              </a:ext>
            </a:extLst>
          </p:cNvPr>
          <p:cNvSpPr>
            <a:spLocks noGrp="1"/>
          </p:cNvSpPr>
          <p:nvPr>
            <p:ph type="body" sz="quarter" idx="10" hasCustomPrompt="1"/>
          </p:nvPr>
        </p:nvSpPr>
        <p:spPr>
          <a:xfrm>
            <a:off x="849313" y="1209677"/>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01.</a:t>
            </a:r>
          </a:p>
        </p:txBody>
      </p:sp>
      <p:sp>
        <p:nvSpPr>
          <p:cNvPr id="27" name="Text Placeholder 3">
            <a:extLst>
              <a:ext uri="{FF2B5EF4-FFF2-40B4-BE49-F238E27FC236}">
                <a16:creationId xmlns:a16="http://schemas.microsoft.com/office/drawing/2014/main" id="{274E9002-DF5E-9F40-AE00-8570D96DA65D}"/>
              </a:ext>
            </a:extLst>
          </p:cNvPr>
          <p:cNvSpPr>
            <a:spLocks noGrp="1"/>
          </p:cNvSpPr>
          <p:nvPr>
            <p:ph type="body" sz="quarter" idx="11" hasCustomPrompt="1"/>
          </p:nvPr>
        </p:nvSpPr>
        <p:spPr>
          <a:xfrm>
            <a:off x="849314" y="1597041"/>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28" name="Text Placeholder 3">
            <a:extLst>
              <a:ext uri="{FF2B5EF4-FFF2-40B4-BE49-F238E27FC236}">
                <a16:creationId xmlns:a16="http://schemas.microsoft.com/office/drawing/2014/main" id="{15AC439C-1EBF-9A4A-8EF0-891D6E6930FB}"/>
              </a:ext>
            </a:extLst>
          </p:cNvPr>
          <p:cNvSpPr>
            <a:spLocks noGrp="1"/>
          </p:cNvSpPr>
          <p:nvPr>
            <p:ph type="body" sz="quarter" idx="12" hasCustomPrompt="1"/>
          </p:nvPr>
        </p:nvSpPr>
        <p:spPr>
          <a:xfrm>
            <a:off x="849314" y="2017171"/>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33" name="Text Placeholder 3">
            <a:extLst>
              <a:ext uri="{FF2B5EF4-FFF2-40B4-BE49-F238E27FC236}">
                <a16:creationId xmlns:a16="http://schemas.microsoft.com/office/drawing/2014/main" id="{8BA28EE8-1833-F343-B669-ED9527F1B0F1}"/>
              </a:ext>
            </a:extLst>
          </p:cNvPr>
          <p:cNvSpPr>
            <a:spLocks noGrp="1"/>
          </p:cNvSpPr>
          <p:nvPr>
            <p:ph type="body" sz="quarter" idx="13" hasCustomPrompt="1"/>
          </p:nvPr>
        </p:nvSpPr>
        <p:spPr>
          <a:xfrm>
            <a:off x="6315690" y="1217628"/>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03.</a:t>
            </a:r>
          </a:p>
        </p:txBody>
      </p:sp>
      <p:sp>
        <p:nvSpPr>
          <p:cNvPr id="34" name="Text Placeholder 3">
            <a:extLst>
              <a:ext uri="{FF2B5EF4-FFF2-40B4-BE49-F238E27FC236}">
                <a16:creationId xmlns:a16="http://schemas.microsoft.com/office/drawing/2014/main" id="{6657A983-00F0-7A47-8E24-0DA7291C9F76}"/>
              </a:ext>
            </a:extLst>
          </p:cNvPr>
          <p:cNvSpPr>
            <a:spLocks noGrp="1"/>
          </p:cNvSpPr>
          <p:nvPr>
            <p:ph type="body" sz="quarter" idx="14" hasCustomPrompt="1"/>
          </p:nvPr>
        </p:nvSpPr>
        <p:spPr>
          <a:xfrm>
            <a:off x="6315689" y="1604991"/>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35" name="Text Placeholder 3">
            <a:extLst>
              <a:ext uri="{FF2B5EF4-FFF2-40B4-BE49-F238E27FC236}">
                <a16:creationId xmlns:a16="http://schemas.microsoft.com/office/drawing/2014/main" id="{AFB54C4A-2179-BA4C-96C9-19A5D7F1518D}"/>
              </a:ext>
            </a:extLst>
          </p:cNvPr>
          <p:cNvSpPr>
            <a:spLocks noGrp="1"/>
          </p:cNvSpPr>
          <p:nvPr>
            <p:ph type="body" sz="quarter" idx="15" hasCustomPrompt="1"/>
          </p:nvPr>
        </p:nvSpPr>
        <p:spPr>
          <a:xfrm>
            <a:off x="6315689" y="2025122"/>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36" name="Text Placeholder 3">
            <a:extLst>
              <a:ext uri="{FF2B5EF4-FFF2-40B4-BE49-F238E27FC236}">
                <a16:creationId xmlns:a16="http://schemas.microsoft.com/office/drawing/2014/main" id="{781C1ACF-1AEE-034A-9A1C-216BF153FB23}"/>
              </a:ext>
            </a:extLst>
          </p:cNvPr>
          <p:cNvSpPr>
            <a:spLocks noGrp="1"/>
          </p:cNvSpPr>
          <p:nvPr>
            <p:ph type="body" sz="quarter" idx="16" hasCustomPrompt="1"/>
          </p:nvPr>
        </p:nvSpPr>
        <p:spPr>
          <a:xfrm>
            <a:off x="849313" y="3588979"/>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02.</a:t>
            </a:r>
          </a:p>
        </p:txBody>
      </p:sp>
      <p:sp>
        <p:nvSpPr>
          <p:cNvPr id="43" name="Text Placeholder 3">
            <a:extLst>
              <a:ext uri="{FF2B5EF4-FFF2-40B4-BE49-F238E27FC236}">
                <a16:creationId xmlns:a16="http://schemas.microsoft.com/office/drawing/2014/main" id="{35DCD056-E9A6-0A40-A14E-18ABD4B1B84C}"/>
              </a:ext>
            </a:extLst>
          </p:cNvPr>
          <p:cNvSpPr>
            <a:spLocks noGrp="1"/>
          </p:cNvSpPr>
          <p:nvPr>
            <p:ph type="body" sz="quarter" idx="17" hasCustomPrompt="1"/>
          </p:nvPr>
        </p:nvSpPr>
        <p:spPr>
          <a:xfrm>
            <a:off x="849314" y="3976343"/>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44" name="Text Placeholder 3">
            <a:extLst>
              <a:ext uri="{FF2B5EF4-FFF2-40B4-BE49-F238E27FC236}">
                <a16:creationId xmlns:a16="http://schemas.microsoft.com/office/drawing/2014/main" id="{55BCC08F-B95C-9D47-9D3D-99C2E744CDCB}"/>
              </a:ext>
            </a:extLst>
          </p:cNvPr>
          <p:cNvSpPr>
            <a:spLocks noGrp="1"/>
          </p:cNvSpPr>
          <p:nvPr>
            <p:ph type="body" sz="quarter" idx="18" hasCustomPrompt="1"/>
          </p:nvPr>
        </p:nvSpPr>
        <p:spPr>
          <a:xfrm>
            <a:off x="849314" y="4396473"/>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45" name="Text Placeholder 3">
            <a:extLst>
              <a:ext uri="{FF2B5EF4-FFF2-40B4-BE49-F238E27FC236}">
                <a16:creationId xmlns:a16="http://schemas.microsoft.com/office/drawing/2014/main" id="{520618E4-002A-FF44-89FC-A558382E0ACC}"/>
              </a:ext>
            </a:extLst>
          </p:cNvPr>
          <p:cNvSpPr>
            <a:spLocks noGrp="1"/>
          </p:cNvSpPr>
          <p:nvPr>
            <p:ph type="body" sz="quarter" idx="19" hasCustomPrompt="1"/>
          </p:nvPr>
        </p:nvSpPr>
        <p:spPr>
          <a:xfrm>
            <a:off x="6315690" y="3596930"/>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04.</a:t>
            </a:r>
          </a:p>
        </p:txBody>
      </p:sp>
      <p:sp>
        <p:nvSpPr>
          <p:cNvPr id="46" name="Text Placeholder 3">
            <a:extLst>
              <a:ext uri="{FF2B5EF4-FFF2-40B4-BE49-F238E27FC236}">
                <a16:creationId xmlns:a16="http://schemas.microsoft.com/office/drawing/2014/main" id="{F7A47BB9-71FF-2B4B-AFA1-FAC07803653D}"/>
              </a:ext>
            </a:extLst>
          </p:cNvPr>
          <p:cNvSpPr>
            <a:spLocks noGrp="1"/>
          </p:cNvSpPr>
          <p:nvPr>
            <p:ph type="body" sz="quarter" idx="20" hasCustomPrompt="1"/>
          </p:nvPr>
        </p:nvSpPr>
        <p:spPr>
          <a:xfrm>
            <a:off x="6315689" y="3984294"/>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47" name="Text Placeholder 3">
            <a:extLst>
              <a:ext uri="{FF2B5EF4-FFF2-40B4-BE49-F238E27FC236}">
                <a16:creationId xmlns:a16="http://schemas.microsoft.com/office/drawing/2014/main" id="{38DF2B81-2501-2E42-95C0-F798F255C489}"/>
              </a:ext>
            </a:extLst>
          </p:cNvPr>
          <p:cNvSpPr>
            <a:spLocks noGrp="1"/>
          </p:cNvSpPr>
          <p:nvPr>
            <p:ph type="body" sz="quarter" idx="21" hasCustomPrompt="1"/>
          </p:nvPr>
        </p:nvSpPr>
        <p:spPr>
          <a:xfrm>
            <a:off x="6315689" y="4404424"/>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26" name="Slide Number Placeholder 5">
            <a:extLst>
              <a:ext uri="{FF2B5EF4-FFF2-40B4-BE49-F238E27FC236}">
                <a16:creationId xmlns:a16="http://schemas.microsoft.com/office/drawing/2014/main" id="{60B315FC-355F-9144-BA89-A290AD559753}"/>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9" name="Graphic 28">
            <a:extLst>
              <a:ext uri="{FF2B5EF4-FFF2-40B4-BE49-F238E27FC236}">
                <a16:creationId xmlns:a16="http://schemas.microsoft.com/office/drawing/2014/main" id="{E90832DA-0694-094B-80DF-FD94D232F08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32" name="Rectangle 31">
            <a:extLst>
              <a:ext uri="{FF2B5EF4-FFF2-40B4-BE49-F238E27FC236}">
                <a16:creationId xmlns:a16="http://schemas.microsoft.com/office/drawing/2014/main" id="{C421FAC9-37E0-B04E-A601-FB6405C81C3B}"/>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638916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layout 1">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45392"/>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2" name="Rectangle 1">
            <a:extLst>
              <a:ext uri="{FF2B5EF4-FFF2-40B4-BE49-F238E27FC236}">
                <a16:creationId xmlns:a16="http://schemas.microsoft.com/office/drawing/2014/main" id="{E3138F4B-7397-9F45-AFE7-A9D993F42ED0}"/>
              </a:ext>
            </a:extLst>
          </p:cNvPr>
          <p:cNvSpPr/>
          <p:nvPr userDrawn="1"/>
        </p:nvSpPr>
        <p:spPr>
          <a:xfrm>
            <a:off x="7901607" y="451876"/>
            <a:ext cx="4290392" cy="59734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5" name="Picture Placeholder 4">
            <a:extLst>
              <a:ext uri="{FF2B5EF4-FFF2-40B4-BE49-F238E27FC236}">
                <a16:creationId xmlns:a16="http://schemas.microsoft.com/office/drawing/2014/main" id="{1E6E4031-91B4-6249-826A-79DE5A754C64}"/>
              </a:ext>
            </a:extLst>
          </p:cNvPr>
          <p:cNvSpPr>
            <a:spLocks noGrp="1"/>
          </p:cNvSpPr>
          <p:nvPr>
            <p:ph type="pic" sz="quarter" idx="23"/>
          </p:nvPr>
        </p:nvSpPr>
        <p:spPr>
          <a:xfrm>
            <a:off x="7901608" y="451877"/>
            <a:ext cx="4290392" cy="5980895"/>
          </a:xfrm>
          <a:prstGeom prst="rect">
            <a:avLst/>
          </a:prstGeom>
        </p:spPr>
        <p:txBody>
          <a:bodyPr/>
          <a:lstStyle>
            <a:lvl1pPr>
              <a:defRPr sz="1999">
                <a:latin typeface="Gotham Book" panose="02000604040000020004" pitchFamily="2" charset="0"/>
              </a:defRPr>
            </a:lvl1pPr>
          </a:lstStyle>
          <a:p>
            <a:endParaRPr lang="en-US"/>
          </a:p>
        </p:txBody>
      </p:sp>
      <p:cxnSp>
        <p:nvCxnSpPr>
          <p:cNvPr id="20" name="Straight Connector 19">
            <a:extLst>
              <a:ext uri="{FF2B5EF4-FFF2-40B4-BE49-F238E27FC236}">
                <a16:creationId xmlns:a16="http://schemas.microsoft.com/office/drawing/2014/main" id="{32089AA4-8E91-A84A-B140-6C154FC3AF65}"/>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9F51FE-06EF-0446-9900-F282BF628EBD}"/>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DD6F9D3-7314-064F-9A9A-CB00382C3A78}"/>
              </a:ext>
            </a:extLst>
          </p:cNvPr>
          <p:cNvGrpSpPr/>
          <p:nvPr userDrawn="1"/>
        </p:nvGrpSpPr>
        <p:grpSpPr>
          <a:xfrm>
            <a:off x="0" y="5974464"/>
            <a:ext cx="901960" cy="883534"/>
            <a:chOff x="0" y="5974464"/>
            <a:chExt cx="901960" cy="883534"/>
          </a:xfrm>
        </p:grpSpPr>
        <p:sp>
          <p:nvSpPr>
            <p:cNvPr id="29" name="Rectangle 28">
              <a:extLst>
                <a:ext uri="{FF2B5EF4-FFF2-40B4-BE49-F238E27FC236}">
                  <a16:creationId xmlns:a16="http://schemas.microsoft.com/office/drawing/2014/main" id="{D31DF26C-527E-924A-85B8-9D3049F7A65B}"/>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0" name="Triangle 29">
              <a:extLst>
                <a:ext uri="{FF2B5EF4-FFF2-40B4-BE49-F238E27FC236}">
                  <a16:creationId xmlns:a16="http://schemas.microsoft.com/office/drawing/2014/main" id="{13B423BA-8ABE-7240-8A87-846F2602124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1" name="Triangle 30">
              <a:extLst>
                <a:ext uri="{FF2B5EF4-FFF2-40B4-BE49-F238E27FC236}">
                  <a16:creationId xmlns:a16="http://schemas.microsoft.com/office/drawing/2014/main" id="{EE06D263-BC51-784A-984B-87E049568C4E}"/>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17" name="Slide Number Placeholder 5">
            <a:extLst>
              <a:ext uri="{FF2B5EF4-FFF2-40B4-BE49-F238E27FC236}">
                <a16:creationId xmlns:a16="http://schemas.microsoft.com/office/drawing/2014/main" id="{9EF2D68A-28B4-7247-8FA6-C24B1DB4B8DA}"/>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69F72D1-C3DF-C946-9CAE-FDE97E0E3DD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1" name="Rectangle 20">
            <a:extLst>
              <a:ext uri="{FF2B5EF4-FFF2-40B4-BE49-F238E27FC236}">
                <a16:creationId xmlns:a16="http://schemas.microsoft.com/office/drawing/2014/main" id="{752D2DD9-39AF-894A-8589-B778E6B2B213}"/>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452776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layout 2">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cxnSp>
        <p:nvCxnSpPr>
          <p:cNvPr id="18" name="Straight Connector 17">
            <a:extLst>
              <a:ext uri="{FF2B5EF4-FFF2-40B4-BE49-F238E27FC236}">
                <a16:creationId xmlns:a16="http://schemas.microsoft.com/office/drawing/2014/main" id="{C1D5F16B-7898-244B-95A0-5F01B3D89989}"/>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30D0C7-991C-4F46-9780-B62F0E2242B9}"/>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E5FBD44-9419-484B-A6CA-A1FCFA8307A7}"/>
              </a:ext>
            </a:extLst>
          </p:cNvPr>
          <p:cNvGrpSpPr/>
          <p:nvPr userDrawn="1"/>
        </p:nvGrpSpPr>
        <p:grpSpPr>
          <a:xfrm>
            <a:off x="0" y="5974464"/>
            <a:ext cx="901960" cy="883534"/>
            <a:chOff x="0" y="5974464"/>
            <a:chExt cx="901960" cy="883534"/>
          </a:xfrm>
        </p:grpSpPr>
        <p:sp>
          <p:nvSpPr>
            <p:cNvPr id="27" name="Rectangle 26">
              <a:extLst>
                <a:ext uri="{FF2B5EF4-FFF2-40B4-BE49-F238E27FC236}">
                  <a16:creationId xmlns:a16="http://schemas.microsoft.com/office/drawing/2014/main" id="{F107EF41-D2ED-3E4F-B476-6DC6C931C7C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8" name="Triangle 27">
              <a:extLst>
                <a:ext uri="{FF2B5EF4-FFF2-40B4-BE49-F238E27FC236}">
                  <a16:creationId xmlns:a16="http://schemas.microsoft.com/office/drawing/2014/main" id="{9997EC0E-5283-314C-BC99-65E5C4B1996A}"/>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9" name="Triangle 28">
              <a:extLst>
                <a:ext uri="{FF2B5EF4-FFF2-40B4-BE49-F238E27FC236}">
                  <a16:creationId xmlns:a16="http://schemas.microsoft.com/office/drawing/2014/main" id="{4BCF3051-DC9E-9142-A08F-B6D1590B1E6D}"/>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17" name="Slide Number Placeholder 5">
            <a:extLst>
              <a:ext uri="{FF2B5EF4-FFF2-40B4-BE49-F238E27FC236}">
                <a16:creationId xmlns:a16="http://schemas.microsoft.com/office/drawing/2014/main" id="{4B6ADCFB-AEAB-E642-8A65-6079BC95CAFF}"/>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6" name="Graphic 15">
            <a:extLst>
              <a:ext uri="{FF2B5EF4-FFF2-40B4-BE49-F238E27FC236}">
                <a16:creationId xmlns:a16="http://schemas.microsoft.com/office/drawing/2014/main" id="{A48B532F-1A74-F94E-BE97-86D04DA655D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9" name="Rectangle 18">
            <a:extLst>
              <a:ext uri="{FF2B5EF4-FFF2-40B4-BE49-F238E27FC236}">
                <a16:creationId xmlns:a16="http://schemas.microsoft.com/office/drawing/2014/main" id="{EB9EB936-AF78-8444-BF5E-A5B9F3B1EB43}"/>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387137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layout 3">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2" name="Rectangle 1">
            <a:extLst>
              <a:ext uri="{FF2B5EF4-FFF2-40B4-BE49-F238E27FC236}">
                <a16:creationId xmlns:a16="http://schemas.microsoft.com/office/drawing/2014/main" id="{5831CD20-1589-574B-9FA3-31DA327A7E00}"/>
              </a:ext>
            </a:extLst>
          </p:cNvPr>
          <p:cNvSpPr/>
          <p:nvPr userDrawn="1"/>
        </p:nvSpPr>
        <p:spPr>
          <a:xfrm>
            <a:off x="5072743" y="2"/>
            <a:ext cx="7119257" cy="6425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cxnSp>
        <p:nvCxnSpPr>
          <p:cNvPr id="16" name="Straight Connector 15">
            <a:extLst>
              <a:ext uri="{FF2B5EF4-FFF2-40B4-BE49-F238E27FC236}">
                <a16:creationId xmlns:a16="http://schemas.microsoft.com/office/drawing/2014/main" id="{5DB10AC6-E232-1549-860A-FF81838269DA}"/>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A7C2C3-AED8-4046-B08E-2C6159D78AC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48D76BF-4F36-1A45-919B-124B3C178DE9}"/>
              </a:ext>
            </a:extLst>
          </p:cNvPr>
          <p:cNvGrpSpPr/>
          <p:nvPr userDrawn="1"/>
        </p:nvGrpSpPr>
        <p:grpSpPr>
          <a:xfrm>
            <a:off x="0" y="5974464"/>
            <a:ext cx="901960" cy="883534"/>
            <a:chOff x="0" y="5974464"/>
            <a:chExt cx="901960" cy="883534"/>
          </a:xfrm>
        </p:grpSpPr>
        <p:sp>
          <p:nvSpPr>
            <p:cNvPr id="26" name="Rectangle 25">
              <a:extLst>
                <a:ext uri="{FF2B5EF4-FFF2-40B4-BE49-F238E27FC236}">
                  <a16:creationId xmlns:a16="http://schemas.microsoft.com/office/drawing/2014/main" id="{6FCEA99C-9C31-1A48-B25D-DCD3C17C0513}"/>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7" name="Triangle 26">
              <a:extLst>
                <a:ext uri="{FF2B5EF4-FFF2-40B4-BE49-F238E27FC236}">
                  <a16:creationId xmlns:a16="http://schemas.microsoft.com/office/drawing/2014/main" id="{54FD8EA0-3606-E84D-B909-C9696D0838CA}"/>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8" name="Triangle 27">
              <a:extLst>
                <a:ext uri="{FF2B5EF4-FFF2-40B4-BE49-F238E27FC236}">
                  <a16:creationId xmlns:a16="http://schemas.microsoft.com/office/drawing/2014/main" id="{F285A15A-A73B-3E4A-A976-7BCF86633553}"/>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17" name="Slide Number Placeholder 5">
            <a:extLst>
              <a:ext uri="{FF2B5EF4-FFF2-40B4-BE49-F238E27FC236}">
                <a16:creationId xmlns:a16="http://schemas.microsoft.com/office/drawing/2014/main" id="{9A632FA7-3859-5C41-92FD-340283C32043}"/>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3A2EEC2-39B5-964C-B52F-58F95CD7B36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B00ED086-27B6-2B46-8936-075EC1C099EA}"/>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099508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Layout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B81EC0C-699E-484E-AD01-E60E7EA50D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931" y="2019300"/>
            <a:ext cx="8040358" cy="4498368"/>
          </a:xfrm>
          <a:prstGeom prst="rect">
            <a:avLst/>
          </a:prstGeom>
        </p:spPr>
      </p:pic>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10" name="Picture Placeholder 1">
            <a:extLst>
              <a:ext uri="{FF2B5EF4-FFF2-40B4-BE49-F238E27FC236}">
                <a16:creationId xmlns:a16="http://schemas.microsoft.com/office/drawing/2014/main" id="{A51724D6-9015-8C41-98E6-E7E696F25ED3}"/>
              </a:ext>
            </a:extLst>
          </p:cNvPr>
          <p:cNvSpPr>
            <a:spLocks noGrp="1"/>
          </p:cNvSpPr>
          <p:nvPr>
            <p:ph type="pic" sz="quarter" idx="12"/>
          </p:nvPr>
        </p:nvSpPr>
        <p:spPr>
          <a:xfrm>
            <a:off x="1017655" y="2238509"/>
            <a:ext cx="5021404" cy="3157929"/>
          </a:xfrm>
          <a:prstGeom prst="rect">
            <a:avLst/>
          </a:prstGeom>
        </p:spPr>
      </p:sp>
      <p:sp>
        <p:nvSpPr>
          <p:cNvPr id="5" name="Text Placeholder 4">
            <a:extLst>
              <a:ext uri="{FF2B5EF4-FFF2-40B4-BE49-F238E27FC236}">
                <a16:creationId xmlns:a16="http://schemas.microsoft.com/office/drawing/2014/main" id="{F6E3E446-ED35-EE47-9A1E-780C45CBA71D}"/>
              </a:ext>
            </a:extLst>
          </p:cNvPr>
          <p:cNvSpPr>
            <a:spLocks noGrp="1"/>
          </p:cNvSpPr>
          <p:nvPr>
            <p:ph type="body" sz="quarter" idx="23" hasCustomPrompt="1"/>
          </p:nvPr>
        </p:nvSpPr>
        <p:spPr>
          <a:xfrm>
            <a:off x="7519988" y="1880759"/>
            <a:ext cx="3775075" cy="532454"/>
          </a:xfrm>
          <a:prstGeom prst="rect">
            <a:avLst/>
          </a:prstGeom>
        </p:spPr>
        <p:txBody>
          <a:bodyPr>
            <a:normAutofit/>
          </a:bodyPr>
          <a:lstStyle>
            <a:lvl1pPr marL="0" indent="0">
              <a:buNone/>
              <a:defRPr sz="3199" b="0" i="0">
                <a:solidFill>
                  <a:srgbClr val="2196F3"/>
                </a:solidFill>
                <a:latin typeface="Gotham Light" panose="02000504020000020004" pitchFamily="2" charset="0"/>
              </a:defRPr>
            </a:lvl1pPr>
          </a:lstStyle>
          <a:p>
            <a:pPr lvl="0"/>
            <a:r>
              <a:rPr lang="en-US"/>
              <a:t>Business title</a:t>
            </a:r>
          </a:p>
        </p:txBody>
      </p:sp>
      <p:sp>
        <p:nvSpPr>
          <p:cNvPr id="21" name="Text Placeholder 20">
            <a:extLst>
              <a:ext uri="{FF2B5EF4-FFF2-40B4-BE49-F238E27FC236}">
                <a16:creationId xmlns:a16="http://schemas.microsoft.com/office/drawing/2014/main" id="{3C6D414B-F628-6146-B32F-6BC6346EF8DC}"/>
              </a:ext>
            </a:extLst>
          </p:cNvPr>
          <p:cNvSpPr>
            <a:spLocks noGrp="1"/>
          </p:cNvSpPr>
          <p:nvPr>
            <p:ph type="body" sz="quarter" idx="25" hasCustomPrompt="1"/>
          </p:nvPr>
        </p:nvSpPr>
        <p:spPr>
          <a:xfrm>
            <a:off x="7519428" y="3787079"/>
            <a:ext cx="2320925" cy="292100"/>
          </a:xfrm>
          <a:prstGeom prst="rect">
            <a:avLst/>
          </a:prstGeom>
        </p:spPr>
        <p:txBody>
          <a:bodyPr>
            <a:noAutofit/>
          </a:bodyPr>
          <a:lstStyle>
            <a:lvl1pPr marL="0" indent="0">
              <a:buNone/>
              <a:defRPr sz="1600">
                <a:solidFill>
                  <a:schemeClr val="tx2"/>
                </a:solidFill>
                <a:latin typeface="Gotham Book" panose="02000604040000020004" pitchFamily="2" charset="0"/>
              </a:defRPr>
            </a:lvl1pPr>
          </a:lstStyle>
          <a:p>
            <a:pPr lvl="0"/>
            <a:r>
              <a:rPr lang="en-US"/>
              <a:t>Mr. Sean Hamilton</a:t>
            </a:r>
          </a:p>
        </p:txBody>
      </p:sp>
      <p:sp>
        <p:nvSpPr>
          <p:cNvPr id="22" name="Text Placeholder 20">
            <a:extLst>
              <a:ext uri="{FF2B5EF4-FFF2-40B4-BE49-F238E27FC236}">
                <a16:creationId xmlns:a16="http://schemas.microsoft.com/office/drawing/2014/main" id="{16186381-C88F-5B43-AAE9-D86EEDF5EAC4}"/>
              </a:ext>
            </a:extLst>
          </p:cNvPr>
          <p:cNvSpPr>
            <a:spLocks noGrp="1"/>
          </p:cNvSpPr>
          <p:nvPr>
            <p:ph type="body" sz="quarter" idx="26" hasCustomPrompt="1"/>
          </p:nvPr>
        </p:nvSpPr>
        <p:spPr>
          <a:xfrm>
            <a:off x="7519428" y="4098578"/>
            <a:ext cx="2320925" cy="292100"/>
          </a:xfrm>
          <a:prstGeom prst="rect">
            <a:avLst/>
          </a:prstGeom>
        </p:spPr>
        <p:txBody>
          <a:bodyPr>
            <a:noAutofit/>
          </a:bodyPr>
          <a:lstStyle>
            <a:lvl1pPr marL="0" indent="0">
              <a:buNone/>
              <a:defRPr sz="1400">
                <a:solidFill>
                  <a:schemeClr val="tx2"/>
                </a:solidFill>
                <a:latin typeface="Gotham Book" panose="02000604040000020004" pitchFamily="2" charset="0"/>
              </a:defRPr>
            </a:lvl1pPr>
          </a:lstStyle>
          <a:p>
            <a:pPr lvl="0"/>
            <a:r>
              <a:rPr lang="en-US"/>
              <a:t>2019-04-25</a:t>
            </a:r>
          </a:p>
        </p:txBody>
      </p:sp>
      <p:cxnSp>
        <p:nvCxnSpPr>
          <p:cNvPr id="26" name="Straight Connector 25">
            <a:extLst>
              <a:ext uri="{FF2B5EF4-FFF2-40B4-BE49-F238E27FC236}">
                <a16:creationId xmlns:a16="http://schemas.microsoft.com/office/drawing/2014/main" id="{441D3BAA-A978-1144-B49C-1B3C7F2BDD1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44DA9BE-D3D1-7A49-9211-D7E9A0D4DEA6}"/>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6B35B963-F9AD-2F44-A4CA-6227CDF7E9A1}"/>
              </a:ext>
            </a:extLst>
          </p:cNvPr>
          <p:cNvGrpSpPr/>
          <p:nvPr userDrawn="1"/>
        </p:nvGrpSpPr>
        <p:grpSpPr>
          <a:xfrm>
            <a:off x="0" y="5974464"/>
            <a:ext cx="901960" cy="883534"/>
            <a:chOff x="0" y="5974464"/>
            <a:chExt cx="901960" cy="883534"/>
          </a:xfrm>
        </p:grpSpPr>
        <p:sp>
          <p:nvSpPr>
            <p:cNvPr id="35" name="Rectangle 34">
              <a:extLst>
                <a:ext uri="{FF2B5EF4-FFF2-40B4-BE49-F238E27FC236}">
                  <a16:creationId xmlns:a16="http://schemas.microsoft.com/office/drawing/2014/main" id="{8804E0DC-B313-0F43-9771-18F170580300}"/>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6" name="Triangle 35">
              <a:extLst>
                <a:ext uri="{FF2B5EF4-FFF2-40B4-BE49-F238E27FC236}">
                  <a16:creationId xmlns:a16="http://schemas.microsoft.com/office/drawing/2014/main" id="{D87064F0-468D-AF48-956B-A8BBB2D9AAE2}"/>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37" name="Triangle 36">
              <a:extLst>
                <a:ext uri="{FF2B5EF4-FFF2-40B4-BE49-F238E27FC236}">
                  <a16:creationId xmlns:a16="http://schemas.microsoft.com/office/drawing/2014/main" id="{36D6D831-EA5C-0743-93D2-5BE889721549}"/>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3" name="Text Placeholder 2">
            <a:extLst>
              <a:ext uri="{FF2B5EF4-FFF2-40B4-BE49-F238E27FC236}">
                <a16:creationId xmlns:a16="http://schemas.microsoft.com/office/drawing/2014/main" id="{53028279-5BA0-EB48-B295-D17ACD02EBB4}"/>
              </a:ext>
            </a:extLst>
          </p:cNvPr>
          <p:cNvSpPr>
            <a:spLocks noGrp="1"/>
          </p:cNvSpPr>
          <p:nvPr>
            <p:ph type="body" sz="quarter" idx="28" hasCustomPrompt="1"/>
          </p:nvPr>
        </p:nvSpPr>
        <p:spPr>
          <a:xfrm>
            <a:off x="7519988" y="2667001"/>
            <a:ext cx="4365625" cy="981594"/>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24" name="Text Placeholder 2">
            <a:extLst>
              <a:ext uri="{FF2B5EF4-FFF2-40B4-BE49-F238E27FC236}">
                <a16:creationId xmlns:a16="http://schemas.microsoft.com/office/drawing/2014/main" id="{1F19A2E0-2FBC-7342-9C52-1C89F69A03AC}"/>
              </a:ext>
            </a:extLst>
          </p:cNvPr>
          <p:cNvSpPr>
            <a:spLocks noGrp="1"/>
          </p:cNvSpPr>
          <p:nvPr>
            <p:ph type="body" sz="quarter" idx="29" hasCustomPrompt="1"/>
          </p:nvPr>
        </p:nvSpPr>
        <p:spPr>
          <a:xfrm>
            <a:off x="7519427" y="4665892"/>
            <a:ext cx="4365625" cy="1724025"/>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28" name="Slide Number Placeholder 5">
            <a:extLst>
              <a:ext uri="{FF2B5EF4-FFF2-40B4-BE49-F238E27FC236}">
                <a16:creationId xmlns:a16="http://schemas.microsoft.com/office/drawing/2014/main" id="{39D969EB-CC84-4E4C-A230-D70C5F215A8D}"/>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5" name="Graphic 24">
            <a:extLst>
              <a:ext uri="{FF2B5EF4-FFF2-40B4-BE49-F238E27FC236}">
                <a16:creationId xmlns:a16="http://schemas.microsoft.com/office/drawing/2014/main" id="{DD045E67-F7B0-0247-AD44-E8A3933B4EE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42970" b="41818"/>
          <a:stretch/>
        </p:blipFill>
        <p:spPr>
          <a:xfrm>
            <a:off x="10162425" y="6511679"/>
            <a:ext cx="1905000" cy="289784"/>
          </a:xfrm>
          <a:prstGeom prst="rect">
            <a:avLst/>
          </a:prstGeom>
        </p:spPr>
      </p:pic>
      <p:sp>
        <p:nvSpPr>
          <p:cNvPr id="27" name="Rectangle 26">
            <a:extLst>
              <a:ext uri="{FF2B5EF4-FFF2-40B4-BE49-F238E27FC236}">
                <a16:creationId xmlns:a16="http://schemas.microsoft.com/office/drawing/2014/main" id="{33A191F4-8260-7A4A-953E-7CD3D8E789BB}"/>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838070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orld map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World map</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cxnSp>
        <p:nvCxnSpPr>
          <p:cNvPr id="17" name="Straight Connector 16">
            <a:extLst>
              <a:ext uri="{FF2B5EF4-FFF2-40B4-BE49-F238E27FC236}">
                <a16:creationId xmlns:a16="http://schemas.microsoft.com/office/drawing/2014/main" id="{880B523D-1E1A-904F-8146-672D3A34913E}"/>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457029F-8A51-7A40-BF3D-59F785DD9F24}"/>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5B451AF-EA5C-6B4B-B342-AA91D05D47F5}"/>
              </a:ext>
            </a:extLst>
          </p:cNvPr>
          <p:cNvGrpSpPr/>
          <p:nvPr userDrawn="1"/>
        </p:nvGrpSpPr>
        <p:grpSpPr>
          <a:xfrm>
            <a:off x="0" y="5974464"/>
            <a:ext cx="901960" cy="883534"/>
            <a:chOff x="0" y="5974464"/>
            <a:chExt cx="901960" cy="883534"/>
          </a:xfrm>
        </p:grpSpPr>
        <p:sp>
          <p:nvSpPr>
            <p:cNvPr id="26" name="Rectangle 25">
              <a:extLst>
                <a:ext uri="{FF2B5EF4-FFF2-40B4-BE49-F238E27FC236}">
                  <a16:creationId xmlns:a16="http://schemas.microsoft.com/office/drawing/2014/main" id="{9410C4E8-53DE-D442-A965-E42FF4EC9322}"/>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7" name="Triangle 26">
              <a:extLst>
                <a:ext uri="{FF2B5EF4-FFF2-40B4-BE49-F238E27FC236}">
                  <a16:creationId xmlns:a16="http://schemas.microsoft.com/office/drawing/2014/main" id="{E3B13BD1-AB0E-4745-BCD2-4E779F640C91}"/>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8" name="Triangle 27">
              <a:extLst>
                <a:ext uri="{FF2B5EF4-FFF2-40B4-BE49-F238E27FC236}">
                  <a16:creationId xmlns:a16="http://schemas.microsoft.com/office/drawing/2014/main" id="{1784723A-C291-0A40-86A3-DEACDC9A0A0A}"/>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14" name="Text Placeholder 2">
            <a:extLst>
              <a:ext uri="{FF2B5EF4-FFF2-40B4-BE49-F238E27FC236}">
                <a16:creationId xmlns:a16="http://schemas.microsoft.com/office/drawing/2014/main" id="{26AEDE2A-1A94-1244-A1CB-B0B5E421F73A}"/>
              </a:ext>
            </a:extLst>
          </p:cNvPr>
          <p:cNvSpPr>
            <a:spLocks noGrp="1"/>
          </p:cNvSpPr>
          <p:nvPr>
            <p:ph type="body" sz="quarter" idx="28" hasCustomPrompt="1"/>
          </p:nvPr>
        </p:nvSpPr>
        <p:spPr>
          <a:xfrm>
            <a:off x="166066" y="1313683"/>
            <a:ext cx="4365625" cy="1724025"/>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20" name="Slide Number Placeholder 5">
            <a:extLst>
              <a:ext uri="{FF2B5EF4-FFF2-40B4-BE49-F238E27FC236}">
                <a16:creationId xmlns:a16="http://schemas.microsoft.com/office/drawing/2014/main" id="{FDD4F4C6-52E3-4E45-A47B-FBB73E77EDE1}"/>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6" name="Graphic 15">
            <a:extLst>
              <a:ext uri="{FF2B5EF4-FFF2-40B4-BE49-F238E27FC236}">
                <a16:creationId xmlns:a16="http://schemas.microsoft.com/office/drawing/2014/main" id="{E75CE812-827C-6A48-AF7B-9D16D926DEE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8" name="Rectangle 17">
            <a:extLst>
              <a:ext uri="{FF2B5EF4-FFF2-40B4-BE49-F238E27FC236}">
                <a16:creationId xmlns:a16="http://schemas.microsoft.com/office/drawing/2014/main" id="{9D1D5D46-30B8-9547-83A9-C98BD81A552F}"/>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54892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E329-BFDA-4FAB-9CB3-322610391DF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59A97EA-EDEB-4704-AA0D-7FAD4AEE2A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A55800C-2FF8-4A3F-B9D8-260B2437BE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A613563-3F59-4E5D-A736-757FE0F3D574}"/>
              </a:ext>
            </a:extLst>
          </p:cNvPr>
          <p:cNvSpPr>
            <a:spLocks noGrp="1"/>
          </p:cNvSpPr>
          <p:nvPr>
            <p:ph type="dt" sz="half" idx="10"/>
          </p:nvPr>
        </p:nvSpPr>
        <p:spPr/>
        <p:txBody>
          <a:bodyPr/>
          <a:lstStyle/>
          <a:p>
            <a:fld id="{1AB75463-D001-434E-A2E7-99D7BB05FAEA}" type="datetimeFigureOut">
              <a:rPr lang="en-IN" smtClean="0"/>
              <a:t>26-06-2022</a:t>
            </a:fld>
            <a:endParaRPr lang="en-IN"/>
          </a:p>
        </p:txBody>
      </p:sp>
      <p:sp>
        <p:nvSpPr>
          <p:cNvPr id="6" name="Footer Placeholder 5">
            <a:extLst>
              <a:ext uri="{FF2B5EF4-FFF2-40B4-BE49-F238E27FC236}">
                <a16:creationId xmlns:a16="http://schemas.microsoft.com/office/drawing/2014/main" id="{C87DD53A-42C4-4F30-AE14-734E1A20CC0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DE25F64-0D28-41D6-A76D-821D835A7001}"/>
              </a:ext>
            </a:extLst>
          </p:cNvPr>
          <p:cNvSpPr>
            <a:spLocks noGrp="1"/>
          </p:cNvSpPr>
          <p:nvPr>
            <p:ph type="sldNum" sz="quarter" idx="12"/>
          </p:nvPr>
        </p:nvSpPr>
        <p:spPr/>
        <p:txBody>
          <a:bodyPr/>
          <a:lstStyle/>
          <a:p>
            <a:fld id="{9A41264E-E17C-42BA-9BC5-1B7B8043AAAD}" type="slidenum">
              <a:rPr lang="en-IN" smtClean="0"/>
              <a:t>‹#›</a:t>
            </a:fld>
            <a:endParaRPr lang="en-IN"/>
          </a:p>
        </p:txBody>
      </p:sp>
    </p:spTree>
    <p:extLst>
      <p:ext uri="{BB962C8B-B14F-4D97-AF65-F5344CB8AC3E}">
        <p14:creationId xmlns:p14="http://schemas.microsoft.com/office/powerpoint/2010/main" val="4093371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orld map 2">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b="0" i="0">
                <a:latin typeface="Gotham Book" panose="02000604040000020004" pitchFamily="2" charset="0"/>
              </a:endParaRPr>
            </a:p>
          </p:txBody>
        </p:sp>
      </p:grpSp>
      <p:sp>
        <p:nvSpPr>
          <p:cNvPr id="6" name="Rectangle 5">
            <a:extLst>
              <a:ext uri="{FF2B5EF4-FFF2-40B4-BE49-F238E27FC236}">
                <a16:creationId xmlns:a16="http://schemas.microsoft.com/office/drawing/2014/main" id="{21DF1598-031B-AC40-A844-24982A4ECA21}"/>
              </a:ext>
            </a:extLst>
          </p:cNvPr>
          <p:cNvSpPr/>
          <p:nvPr userDrawn="1"/>
        </p:nvSpPr>
        <p:spPr>
          <a:xfrm>
            <a:off x="4726112" y="32116"/>
            <a:ext cx="7465888" cy="553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20" name="Title 1">
            <a:extLst>
              <a:ext uri="{FF2B5EF4-FFF2-40B4-BE49-F238E27FC236}">
                <a16:creationId xmlns:a16="http://schemas.microsoft.com/office/drawing/2014/main" id="{A4C96CBA-4E91-E846-8E0C-E9E50602C42C}"/>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World map</a:t>
            </a:r>
          </a:p>
        </p:txBody>
      </p:sp>
      <p:sp>
        <p:nvSpPr>
          <p:cNvPr id="29" name="Morbi vestibulum at eros">
            <a:extLst>
              <a:ext uri="{FF2B5EF4-FFF2-40B4-BE49-F238E27FC236}">
                <a16:creationId xmlns:a16="http://schemas.microsoft.com/office/drawing/2014/main" id="{2C072891-1F99-2847-A058-955C143409F2}"/>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18" name="Text Placeholder 2">
            <a:extLst>
              <a:ext uri="{FF2B5EF4-FFF2-40B4-BE49-F238E27FC236}">
                <a16:creationId xmlns:a16="http://schemas.microsoft.com/office/drawing/2014/main" id="{6946A3DE-264D-1845-88C9-6064F4923C35}"/>
              </a:ext>
            </a:extLst>
          </p:cNvPr>
          <p:cNvSpPr>
            <a:spLocks noGrp="1"/>
          </p:cNvSpPr>
          <p:nvPr>
            <p:ph type="body" sz="quarter" idx="28" hasCustomPrompt="1"/>
          </p:nvPr>
        </p:nvSpPr>
        <p:spPr>
          <a:xfrm>
            <a:off x="166066" y="1313683"/>
            <a:ext cx="4365625" cy="1724025"/>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19" name="Slide Number Placeholder 5">
            <a:extLst>
              <a:ext uri="{FF2B5EF4-FFF2-40B4-BE49-F238E27FC236}">
                <a16:creationId xmlns:a16="http://schemas.microsoft.com/office/drawing/2014/main" id="{81A40D12-65D9-8749-8D1B-6AD53FA7A2DE}"/>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7" name="Graphic 16">
            <a:extLst>
              <a:ext uri="{FF2B5EF4-FFF2-40B4-BE49-F238E27FC236}">
                <a16:creationId xmlns:a16="http://schemas.microsoft.com/office/drawing/2014/main" id="{472BE2B8-5690-1F41-8AE7-97E21929945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1" name="Rectangle 20">
            <a:extLst>
              <a:ext uri="{FF2B5EF4-FFF2-40B4-BE49-F238E27FC236}">
                <a16:creationId xmlns:a16="http://schemas.microsoft.com/office/drawing/2014/main" id="{C3D2D5F0-289C-6C49-9FF8-9AE5613BAF6A}"/>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524783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AF2B4B-8DBC-2D48-BE4F-B9D950DC11C9}"/>
              </a:ext>
            </a:extLst>
          </p:cNvPr>
          <p:cNvSpPr/>
          <p:nvPr userDrawn="1"/>
        </p:nvSpPr>
        <p:spPr>
          <a:xfrm>
            <a:off x="1" y="-887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latin typeface="Gotham Book" panose="02000604040000020004" pitchFamily="2" charset="0"/>
            </a:endParaRPr>
          </a:p>
        </p:txBody>
      </p:sp>
      <p:sp>
        <p:nvSpPr>
          <p:cNvPr id="70" name="Oval 86">
            <a:extLst>
              <a:ext uri="{FF2B5EF4-FFF2-40B4-BE49-F238E27FC236}">
                <a16:creationId xmlns:a16="http://schemas.microsoft.com/office/drawing/2014/main" id="{6FA02B42-3FCD-9649-9606-018DCCC3AC65}"/>
              </a:ext>
            </a:extLst>
          </p:cNvPr>
          <p:cNvSpPr>
            <a:spLocks noChangeArrowheads="1"/>
          </p:cNvSpPr>
          <p:nvPr userDrawn="1"/>
        </p:nvSpPr>
        <p:spPr bwMode="auto">
          <a:xfrm>
            <a:off x="5022445" y="5859676"/>
            <a:ext cx="440231" cy="438641"/>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4798" b="0" i="0" u="none" strike="noStrike" kern="0" cap="none" spc="0" normalizeH="0" baseline="0" noProof="0">
              <a:ln>
                <a:noFill/>
              </a:ln>
              <a:solidFill>
                <a:srgbClr val="000000"/>
              </a:solidFill>
              <a:effectLst/>
              <a:uLnTx/>
              <a:uFillTx/>
              <a:latin typeface="Gotham Book" panose="02000604040000020004" pitchFamily="2" charset="0"/>
            </a:endParaRPr>
          </a:p>
        </p:txBody>
      </p:sp>
      <p:sp>
        <p:nvSpPr>
          <p:cNvPr id="71" name="Freeform 87">
            <a:extLst>
              <a:ext uri="{FF2B5EF4-FFF2-40B4-BE49-F238E27FC236}">
                <a16:creationId xmlns:a16="http://schemas.microsoft.com/office/drawing/2014/main" id="{DBC6A8AC-F37C-124A-845F-F0113E9930C1}"/>
              </a:ext>
            </a:extLst>
          </p:cNvPr>
          <p:cNvSpPr>
            <a:spLocks/>
          </p:cNvSpPr>
          <p:nvPr userDrawn="1"/>
        </p:nvSpPr>
        <p:spPr bwMode="auto">
          <a:xfrm>
            <a:off x="5203623" y="5932781"/>
            <a:ext cx="141446" cy="290838"/>
          </a:xfrm>
          <a:custGeom>
            <a:avLst/>
            <a:gdLst>
              <a:gd name="T0" fmla="*/ 0 w 106"/>
              <a:gd name="T1" fmla="*/ 387982774 h 218"/>
              <a:gd name="T2" fmla="*/ 0 w 106"/>
              <a:gd name="T3" fmla="*/ 0 h 218"/>
              <a:gd name="T4" fmla="*/ 188691457 w 106"/>
              <a:gd name="T5" fmla="*/ 193991387 h 218"/>
              <a:gd name="T6" fmla="*/ 0 w 106"/>
              <a:gd name="T7" fmla="*/ 387982774 h 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218">
                <a:moveTo>
                  <a:pt x="0" y="218"/>
                </a:moveTo>
                <a:lnTo>
                  <a:pt x="0" y="0"/>
                </a:lnTo>
                <a:lnTo>
                  <a:pt x="106" y="109"/>
                </a:lnTo>
                <a:lnTo>
                  <a:pt x="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4798" b="0" i="0" u="none" strike="noStrike" kern="0" cap="none" spc="0" normalizeH="0" baseline="0" noProof="0">
              <a:ln>
                <a:noFill/>
              </a:ln>
              <a:solidFill>
                <a:srgbClr val="000000"/>
              </a:solidFill>
              <a:effectLst/>
              <a:uLnTx/>
              <a:uFillTx/>
              <a:latin typeface="Gotham Book" panose="02000604040000020004" pitchFamily="2" charset="0"/>
            </a:endParaRPr>
          </a:p>
        </p:txBody>
      </p:sp>
      <p:grpSp>
        <p:nvGrpSpPr>
          <p:cNvPr id="73" name="Group 72">
            <a:extLst>
              <a:ext uri="{FF2B5EF4-FFF2-40B4-BE49-F238E27FC236}">
                <a16:creationId xmlns:a16="http://schemas.microsoft.com/office/drawing/2014/main" id="{831E7C3E-1ECB-8E43-AC29-6F60D49FEEF1}"/>
              </a:ext>
            </a:extLst>
          </p:cNvPr>
          <p:cNvGrpSpPr/>
          <p:nvPr userDrawn="1"/>
        </p:nvGrpSpPr>
        <p:grpSpPr>
          <a:xfrm>
            <a:off x="4899276" y="823250"/>
            <a:ext cx="2393454" cy="365535"/>
            <a:chOff x="3712598" y="617435"/>
            <a:chExt cx="1795091" cy="274151"/>
          </a:xfrm>
        </p:grpSpPr>
        <p:sp>
          <p:nvSpPr>
            <p:cNvPr id="74" name="Freeform 7">
              <a:extLst>
                <a:ext uri="{FF2B5EF4-FFF2-40B4-BE49-F238E27FC236}">
                  <a16:creationId xmlns:a16="http://schemas.microsoft.com/office/drawing/2014/main" id="{E5BAE4E9-CD28-994D-878E-EE8BB2C8C30E}"/>
                </a:ext>
              </a:extLst>
            </p:cNvPr>
            <p:cNvSpPr>
              <a:spLocks/>
            </p:cNvSpPr>
            <p:nvPr userDrawn="1"/>
          </p:nvSpPr>
          <p:spPr bwMode="auto">
            <a:xfrm>
              <a:off x="3712598" y="636506"/>
              <a:ext cx="688952" cy="240776"/>
            </a:xfrm>
            <a:custGeom>
              <a:avLst/>
              <a:gdLst>
                <a:gd name="T0" fmla="*/ 0 w 578"/>
                <a:gd name="T1" fmla="*/ 202 h 202"/>
                <a:gd name="T2" fmla="*/ 164 w 578"/>
                <a:gd name="T3" fmla="*/ 202 h 202"/>
                <a:gd name="T4" fmla="*/ 198 w 578"/>
                <a:gd name="T5" fmla="*/ 122 h 202"/>
                <a:gd name="T6" fmla="*/ 358 w 578"/>
                <a:gd name="T7" fmla="*/ 122 h 202"/>
                <a:gd name="T8" fmla="*/ 322 w 578"/>
                <a:gd name="T9" fmla="*/ 202 h 202"/>
                <a:gd name="T10" fmla="*/ 488 w 578"/>
                <a:gd name="T11" fmla="*/ 202 h 202"/>
                <a:gd name="T12" fmla="*/ 578 w 578"/>
                <a:gd name="T13" fmla="*/ 0 h 202"/>
                <a:gd name="T14" fmla="*/ 412 w 578"/>
                <a:gd name="T15" fmla="*/ 0 h 202"/>
                <a:gd name="T16" fmla="*/ 382 w 578"/>
                <a:gd name="T17" fmla="*/ 68 h 202"/>
                <a:gd name="T18" fmla="*/ 222 w 578"/>
                <a:gd name="T19" fmla="*/ 68 h 202"/>
                <a:gd name="T20" fmla="*/ 252 w 578"/>
                <a:gd name="T21" fmla="*/ 0 h 202"/>
                <a:gd name="T22" fmla="*/ 90 w 578"/>
                <a:gd name="T23" fmla="*/ 0 h 202"/>
                <a:gd name="T24" fmla="*/ 0 w 578"/>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202">
                  <a:moveTo>
                    <a:pt x="0" y="202"/>
                  </a:moveTo>
                  <a:lnTo>
                    <a:pt x="164" y="202"/>
                  </a:lnTo>
                  <a:lnTo>
                    <a:pt x="198" y="122"/>
                  </a:lnTo>
                  <a:lnTo>
                    <a:pt x="358" y="122"/>
                  </a:lnTo>
                  <a:lnTo>
                    <a:pt x="322" y="202"/>
                  </a:lnTo>
                  <a:lnTo>
                    <a:pt x="488" y="202"/>
                  </a:lnTo>
                  <a:lnTo>
                    <a:pt x="578" y="0"/>
                  </a:lnTo>
                  <a:lnTo>
                    <a:pt x="412" y="0"/>
                  </a:lnTo>
                  <a:lnTo>
                    <a:pt x="382" y="68"/>
                  </a:lnTo>
                  <a:lnTo>
                    <a:pt x="222" y="68"/>
                  </a:lnTo>
                  <a:lnTo>
                    <a:pt x="252" y="0"/>
                  </a:lnTo>
                  <a:lnTo>
                    <a:pt x="90" y="0"/>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75" name="Freeform 8">
              <a:extLst>
                <a:ext uri="{FF2B5EF4-FFF2-40B4-BE49-F238E27FC236}">
                  <a16:creationId xmlns:a16="http://schemas.microsoft.com/office/drawing/2014/main" id="{CD9BA101-63C1-AB40-869B-E865AF85917E}"/>
                </a:ext>
              </a:extLst>
            </p:cNvPr>
            <p:cNvSpPr>
              <a:spLocks/>
            </p:cNvSpPr>
            <p:nvPr userDrawn="1"/>
          </p:nvSpPr>
          <p:spPr bwMode="auto">
            <a:xfrm>
              <a:off x="4368175" y="617435"/>
              <a:ext cx="650810" cy="274151"/>
            </a:xfrm>
            <a:custGeom>
              <a:avLst/>
              <a:gdLst>
                <a:gd name="T0" fmla="*/ 195 w 273"/>
                <a:gd name="T1" fmla="*/ 43 h 115"/>
                <a:gd name="T2" fmla="*/ 273 w 273"/>
                <a:gd name="T3" fmla="*/ 43 h 115"/>
                <a:gd name="T4" fmla="*/ 223 w 273"/>
                <a:gd name="T5" fmla="*/ 9 h 115"/>
                <a:gd name="T6" fmla="*/ 42 w 273"/>
                <a:gd name="T7" fmla="*/ 31 h 115"/>
                <a:gd name="T8" fmla="*/ 38 w 273"/>
                <a:gd name="T9" fmla="*/ 101 h 115"/>
                <a:gd name="T10" fmla="*/ 188 w 273"/>
                <a:gd name="T11" fmla="*/ 107 h 115"/>
                <a:gd name="T12" fmla="*/ 257 w 273"/>
                <a:gd name="T13" fmla="*/ 76 h 115"/>
                <a:gd name="T14" fmla="*/ 178 w 273"/>
                <a:gd name="T15" fmla="*/ 76 h 115"/>
                <a:gd name="T16" fmla="*/ 139 w 273"/>
                <a:gd name="T17" fmla="*/ 88 h 115"/>
                <a:gd name="T18" fmla="*/ 97 w 273"/>
                <a:gd name="T19" fmla="*/ 59 h 115"/>
                <a:gd name="T20" fmla="*/ 154 w 273"/>
                <a:gd name="T21" fmla="*/ 30 h 115"/>
                <a:gd name="T22" fmla="*/ 195 w 273"/>
                <a:gd name="T23"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15">
                  <a:moveTo>
                    <a:pt x="195" y="43"/>
                  </a:moveTo>
                  <a:cubicBezTo>
                    <a:pt x="273" y="43"/>
                    <a:pt x="273" y="43"/>
                    <a:pt x="273" y="43"/>
                  </a:cubicBezTo>
                  <a:cubicBezTo>
                    <a:pt x="272" y="26"/>
                    <a:pt x="256" y="14"/>
                    <a:pt x="223" y="9"/>
                  </a:cubicBezTo>
                  <a:cubicBezTo>
                    <a:pt x="160" y="0"/>
                    <a:pt x="91" y="4"/>
                    <a:pt x="42" y="31"/>
                  </a:cubicBezTo>
                  <a:cubicBezTo>
                    <a:pt x="3" y="53"/>
                    <a:pt x="0" y="85"/>
                    <a:pt x="38" y="101"/>
                  </a:cubicBezTo>
                  <a:cubicBezTo>
                    <a:pt x="71" y="114"/>
                    <a:pt x="139" y="115"/>
                    <a:pt x="188" y="107"/>
                  </a:cubicBezTo>
                  <a:cubicBezTo>
                    <a:pt x="219" y="102"/>
                    <a:pt x="244" y="91"/>
                    <a:pt x="257" y="76"/>
                  </a:cubicBezTo>
                  <a:cubicBezTo>
                    <a:pt x="178" y="76"/>
                    <a:pt x="178" y="76"/>
                    <a:pt x="178" y="76"/>
                  </a:cubicBezTo>
                  <a:cubicBezTo>
                    <a:pt x="168" y="84"/>
                    <a:pt x="155" y="88"/>
                    <a:pt x="139" y="88"/>
                  </a:cubicBezTo>
                  <a:cubicBezTo>
                    <a:pt x="95" y="88"/>
                    <a:pt x="89" y="75"/>
                    <a:pt x="97" y="59"/>
                  </a:cubicBezTo>
                  <a:cubicBezTo>
                    <a:pt x="106" y="41"/>
                    <a:pt x="125" y="31"/>
                    <a:pt x="154" y="30"/>
                  </a:cubicBezTo>
                  <a:cubicBezTo>
                    <a:pt x="178" y="30"/>
                    <a:pt x="189" y="35"/>
                    <a:pt x="195"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76" name="Freeform 9">
              <a:extLst>
                <a:ext uri="{FF2B5EF4-FFF2-40B4-BE49-F238E27FC236}">
                  <a16:creationId xmlns:a16="http://schemas.microsoft.com/office/drawing/2014/main" id="{A05DF19B-F04D-664B-A453-1FCE2E41C422}"/>
                </a:ext>
              </a:extLst>
            </p:cNvPr>
            <p:cNvSpPr>
              <a:spLocks/>
            </p:cNvSpPr>
            <p:nvPr userDrawn="1"/>
          </p:nvSpPr>
          <p:spPr bwMode="auto">
            <a:xfrm>
              <a:off x="5004682" y="636506"/>
              <a:ext cx="503007" cy="240776"/>
            </a:xfrm>
            <a:custGeom>
              <a:avLst/>
              <a:gdLst>
                <a:gd name="T0" fmla="*/ 258 w 422"/>
                <a:gd name="T1" fmla="*/ 0 h 202"/>
                <a:gd name="T2" fmla="*/ 190 w 422"/>
                <a:gd name="T3" fmla="*/ 154 h 202"/>
                <a:gd name="T4" fmla="*/ 422 w 422"/>
                <a:gd name="T5" fmla="*/ 154 h 202"/>
                <a:gd name="T6" fmla="*/ 400 w 422"/>
                <a:gd name="T7" fmla="*/ 202 h 202"/>
                <a:gd name="T8" fmla="*/ 0 w 422"/>
                <a:gd name="T9" fmla="*/ 202 h 202"/>
                <a:gd name="T10" fmla="*/ 90 w 422"/>
                <a:gd name="T11" fmla="*/ 0 h 202"/>
                <a:gd name="T12" fmla="*/ 258 w 42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22" h="202">
                  <a:moveTo>
                    <a:pt x="258" y="0"/>
                  </a:moveTo>
                  <a:lnTo>
                    <a:pt x="190" y="154"/>
                  </a:lnTo>
                  <a:lnTo>
                    <a:pt x="422" y="154"/>
                  </a:lnTo>
                  <a:lnTo>
                    <a:pt x="400" y="202"/>
                  </a:lnTo>
                  <a:lnTo>
                    <a:pt x="0" y="202"/>
                  </a:lnTo>
                  <a:lnTo>
                    <a:pt x="9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grpSp>
      <p:grpSp>
        <p:nvGrpSpPr>
          <p:cNvPr id="77" name="Group 76">
            <a:extLst>
              <a:ext uri="{FF2B5EF4-FFF2-40B4-BE49-F238E27FC236}">
                <a16:creationId xmlns:a16="http://schemas.microsoft.com/office/drawing/2014/main" id="{042FCFF2-11EF-474A-A618-A10FF6ADBDB2}"/>
              </a:ext>
            </a:extLst>
          </p:cNvPr>
          <p:cNvGrpSpPr/>
          <p:nvPr userDrawn="1"/>
        </p:nvGrpSpPr>
        <p:grpSpPr>
          <a:xfrm>
            <a:off x="3616728" y="2644565"/>
            <a:ext cx="4958550" cy="1061639"/>
            <a:chOff x="2697049" y="1983421"/>
            <a:chExt cx="3718913" cy="796229"/>
          </a:xfrm>
        </p:grpSpPr>
        <p:sp>
          <p:nvSpPr>
            <p:cNvPr id="78" name="Freeform 51">
              <a:extLst>
                <a:ext uri="{FF2B5EF4-FFF2-40B4-BE49-F238E27FC236}">
                  <a16:creationId xmlns:a16="http://schemas.microsoft.com/office/drawing/2014/main" id="{AD204A58-ECF8-3C41-BD48-F6E075899C09}"/>
                </a:ext>
              </a:extLst>
            </p:cNvPr>
            <p:cNvSpPr>
              <a:spLocks noEditPoints="1"/>
            </p:cNvSpPr>
            <p:nvPr userDrawn="1"/>
          </p:nvSpPr>
          <p:spPr bwMode="auto">
            <a:xfrm>
              <a:off x="3412224" y="2588936"/>
              <a:ext cx="83437" cy="112044"/>
            </a:xfrm>
            <a:custGeom>
              <a:avLst/>
              <a:gdLst>
                <a:gd name="T0" fmla="*/ 19 w 35"/>
                <a:gd name="T1" fmla="*/ 0 h 47"/>
                <a:gd name="T2" fmla="*/ 32 w 35"/>
                <a:gd name="T3" fmla="*/ 12 h 47"/>
                <a:gd name="T4" fmla="*/ 25 w 35"/>
                <a:gd name="T5" fmla="*/ 21 h 47"/>
                <a:gd name="T6" fmla="*/ 25 w 35"/>
                <a:gd name="T7" fmla="*/ 21 h 47"/>
                <a:gd name="T8" fmla="*/ 35 w 35"/>
                <a:gd name="T9" fmla="*/ 33 h 47"/>
                <a:gd name="T10" fmla="*/ 19 w 35"/>
                <a:gd name="T11" fmla="*/ 47 h 47"/>
                <a:gd name="T12" fmla="*/ 0 w 35"/>
                <a:gd name="T13" fmla="*/ 47 h 47"/>
                <a:gd name="T14" fmla="*/ 0 w 35"/>
                <a:gd name="T15" fmla="*/ 0 h 47"/>
                <a:gd name="T16" fmla="*/ 19 w 35"/>
                <a:gd name="T17" fmla="*/ 0 h 47"/>
                <a:gd name="T18" fmla="*/ 17 w 35"/>
                <a:gd name="T19" fmla="*/ 19 h 47"/>
                <a:gd name="T20" fmla="*/ 25 w 35"/>
                <a:gd name="T21" fmla="*/ 13 h 47"/>
                <a:gd name="T22" fmla="*/ 17 w 35"/>
                <a:gd name="T23" fmla="*/ 6 h 47"/>
                <a:gd name="T24" fmla="*/ 8 w 35"/>
                <a:gd name="T25" fmla="*/ 6 h 47"/>
                <a:gd name="T26" fmla="*/ 8 w 35"/>
                <a:gd name="T27" fmla="*/ 19 h 47"/>
                <a:gd name="T28" fmla="*/ 17 w 35"/>
                <a:gd name="T29" fmla="*/ 19 h 47"/>
                <a:gd name="T30" fmla="*/ 19 w 35"/>
                <a:gd name="T31" fmla="*/ 41 h 47"/>
                <a:gd name="T32" fmla="*/ 28 w 35"/>
                <a:gd name="T33" fmla="*/ 33 h 47"/>
                <a:gd name="T34" fmla="*/ 19 w 35"/>
                <a:gd name="T35" fmla="*/ 25 h 47"/>
                <a:gd name="T36" fmla="*/ 8 w 35"/>
                <a:gd name="T37" fmla="*/ 25 h 47"/>
                <a:gd name="T38" fmla="*/ 8 w 35"/>
                <a:gd name="T39" fmla="*/ 41 h 47"/>
                <a:gd name="T40" fmla="*/ 19 w 35"/>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7">
                  <a:moveTo>
                    <a:pt x="19" y="0"/>
                  </a:moveTo>
                  <a:cubicBezTo>
                    <a:pt x="27" y="0"/>
                    <a:pt x="32" y="5"/>
                    <a:pt x="32" y="12"/>
                  </a:cubicBezTo>
                  <a:cubicBezTo>
                    <a:pt x="32" y="16"/>
                    <a:pt x="29" y="20"/>
                    <a:pt x="25" y="21"/>
                  </a:cubicBezTo>
                  <a:cubicBezTo>
                    <a:pt x="25" y="21"/>
                    <a:pt x="25" y="21"/>
                    <a:pt x="25" y="21"/>
                  </a:cubicBezTo>
                  <a:cubicBezTo>
                    <a:pt x="30" y="22"/>
                    <a:pt x="35" y="27"/>
                    <a:pt x="35" y="33"/>
                  </a:cubicBezTo>
                  <a:cubicBezTo>
                    <a:pt x="35" y="41"/>
                    <a:pt x="30" y="47"/>
                    <a:pt x="19" y="47"/>
                  </a:cubicBezTo>
                  <a:cubicBezTo>
                    <a:pt x="0" y="47"/>
                    <a:pt x="0" y="47"/>
                    <a:pt x="0" y="47"/>
                  </a:cubicBezTo>
                  <a:cubicBezTo>
                    <a:pt x="0" y="0"/>
                    <a:pt x="0" y="0"/>
                    <a:pt x="0" y="0"/>
                  </a:cubicBezTo>
                  <a:lnTo>
                    <a:pt x="19" y="0"/>
                  </a:lnTo>
                  <a:close/>
                  <a:moveTo>
                    <a:pt x="17" y="19"/>
                  </a:moveTo>
                  <a:cubicBezTo>
                    <a:pt x="22" y="19"/>
                    <a:pt x="25" y="16"/>
                    <a:pt x="25" y="13"/>
                  </a:cubicBezTo>
                  <a:cubicBezTo>
                    <a:pt x="25" y="9"/>
                    <a:pt x="22" y="6"/>
                    <a:pt x="17" y="6"/>
                  </a:cubicBezTo>
                  <a:cubicBezTo>
                    <a:pt x="8" y="6"/>
                    <a:pt x="8" y="6"/>
                    <a:pt x="8" y="6"/>
                  </a:cubicBezTo>
                  <a:cubicBezTo>
                    <a:pt x="8" y="19"/>
                    <a:pt x="8" y="19"/>
                    <a:pt x="8" y="19"/>
                  </a:cubicBezTo>
                  <a:lnTo>
                    <a:pt x="17" y="19"/>
                  </a:lnTo>
                  <a:close/>
                  <a:moveTo>
                    <a:pt x="19" y="41"/>
                  </a:moveTo>
                  <a:cubicBezTo>
                    <a:pt x="24" y="41"/>
                    <a:pt x="28" y="37"/>
                    <a:pt x="28" y="33"/>
                  </a:cubicBezTo>
                  <a:cubicBezTo>
                    <a:pt x="28" y="28"/>
                    <a:pt x="24" y="25"/>
                    <a:pt x="19" y="25"/>
                  </a:cubicBezTo>
                  <a:cubicBezTo>
                    <a:pt x="8" y="25"/>
                    <a:pt x="8" y="25"/>
                    <a:pt x="8" y="25"/>
                  </a:cubicBezTo>
                  <a:cubicBezTo>
                    <a:pt x="8" y="41"/>
                    <a:pt x="8" y="41"/>
                    <a:pt x="8" y="4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79" name="Freeform 52">
              <a:extLst>
                <a:ext uri="{FF2B5EF4-FFF2-40B4-BE49-F238E27FC236}">
                  <a16:creationId xmlns:a16="http://schemas.microsoft.com/office/drawing/2014/main" id="{9EDED391-2E01-C340-9AFB-3B0E0D695A47}"/>
                </a:ext>
              </a:extLst>
            </p:cNvPr>
            <p:cNvSpPr>
              <a:spLocks/>
            </p:cNvSpPr>
            <p:nvPr userDrawn="1"/>
          </p:nvSpPr>
          <p:spPr bwMode="auto">
            <a:xfrm>
              <a:off x="3521884"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0" name="Freeform 53">
              <a:extLst>
                <a:ext uri="{FF2B5EF4-FFF2-40B4-BE49-F238E27FC236}">
                  <a16:creationId xmlns:a16="http://schemas.microsoft.com/office/drawing/2014/main" id="{7701C97F-E7B5-2240-9515-C919BF99998F}"/>
                </a:ext>
              </a:extLst>
            </p:cNvPr>
            <p:cNvSpPr>
              <a:spLocks/>
            </p:cNvSpPr>
            <p:nvPr userDrawn="1"/>
          </p:nvSpPr>
          <p:spPr bwMode="auto">
            <a:xfrm>
              <a:off x="3619625" y="2588936"/>
              <a:ext cx="102508" cy="112044"/>
            </a:xfrm>
            <a:custGeom>
              <a:avLst/>
              <a:gdLst>
                <a:gd name="T0" fmla="*/ 43 w 43"/>
                <a:gd name="T1" fmla="*/ 0 h 47"/>
                <a:gd name="T2" fmla="*/ 25 w 43"/>
                <a:gd name="T3" fmla="*/ 25 h 47"/>
                <a:gd name="T4" fmla="*/ 25 w 43"/>
                <a:gd name="T5" fmla="*/ 47 h 47"/>
                <a:gd name="T6" fmla="*/ 18 w 43"/>
                <a:gd name="T7" fmla="*/ 47 h 47"/>
                <a:gd name="T8" fmla="*/ 18 w 43"/>
                <a:gd name="T9" fmla="*/ 25 h 47"/>
                <a:gd name="T10" fmla="*/ 0 w 43"/>
                <a:gd name="T11" fmla="*/ 0 h 47"/>
                <a:gd name="T12" fmla="*/ 8 w 43"/>
                <a:gd name="T13" fmla="*/ 0 h 47"/>
                <a:gd name="T14" fmla="*/ 19 w 43"/>
                <a:gd name="T15" fmla="*/ 14 h 47"/>
                <a:gd name="T16" fmla="*/ 21 w 43"/>
                <a:gd name="T17" fmla="*/ 18 h 47"/>
                <a:gd name="T18" fmla="*/ 22 w 43"/>
                <a:gd name="T19" fmla="*/ 18 h 47"/>
                <a:gd name="T20" fmla="*/ 24 w 43"/>
                <a:gd name="T21" fmla="*/ 14 h 47"/>
                <a:gd name="T22" fmla="*/ 35 w 43"/>
                <a:gd name="T23" fmla="*/ 0 h 47"/>
                <a:gd name="T24" fmla="*/ 43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43" y="0"/>
                  </a:moveTo>
                  <a:cubicBezTo>
                    <a:pt x="25" y="25"/>
                    <a:pt x="25" y="25"/>
                    <a:pt x="25" y="25"/>
                  </a:cubicBezTo>
                  <a:cubicBezTo>
                    <a:pt x="25" y="47"/>
                    <a:pt x="25" y="47"/>
                    <a:pt x="25" y="47"/>
                  </a:cubicBezTo>
                  <a:cubicBezTo>
                    <a:pt x="18" y="47"/>
                    <a:pt x="18" y="47"/>
                    <a:pt x="18" y="47"/>
                  </a:cubicBezTo>
                  <a:cubicBezTo>
                    <a:pt x="18" y="25"/>
                    <a:pt x="18" y="25"/>
                    <a:pt x="18" y="25"/>
                  </a:cubicBezTo>
                  <a:cubicBezTo>
                    <a:pt x="0" y="0"/>
                    <a:pt x="0" y="0"/>
                    <a:pt x="0" y="0"/>
                  </a:cubicBezTo>
                  <a:cubicBezTo>
                    <a:pt x="8" y="0"/>
                    <a:pt x="8" y="0"/>
                    <a:pt x="8" y="0"/>
                  </a:cubicBezTo>
                  <a:cubicBezTo>
                    <a:pt x="19" y="14"/>
                    <a:pt x="19" y="14"/>
                    <a:pt x="19" y="14"/>
                  </a:cubicBezTo>
                  <a:cubicBezTo>
                    <a:pt x="20" y="16"/>
                    <a:pt x="21" y="18"/>
                    <a:pt x="21" y="18"/>
                  </a:cubicBezTo>
                  <a:cubicBezTo>
                    <a:pt x="22" y="18"/>
                    <a:pt x="22" y="18"/>
                    <a:pt x="22" y="18"/>
                  </a:cubicBezTo>
                  <a:cubicBezTo>
                    <a:pt x="22" y="18"/>
                    <a:pt x="23" y="16"/>
                    <a:pt x="24" y="14"/>
                  </a:cubicBezTo>
                  <a:cubicBezTo>
                    <a:pt x="35" y="0"/>
                    <a:pt x="35" y="0"/>
                    <a:pt x="35"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1" name="Freeform 54">
              <a:extLst>
                <a:ext uri="{FF2B5EF4-FFF2-40B4-BE49-F238E27FC236}">
                  <a16:creationId xmlns:a16="http://schemas.microsoft.com/office/drawing/2014/main" id="{AA36B56B-166E-864C-814B-FD34EA296C33}"/>
                </a:ext>
              </a:extLst>
            </p:cNvPr>
            <p:cNvSpPr>
              <a:spLocks noEditPoints="1"/>
            </p:cNvSpPr>
            <p:nvPr userDrawn="1"/>
          </p:nvSpPr>
          <p:spPr bwMode="auto">
            <a:xfrm>
              <a:off x="3726901" y="2586552"/>
              <a:ext cx="114428" cy="116812"/>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24 w 48"/>
                <a:gd name="T11" fmla="*/ 41 h 49"/>
                <a:gd name="T12" fmla="*/ 41 w 48"/>
                <a:gd name="T13" fmla="*/ 24 h 49"/>
                <a:gd name="T14" fmla="*/ 24 w 48"/>
                <a:gd name="T15" fmla="*/ 7 h 49"/>
                <a:gd name="T16" fmla="*/ 7 w 48"/>
                <a:gd name="T17" fmla="*/ 24 h 49"/>
                <a:gd name="T18" fmla="*/ 24 w 48"/>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0"/>
                  </a:moveTo>
                  <a:cubicBezTo>
                    <a:pt x="37" y="0"/>
                    <a:pt x="48" y="10"/>
                    <a:pt x="48" y="24"/>
                  </a:cubicBezTo>
                  <a:cubicBezTo>
                    <a:pt x="48" y="39"/>
                    <a:pt x="37"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4" y="7"/>
                    <a:pt x="7" y="14"/>
                    <a:pt x="7" y="24"/>
                  </a:cubicBezTo>
                  <a:cubicBezTo>
                    <a:pt x="7" y="35"/>
                    <a:pt x="14"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2" name="Freeform 55">
              <a:extLst>
                <a:ext uri="{FF2B5EF4-FFF2-40B4-BE49-F238E27FC236}">
                  <a16:creationId xmlns:a16="http://schemas.microsoft.com/office/drawing/2014/main" id="{FC3023BE-060F-3741-ACA3-F096D10D606E}"/>
                </a:ext>
              </a:extLst>
            </p:cNvPr>
            <p:cNvSpPr>
              <a:spLocks/>
            </p:cNvSpPr>
            <p:nvPr userDrawn="1"/>
          </p:nvSpPr>
          <p:spPr bwMode="auto">
            <a:xfrm>
              <a:off x="3867553" y="2588936"/>
              <a:ext cx="92973" cy="112044"/>
            </a:xfrm>
            <a:custGeom>
              <a:avLst/>
              <a:gdLst>
                <a:gd name="T0" fmla="*/ 39 w 39"/>
                <a:gd name="T1" fmla="*/ 0 h 47"/>
                <a:gd name="T2" fmla="*/ 39 w 39"/>
                <a:gd name="T3" fmla="*/ 47 h 47"/>
                <a:gd name="T4" fmla="*/ 32 w 39"/>
                <a:gd name="T5" fmla="*/ 47 h 47"/>
                <a:gd name="T6" fmla="*/ 15 w 39"/>
                <a:gd name="T7" fmla="*/ 24 h 47"/>
                <a:gd name="T8" fmla="*/ 7 w 39"/>
                <a:gd name="T9" fmla="*/ 12 h 47"/>
                <a:gd name="T10" fmla="*/ 7 w 39"/>
                <a:gd name="T11" fmla="*/ 12 h 47"/>
                <a:gd name="T12" fmla="*/ 7 w 39"/>
                <a:gd name="T13" fmla="*/ 27 h 47"/>
                <a:gd name="T14" fmla="*/ 7 w 39"/>
                <a:gd name="T15" fmla="*/ 47 h 47"/>
                <a:gd name="T16" fmla="*/ 0 w 39"/>
                <a:gd name="T17" fmla="*/ 47 h 47"/>
                <a:gd name="T18" fmla="*/ 0 w 39"/>
                <a:gd name="T19" fmla="*/ 0 h 47"/>
                <a:gd name="T20" fmla="*/ 7 w 39"/>
                <a:gd name="T21" fmla="*/ 0 h 47"/>
                <a:gd name="T22" fmla="*/ 24 w 39"/>
                <a:gd name="T23" fmla="*/ 23 h 47"/>
                <a:gd name="T24" fmla="*/ 32 w 39"/>
                <a:gd name="T25" fmla="*/ 34 h 47"/>
                <a:gd name="T26" fmla="*/ 32 w 39"/>
                <a:gd name="T27" fmla="*/ 34 h 47"/>
                <a:gd name="T28" fmla="*/ 32 w 39"/>
                <a:gd name="T29" fmla="*/ 20 h 47"/>
                <a:gd name="T30" fmla="*/ 32 w 39"/>
                <a:gd name="T31" fmla="*/ 0 h 47"/>
                <a:gd name="T32" fmla="*/ 39 w 3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7">
                  <a:moveTo>
                    <a:pt x="39" y="0"/>
                  </a:moveTo>
                  <a:cubicBezTo>
                    <a:pt x="39" y="47"/>
                    <a:pt x="39" y="47"/>
                    <a:pt x="39" y="47"/>
                  </a:cubicBezTo>
                  <a:cubicBezTo>
                    <a:pt x="32" y="47"/>
                    <a:pt x="32" y="47"/>
                    <a:pt x="32" y="47"/>
                  </a:cubicBezTo>
                  <a:cubicBezTo>
                    <a:pt x="15" y="24"/>
                    <a:pt x="15" y="24"/>
                    <a:pt x="15" y="24"/>
                  </a:cubicBezTo>
                  <a:cubicBezTo>
                    <a:pt x="11" y="18"/>
                    <a:pt x="7" y="12"/>
                    <a:pt x="7" y="12"/>
                  </a:cubicBezTo>
                  <a:cubicBezTo>
                    <a:pt x="7" y="12"/>
                    <a:pt x="7" y="12"/>
                    <a:pt x="7" y="12"/>
                  </a:cubicBezTo>
                  <a:cubicBezTo>
                    <a:pt x="7" y="12"/>
                    <a:pt x="7" y="19"/>
                    <a:pt x="7" y="27"/>
                  </a:cubicBezTo>
                  <a:cubicBezTo>
                    <a:pt x="7" y="47"/>
                    <a:pt x="7" y="47"/>
                    <a:pt x="7" y="47"/>
                  </a:cubicBezTo>
                  <a:cubicBezTo>
                    <a:pt x="0" y="47"/>
                    <a:pt x="0" y="47"/>
                    <a:pt x="0" y="47"/>
                  </a:cubicBezTo>
                  <a:cubicBezTo>
                    <a:pt x="0" y="0"/>
                    <a:pt x="0" y="0"/>
                    <a:pt x="0" y="0"/>
                  </a:cubicBezTo>
                  <a:cubicBezTo>
                    <a:pt x="7" y="0"/>
                    <a:pt x="7" y="0"/>
                    <a:pt x="7" y="0"/>
                  </a:cubicBezTo>
                  <a:cubicBezTo>
                    <a:pt x="24" y="23"/>
                    <a:pt x="24" y="23"/>
                    <a:pt x="24" y="23"/>
                  </a:cubicBezTo>
                  <a:cubicBezTo>
                    <a:pt x="27" y="28"/>
                    <a:pt x="32" y="34"/>
                    <a:pt x="32" y="34"/>
                  </a:cubicBezTo>
                  <a:cubicBezTo>
                    <a:pt x="32" y="34"/>
                    <a:pt x="32" y="34"/>
                    <a:pt x="32" y="34"/>
                  </a:cubicBezTo>
                  <a:cubicBezTo>
                    <a:pt x="32" y="34"/>
                    <a:pt x="32" y="27"/>
                    <a:pt x="32" y="20"/>
                  </a:cubicBezTo>
                  <a:cubicBezTo>
                    <a:pt x="32" y="0"/>
                    <a:pt x="32" y="0"/>
                    <a:pt x="32" y="0"/>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3" name="Freeform 56">
              <a:extLst>
                <a:ext uri="{FF2B5EF4-FFF2-40B4-BE49-F238E27FC236}">
                  <a16:creationId xmlns:a16="http://schemas.microsoft.com/office/drawing/2014/main" id="{ADD117AC-9387-CA44-98F9-07B28D7B8A75}"/>
                </a:ext>
              </a:extLst>
            </p:cNvPr>
            <p:cNvSpPr>
              <a:spLocks noEditPoints="1"/>
            </p:cNvSpPr>
            <p:nvPr userDrawn="1"/>
          </p:nvSpPr>
          <p:spPr bwMode="auto">
            <a:xfrm>
              <a:off x="3996284" y="2588936"/>
              <a:ext cx="104892" cy="112044"/>
            </a:xfrm>
            <a:custGeom>
              <a:avLst/>
              <a:gdLst>
                <a:gd name="T0" fmla="*/ 20 w 44"/>
                <a:gd name="T1" fmla="*/ 0 h 47"/>
                <a:gd name="T2" fmla="*/ 44 w 44"/>
                <a:gd name="T3" fmla="*/ 24 h 47"/>
                <a:gd name="T4" fmla="*/ 20 w 44"/>
                <a:gd name="T5" fmla="*/ 47 h 47"/>
                <a:gd name="T6" fmla="*/ 0 w 44"/>
                <a:gd name="T7" fmla="*/ 47 h 47"/>
                <a:gd name="T8" fmla="*/ 0 w 44"/>
                <a:gd name="T9" fmla="*/ 0 h 47"/>
                <a:gd name="T10" fmla="*/ 20 w 44"/>
                <a:gd name="T11" fmla="*/ 0 h 47"/>
                <a:gd name="T12" fmla="*/ 20 w 44"/>
                <a:gd name="T13" fmla="*/ 40 h 47"/>
                <a:gd name="T14" fmla="*/ 36 w 44"/>
                <a:gd name="T15" fmla="*/ 24 h 47"/>
                <a:gd name="T16" fmla="*/ 20 w 44"/>
                <a:gd name="T17" fmla="*/ 7 h 47"/>
                <a:gd name="T18" fmla="*/ 7 w 44"/>
                <a:gd name="T19" fmla="*/ 7 h 47"/>
                <a:gd name="T20" fmla="*/ 7 w 44"/>
                <a:gd name="T21" fmla="*/ 40 h 47"/>
                <a:gd name="T22" fmla="*/ 20 w 44"/>
                <a:gd name="T23"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7">
                  <a:moveTo>
                    <a:pt x="20" y="0"/>
                  </a:moveTo>
                  <a:cubicBezTo>
                    <a:pt x="33" y="0"/>
                    <a:pt x="44" y="10"/>
                    <a:pt x="44" y="24"/>
                  </a:cubicBezTo>
                  <a:cubicBezTo>
                    <a:pt x="44" y="38"/>
                    <a:pt x="33" y="47"/>
                    <a:pt x="20" y="47"/>
                  </a:cubicBezTo>
                  <a:cubicBezTo>
                    <a:pt x="0" y="47"/>
                    <a:pt x="0" y="47"/>
                    <a:pt x="0" y="47"/>
                  </a:cubicBezTo>
                  <a:cubicBezTo>
                    <a:pt x="0" y="0"/>
                    <a:pt x="0" y="0"/>
                    <a:pt x="0" y="0"/>
                  </a:cubicBezTo>
                  <a:lnTo>
                    <a:pt x="20" y="0"/>
                  </a:lnTo>
                  <a:close/>
                  <a:moveTo>
                    <a:pt x="20" y="40"/>
                  </a:moveTo>
                  <a:cubicBezTo>
                    <a:pt x="29" y="40"/>
                    <a:pt x="36" y="34"/>
                    <a:pt x="36" y="24"/>
                  </a:cubicBezTo>
                  <a:cubicBezTo>
                    <a:pt x="36" y="13"/>
                    <a:pt x="29" y="7"/>
                    <a:pt x="20" y="7"/>
                  </a:cubicBezTo>
                  <a:cubicBezTo>
                    <a:pt x="7" y="7"/>
                    <a:pt x="7" y="7"/>
                    <a:pt x="7" y="7"/>
                  </a:cubicBezTo>
                  <a:cubicBezTo>
                    <a:pt x="7" y="40"/>
                    <a:pt x="7" y="40"/>
                    <a:pt x="7" y="40"/>
                  </a:cubicBezTo>
                  <a:lnTo>
                    <a:pt x="2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4" name="Freeform 57">
              <a:extLst>
                <a:ext uri="{FF2B5EF4-FFF2-40B4-BE49-F238E27FC236}">
                  <a16:creationId xmlns:a16="http://schemas.microsoft.com/office/drawing/2014/main" id="{4D989764-0A29-DC49-9C9F-3C01A4DA96A0}"/>
                </a:ext>
              </a:extLst>
            </p:cNvPr>
            <p:cNvSpPr>
              <a:spLocks/>
            </p:cNvSpPr>
            <p:nvPr userDrawn="1"/>
          </p:nvSpPr>
          <p:spPr bwMode="auto">
            <a:xfrm>
              <a:off x="4163158" y="2588936"/>
              <a:ext cx="88205" cy="112044"/>
            </a:xfrm>
            <a:custGeom>
              <a:avLst/>
              <a:gdLst>
                <a:gd name="T0" fmla="*/ 74 w 74"/>
                <a:gd name="T1" fmla="*/ 0 h 94"/>
                <a:gd name="T2" fmla="*/ 74 w 74"/>
                <a:gd name="T3" fmla="*/ 14 h 94"/>
                <a:gd name="T4" fmla="*/ 44 w 74"/>
                <a:gd name="T5" fmla="*/ 14 h 94"/>
                <a:gd name="T6" fmla="*/ 44 w 74"/>
                <a:gd name="T7" fmla="*/ 94 h 94"/>
                <a:gd name="T8" fmla="*/ 30 w 74"/>
                <a:gd name="T9" fmla="*/ 94 h 94"/>
                <a:gd name="T10" fmla="*/ 30 w 74"/>
                <a:gd name="T11" fmla="*/ 14 h 94"/>
                <a:gd name="T12" fmla="*/ 0 w 74"/>
                <a:gd name="T13" fmla="*/ 14 h 94"/>
                <a:gd name="T14" fmla="*/ 0 w 74"/>
                <a:gd name="T15" fmla="*/ 0 h 94"/>
                <a:gd name="T16" fmla="*/ 74 w 74"/>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74" y="0"/>
                  </a:moveTo>
                  <a:lnTo>
                    <a:pt x="74" y="14"/>
                  </a:lnTo>
                  <a:lnTo>
                    <a:pt x="44" y="14"/>
                  </a:lnTo>
                  <a:lnTo>
                    <a:pt x="44" y="94"/>
                  </a:lnTo>
                  <a:lnTo>
                    <a:pt x="30" y="94"/>
                  </a:lnTo>
                  <a:lnTo>
                    <a:pt x="30" y="14"/>
                  </a:lnTo>
                  <a:lnTo>
                    <a:pt x="0" y="14"/>
                  </a:lnTo>
                  <a:lnTo>
                    <a:pt x="0" y="0"/>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5" name="Freeform 58">
              <a:extLst>
                <a:ext uri="{FF2B5EF4-FFF2-40B4-BE49-F238E27FC236}">
                  <a16:creationId xmlns:a16="http://schemas.microsoft.com/office/drawing/2014/main" id="{05BB9E7E-D347-6A48-A790-1DE6CEFD32C3}"/>
                </a:ext>
              </a:extLst>
            </p:cNvPr>
            <p:cNvSpPr>
              <a:spLocks/>
            </p:cNvSpPr>
            <p:nvPr userDrawn="1"/>
          </p:nvSpPr>
          <p:spPr bwMode="auto">
            <a:xfrm>
              <a:off x="4275203" y="2588936"/>
              <a:ext cx="90589" cy="112044"/>
            </a:xfrm>
            <a:custGeom>
              <a:avLst/>
              <a:gdLst>
                <a:gd name="T0" fmla="*/ 76 w 76"/>
                <a:gd name="T1" fmla="*/ 0 h 94"/>
                <a:gd name="T2" fmla="*/ 76 w 76"/>
                <a:gd name="T3" fmla="*/ 94 h 94"/>
                <a:gd name="T4" fmla="*/ 60 w 76"/>
                <a:gd name="T5" fmla="*/ 94 h 94"/>
                <a:gd name="T6" fmla="*/ 60 w 76"/>
                <a:gd name="T7" fmla="*/ 52 h 94"/>
                <a:gd name="T8" fmla="*/ 16 w 76"/>
                <a:gd name="T9" fmla="*/ 52 h 94"/>
                <a:gd name="T10" fmla="*/ 16 w 76"/>
                <a:gd name="T11" fmla="*/ 94 h 94"/>
                <a:gd name="T12" fmla="*/ 0 w 76"/>
                <a:gd name="T13" fmla="*/ 94 h 94"/>
                <a:gd name="T14" fmla="*/ 0 w 76"/>
                <a:gd name="T15" fmla="*/ 0 h 94"/>
                <a:gd name="T16" fmla="*/ 16 w 76"/>
                <a:gd name="T17" fmla="*/ 0 h 94"/>
                <a:gd name="T18" fmla="*/ 16 w 76"/>
                <a:gd name="T19" fmla="*/ 38 h 94"/>
                <a:gd name="T20" fmla="*/ 60 w 76"/>
                <a:gd name="T21" fmla="*/ 38 h 94"/>
                <a:gd name="T22" fmla="*/ 60 w 76"/>
                <a:gd name="T23" fmla="*/ 0 h 94"/>
                <a:gd name="T24" fmla="*/ 76 w 7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4">
                  <a:moveTo>
                    <a:pt x="76" y="0"/>
                  </a:moveTo>
                  <a:lnTo>
                    <a:pt x="76" y="94"/>
                  </a:lnTo>
                  <a:lnTo>
                    <a:pt x="60" y="94"/>
                  </a:lnTo>
                  <a:lnTo>
                    <a:pt x="60" y="52"/>
                  </a:lnTo>
                  <a:lnTo>
                    <a:pt x="16" y="52"/>
                  </a:lnTo>
                  <a:lnTo>
                    <a:pt x="16" y="94"/>
                  </a:lnTo>
                  <a:lnTo>
                    <a:pt x="0" y="94"/>
                  </a:lnTo>
                  <a:lnTo>
                    <a:pt x="0" y="0"/>
                  </a:lnTo>
                  <a:lnTo>
                    <a:pt x="16" y="0"/>
                  </a:lnTo>
                  <a:lnTo>
                    <a:pt x="16" y="38"/>
                  </a:lnTo>
                  <a:lnTo>
                    <a:pt x="60" y="38"/>
                  </a:lnTo>
                  <a:lnTo>
                    <a:pt x="6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6" name="Freeform 59">
              <a:extLst>
                <a:ext uri="{FF2B5EF4-FFF2-40B4-BE49-F238E27FC236}">
                  <a16:creationId xmlns:a16="http://schemas.microsoft.com/office/drawing/2014/main" id="{082670A2-3A14-F747-8FF3-716A3C08C28C}"/>
                </a:ext>
              </a:extLst>
            </p:cNvPr>
            <p:cNvSpPr>
              <a:spLocks/>
            </p:cNvSpPr>
            <p:nvPr userDrawn="1"/>
          </p:nvSpPr>
          <p:spPr bwMode="auto">
            <a:xfrm>
              <a:off x="4399166"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7" name="Freeform 60">
              <a:extLst>
                <a:ext uri="{FF2B5EF4-FFF2-40B4-BE49-F238E27FC236}">
                  <a16:creationId xmlns:a16="http://schemas.microsoft.com/office/drawing/2014/main" id="{42084A4E-9242-2846-80B1-E93AACACE75E}"/>
                </a:ext>
              </a:extLst>
            </p:cNvPr>
            <p:cNvSpPr>
              <a:spLocks/>
            </p:cNvSpPr>
            <p:nvPr userDrawn="1"/>
          </p:nvSpPr>
          <p:spPr bwMode="auto">
            <a:xfrm>
              <a:off x="4546969" y="2586552"/>
              <a:ext cx="109660" cy="116812"/>
            </a:xfrm>
            <a:custGeom>
              <a:avLst/>
              <a:gdLst>
                <a:gd name="T0" fmla="*/ 38 w 46"/>
                <a:gd name="T1" fmla="*/ 14 h 49"/>
                <a:gd name="T2" fmla="*/ 24 w 46"/>
                <a:gd name="T3" fmla="*/ 7 h 49"/>
                <a:gd name="T4" fmla="*/ 7 w 46"/>
                <a:gd name="T5" fmla="*/ 24 h 49"/>
                <a:gd name="T6" fmla="*/ 24 w 46"/>
                <a:gd name="T7" fmla="*/ 41 h 49"/>
                <a:gd name="T8" fmla="*/ 39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8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8" y="14"/>
                  </a:moveTo>
                  <a:cubicBezTo>
                    <a:pt x="35" y="10"/>
                    <a:pt x="30" y="7"/>
                    <a:pt x="24" y="7"/>
                  </a:cubicBezTo>
                  <a:cubicBezTo>
                    <a:pt x="14" y="7"/>
                    <a:pt x="7" y="14"/>
                    <a:pt x="7" y="24"/>
                  </a:cubicBezTo>
                  <a:cubicBezTo>
                    <a:pt x="7" y="35"/>
                    <a:pt x="15" y="41"/>
                    <a:pt x="24" y="41"/>
                  </a:cubicBezTo>
                  <a:cubicBezTo>
                    <a:pt x="30" y="41"/>
                    <a:pt x="36" y="38"/>
                    <a:pt x="39" y="33"/>
                  </a:cubicBezTo>
                  <a:cubicBezTo>
                    <a:pt x="46" y="35"/>
                    <a:pt x="46" y="35"/>
                    <a:pt x="46" y="35"/>
                  </a:cubicBezTo>
                  <a:cubicBezTo>
                    <a:pt x="42" y="43"/>
                    <a:pt x="34" y="49"/>
                    <a:pt x="24" y="49"/>
                  </a:cubicBezTo>
                  <a:cubicBezTo>
                    <a:pt x="11" y="49"/>
                    <a:pt x="0" y="39"/>
                    <a:pt x="0" y="24"/>
                  </a:cubicBezTo>
                  <a:cubicBezTo>
                    <a:pt x="0" y="10"/>
                    <a:pt x="11" y="0"/>
                    <a:pt x="24" y="0"/>
                  </a:cubicBezTo>
                  <a:cubicBezTo>
                    <a:pt x="33" y="0"/>
                    <a:pt x="41" y="5"/>
                    <a:pt x="45" y="12"/>
                  </a:cubicBezTo>
                  <a:lnTo>
                    <a:pt x="3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8" name="Freeform 61">
              <a:extLst>
                <a:ext uri="{FF2B5EF4-FFF2-40B4-BE49-F238E27FC236}">
                  <a16:creationId xmlns:a16="http://schemas.microsoft.com/office/drawing/2014/main" id="{D60A58F0-4B5C-8849-BFD0-95AC9DB54E65}"/>
                </a:ext>
              </a:extLst>
            </p:cNvPr>
            <p:cNvSpPr>
              <a:spLocks noEditPoints="1"/>
            </p:cNvSpPr>
            <p:nvPr userDrawn="1"/>
          </p:nvSpPr>
          <p:spPr bwMode="auto">
            <a:xfrm>
              <a:off x="4673317" y="2586552"/>
              <a:ext cx="116812" cy="116812"/>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24 w 49"/>
                <a:gd name="T11" fmla="*/ 41 h 49"/>
                <a:gd name="T12" fmla="*/ 41 w 49"/>
                <a:gd name="T13" fmla="*/ 24 h 49"/>
                <a:gd name="T14" fmla="*/ 24 w 49"/>
                <a:gd name="T15" fmla="*/ 7 h 49"/>
                <a:gd name="T16" fmla="*/ 8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38" y="0"/>
                    <a:pt x="49" y="10"/>
                    <a:pt x="49" y="24"/>
                  </a:cubicBezTo>
                  <a:cubicBezTo>
                    <a:pt x="49" y="39"/>
                    <a:pt x="38"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5" y="7"/>
                    <a:pt x="8" y="14"/>
                    <a:pt x="8" y="24"/>
                  </a:cubicBezTo>
                  <a:cubicBezTo>
                    <a:pt x="8" y="35"/>
                    <a:pt x="15"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9" name="Freeform 62">
              <a:extLst>
                <a:ext uri="{FF2B5EF4-FFF2-40B4-BE49-F238E27FC236}">
                  <a16:creationId xmlns:a16="http://schemas.microsoft.com/office/drawing/2014/main" id="{26F2E560-6940-3148-8156-E2564C01F487}"/>
                </a:ext>
              </a:extLst>
            </p:cNvPr>
            <p:cNvSpPr>
              <a:spLocks/>
            </p:cNvSpPr>
            <p:nvPr userDrawn="1"/>
          </p:nvSpPr>
          <p:spPr bwMode="auto">
            <a:xfrm>
              <a:off x="4813968" y="2588936"/>
              <a:ext cx="95357" cy="112044"/>
            </a:xfrm>
            <a:custGeom>
              <a:avLst/>
              <a:gdLst>
                <a:gd name="T0" fmla="*/ 40 w 40"/>
                <a:gd name="T1" fmla="*/ 0 h 47"/>
                <a:gd name="T2" fmla="*/ 40 w 40"/>
                <a:gd name="T3" fmla="*/ 47 h 47"/>
                <a:gd name="T4" fmla="*/ 33 w 40"/>
                <a:gd name="T5" fmla="*/ 47 h 47"/>
                <a:gd name="T6" fmla="*/ 16 w 40"/>
                <a:gd name="T7" fmla="*/ 24 h 47"/>
                <a:gd name="T8" fmla="*/ 8 w 40"/>
                <a:gd name="T9" fmla="*/ 12 h 47"/>
                <a:gd name="T10" fmla="*/ 7 w 40"/>
                <a:gd name="T11" fmla="*/ 12 h 47"/>
                <a:gd name="T12" fmla="*/ 8 w 40"/>
                <a:gd name="T13" fmla="*/ 27 h 47"/>
                <a:gd name="T14" fmla="*/ 8 w 40"/>
                <a:gd name="T15" fmla="*/ 47 h 47"/>
                <a:gd name="T16" fmla="*/ 0 w 40"/>
                <a:gd name="T17" fmla="*/ 47 h 47"/>
                <a:gd name="T18" fmla="*/ 0 w 40"/>
                <a:gd name="T19" fmla="*/ 0 h 47"/>
                <a:gd name="T20" fmla="*/ 7 w 40"/>
                <a:gd name="T21" fmla="*/ 0 h 47"/>
                <a:gd name="T22" fmla="*/ 24 w 40"/>
                <a:gd name="T23" fmla="*/ 23 h 47"/>
                <a:gd name="T24" fmla="*/ 32 w 40"/>
                <a:gd name="T25" fmla="*/ 34 h 47"/>
                <a:gd name="T26" fmla="*/ 32 w 40"/>
                <a:gd name="T27" fmla="*/ 34 h 47"/>
                <a:gd name="T28" fmla="*/ 32 w 40"/>
                <a:gd name="T29" fmla="*/ 20 h 47"/>
                <a:gd name="T30" fmla="*/ 32 w 40"/>
                <a:gd name="T31" fmla="*/ 0 h 47"/>
                <a:gd name="T32" fmla="*/ 40 w 4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7">
                  <a:moveTo>
                    <a:pt x="40" y="0"/>
                  </a:moveTo>
                  <a:cubicBezTo>
                    <a:pt x="40" y="47"/>
                    <a:pt x="40" y="47"/>
                    <a:pt x="40" y="47"/>
                  </a:cubicBezTo>
                  <a:cubicBezTo>
                    <a:pt x="33" y="47"/>
                    <a:pt x="33" y="47"/>
                    <a:pt x="33" y="47"/>
                  </a:cubicBezTo>
                  <a:cubicBezTo>
                    <a:pt x="16" y="24"/>
                    <a:pt x="16" y="24"/>
                    <a:pt x="16" y="24"/>
                  </a:cubicBezTo>
                  <a:cubicBezTo>
                    <a:pt x="12" y="18"/>
                    <a:pt x="8" y="12"/>
                    <a:pt x="8" y="12"/>
                  </a:cubicBezTo>
                  <a:cubicBezTo>
                    <a:pt x="7" y="12"/>
                    <a:pt x="7" y="12"/>
                    <a:pt x="7" y="12"/>
                  </a:cubicBezTo>
                  <a:cubicBezTo>
                    <a:pt x="7" y="12"/>
                    <a:pt x="8" y="19"/>
                    <a:pt x="8" y="27"/>
                  </a:cubicBezTo>
                  <a:cubicBezTo>
                    <a:pt x="8" y="47"/>
                    <a:pt x="8" y="47"/>
                    <a:pt x="8" y="47"/>
                  </a:cubicBezTo>
                  <a:cubicBezTo>
                    <a:pt x="0" y="47"/>
                    <a:pt x="0" y="47"/>
                    <a:pt x="0" y="47"/>
                  </a:cubicBezTo>
                  <a:cubicBezTo>
                    <a:pt x="0" y="0"/>
                    <a:pt x="0" y="0"/>
                    <a:pt x="0" y="0"/>
                  </a:cubicBezTo>
                  <a:cubicBezTo>
                    <a:pt x="7" y="0"/>
                    <a:pt x="7" y="0"/>
                    <a:pt x="7" y="0"/>
                  </a:cubicBezTo>
                  <a:cubicBezTo>
                    <a:pt x="24" y="23"/>
                    <a:pt x="24" y="23"/>
                    <a:pt x="24" y="23"/>
                  </a:cubicBezTo>
                  <a:cubicBezTo>
                    <a:pt x="28" y="28"/>
                    <a:pt x="32" y="34"/>
                    <a:pt x="32" y="34"/>
                  </a:cubicBezTo>
                  <a:cubicBezTo>
                    <a:pt x="32" y="34"/>
                    <a:pt x="32" y="34"/>
                    <a:pt x="32" y="34"/>
                  </a:cubicBezTo>
                  <a:cubicBezTo>
                    <a:pt x="32" y="34"/>
                    <a:pt x="32" y="27"/>
                    <a:pt x="32" y="20"/>
                  </a:cubicBezTo>
                  <a:cubicBezTo>
                    <a:pt x="32" y="0"/>
                    <a:pt x="32" y="0"/>
                    <a:pt x="32" y="0"/>
                  </a:cubicBez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0" name="Freeform 63">
              <a:extLst>
                <a:ext uri="{FF2B5EF4-FFF2-40B4-BE49-F238E27FC236}">
                  <a16:creationId xmlns:a16="http://schemas.microsoft.com/office/drawing/2014/main" id="{B465372F-4A5F-D748-BB61-12A6BE414481}"/>
                </a:ext>
              </a:extLst>
            </p:cNvPr>
            <p:cNvSpPr>
              <a:spLocks/>
            </p:cNvSpPr>
            <p:nvPr userDrawn="1"/>
          </p:nvSpPr>
          <p:spPr bwMode="auto">
            <a:xfrm>
              <a:off x="4930780" y="2588936"/>
              <a:ext cx="90589" cy="112044"/>
            </a:xfrm>
            <a:custGeom>
              <a:avLst/>
              <a:gdLst>
                <a:gd name="T0" fmla="*/ 76 w 76"/>
                <a:gd name="T1" fmla="*/ 0 h 94"/>
                <a:gd name="T2" fmla="*/ 76 w 76"/>
                <a:gd name="T3" fmla="*/ 14 h 94"/>
                <a:gd name="T4" fmla="*/ 46 w 76"/>
                <a:gd name="T5" fmla="*/ 14 h 94"/>
                <a:gd name="T6" fmla="*/ 46 w 76"/>
                <a:gd name="T7" fmla="*/ 94 h 94"/>
                <a:gd name="T8" fmla="*/ 32 w 76"/>
                <a:gd name="T9" fmla="*/ 94 h 94"/>
                <a:gd name="T10" fmla="*/ 32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2" y="94"/>
                  </a:lnTo>
                  <a:lnTo>
                    <a:pt x="32"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1" name="Freeform 64">
              <a:extLst>
                <a:ext uri="{FF2B5EF4-FFF2-40B4-BE49-F238E27FC236}">
                  <a16:creationId xmlns:a16="http://schemas.microsoft.com/office/drawing/2014/main" id="{B2AAE470-B04B-014F-8CAE-A2F5BC778370}"/>
                </a:ext>
              </a:extLst>
            </p:cNvPr>
            <p:cNvSpPr>
              <a:spLocks noEditPoints="1"/>
            </p:cNvSpPr>
            <p:nvPr userDrawn="1"/>
          </p:nvSpPr>
          <p:spPr bwMode="auto">
            <a:xfrm>
              <a:off x="5045208" y="2588936"/>
              <a:ext cx="83437" cy="112044"/>
            </a:xfrm>
            <a:custGeom>
              <a:avLst/>
              <a:gdLst>
                <a:gd name="T0" fmla="*/ 26 w 35"/>
                <a:gd name="T1" fmla="*/ 47 h 47"/>
                <a:gd name="T2" fmla="*/ 17 w 35"/>
                <a:gd name="T3" fmla="*/ 30 h 47"/>
                <a:gd name="T4" fmla="*/ 15 w 35"/>
                <a:gd name="T5" fmla="*/ 30 h 47"/>
                <a:gd name="T6" fmla="*/ 7 w 35"/>
                <a:gd name="T7" fmla="*/ 30 h 47"/>
                <a:gd name="T8" fmla="*/ 7 w 35"/>
                <a:gd name="T9" fmla="*/ 47 h 47"/>
                <a:gd name="T10" fmla="*/ 0 w 35"/>
                <a:gd name="T11" fmla="*/ 47 h 47"/>
                <a:gd name="T12" fmla="*/ 0 w 35"/>
                <a:gd name="T13" fmla="*/ 0 h 47"/>
                <a:gd name="T14" fmla="*/ 15 w 35"/>
                <a:gd name="T15" fmla="*/ 0 h 47"/>
                <a:gd name="T16" fmla="*/ 33 w 35"/>
                <a:gd name="T17" fmla="*/ 15 h 47"/>
                <a:gd name="T18" fmla="*/ 24 w 35"/>
                <a:gd name="T19" fmla="*/ 29 h 47"/>
                <a:gd name="T20" fmla="*/ 35 w 35"/>
                <a:gd name="T21" fmla="*/ 47 h 47"/>
                <a:gd name="T22" fmla="*/ 26 w 35"/>
                <a:gd name="T23" fmla="*/ 47 h 47"/>
                <a:gd name="T24" fmla="*/ 16 w 35"/>
                <a:gd name="T25" fmla="*/ 24 h 47"/>
                <a:gd name="T26" fmla="*/ 25 w 35"/>
                <a:gd name="T27" fmla="*/ 15 h 47"/>
                <a:gd name="T28" fmla="*/ 16 w 35"/>
                <a:gd name="T29" fmla="*/ 7 h 47"/>
                <a:gd name="T30" fmla="*/ 7 w 35"/>
                <a:gd name="T31" fmla="*/ 7 h 47"/>
                <a:gd name="T32" fmla="*/ 7 w 35"/>
                <a:gd name="T33" fmla="*/ 24 h 47"/>
                <a:gd name="T34" fmla="*/ 16 w 35"/>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7">
                  <a:moveTo>
                    <a:pt x="26" y="47"/>
                  </a:moveTo>
                  <a:cubicBezTo>
                    <a:pt x="17" y="30"/>
                    <a:pt x="17" y="30"/>
                    <a:pt x="17" y="30"/>
                  </a:cubicBezTo>
                  <a:cubicBezTo>
                    <a:pt x="15" y="30"/>
                    <a:pt x="15" y="30"/>
                    <a:pt x="15" y="30"/>
                  </a:cubicBezTo>
                  <a:cubicBezTo>
                    <a:pt x="7" y="30"/>
                    <a:pt x="7" y="30"/>
                    <a:pt x="7" y="30"/>
                  </a:cubicBezTo>
                  <a:cubicBezTo>
                    <a:pt x="7" y="47"/>
                    <a:pt x="7" y="47"/>
                    <a:pt x="7" y="47"/>
                  </a:cubicBezTo>
                  <a:cubicBezTo>
                    <a:pt x="0" y="47"/>
                    <a:pt x="0" y="47"/>
                    <a:pt x="0" y="47"/>
                  </a:cubicBezTo>
                  <a:cubicBezTo>
                    <a:pt x="0" y="0"/>
                    <a:pt x="0" y="0"/>
                    <a:pt x="0" y="0"/>
                  </a:cubicBezTo>
                  <a:cubicBezTo>
                    <a:pt x="15" y="0"/>
                    <a:pt x="15" y="0"/>
                    <a:pt x="15" y="0"/>
                  </a:cubicBezTo>
                  <a:cubicBezTo>
                    <a:pt x="26" y="0"/>
                    <a:pt x="33" y="6"/>
                    <a:pt x="33" y="15"/>
                  </a:cubicBezTo>
                  <a:cubicBezTo>
                    <a:pt x="33" y="22"/>
                    <a:pt x="30" y="26"/>
                    <a:pt x="24" y="29"/>
                  </a:cubicBezTo>
                  <a:cubicBezTo>
                    <a:pt x="35" y="47"/>
                    <a:pt x="35" y="47"/>
                    <a:pt x="35" y="47"/>
                  </a:cubicBezTo>
                  <a:lnTo>
                    <a:pt x="26" y="47"/>
                  </a:lnTo>
                  <a:close/>
                  <a:moveTo>
                    <a:pt x="16" y="24"/>
                  </a:moveTo>
                  <a:cubicBezTo>
                    <a:pt x="22" y="24"/>
                    <a:pt x="25" y="20"/>
                    <a:pt x="25" y="15"/>
                  </a:cubicBezTo>
                  <a:cubicBezTo>
                    <a:pt x="25" y="10"/>
                    <a:pt x="22" y="7"/>
                    <a:pt x="16" y="7"/>
                  </a:cubicBezTo>
                  <a:cubicBezTo>
                    <a:pt x="7" y="7"/>
                    <a:pt x="7" y="7"/>
                    <a:pt x="7" y="7"/>
                  </a:cubicBezTo>
                  <a:cubicBezTo>
                    <a:pt x="7" y="24"/>
                    <a:pt x="7" y="24"/>
                    <a:pt x="7" y="24"/>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2" name="Freeform 65">
              <a:extLst>
                <a:ext uri="{FF2B5EF4-FFF2-40B4-BE49-F238E27FC236}">
                  <a16:creationId xmlns:a16="http://schemas.microsoft.com/office/drawing/2014/main" id="{1920E2DA-7A0F-2047-80BB-811D27539C90}"/>
                </a:ext>
              </a:extLst>
            </p:cNvPr>
            <p:cNvSpPr>
              <a:spLocks noEditPoints="1"/>
            </p:cNvSpPr>
            <p:nvPr userDrawn="1"/>
          </p:nvSpPr>
          <p:spPr bwMode="auto">
            <a:xfrm>
              <a:off x="5142949" y="2588936"/>
              <a:ext cx="109660" cy="112044"/>
            </a:xfrm>
            <a:custGeom>
              <a:avLst/>
              <a:gdLst>
                <a:gd name="T0" fmla="*/ 34 w 46"/>
                <a:gd name="T1" fmla="*/ 36 h 47"/>
                <a:gd name="T2" fmla="*/ 12 w 46"/>
                <a:gd name="T3" fmla="*/ 36 h 47"/>
                <a:gd name="T4" fmla="*/ 8 w 46"/>
                <a:gd name="T5" fmla="*/ 47 h 47"/>
                <a:gd name="T6" fmla="*/ 0 w 46"/>
                <a:gd name="T7" fmla="*/ 47 h 47"/>
                <a:gd name="T8" fmla="*/ 20 w 46"/>
                <a:gd name="T9" fmla="*/ 0 h 47"/>
                <a:gd name="T10" fmla="*/ 26 w 46"/>
                <a:gd name="T11" fmla="*/ 0 h 47"/>
                <a:gd name="T12" fmla="*/ 46 w 46"/>
                <a:gd name="T13" fmla="*/ 47 h 47"/>
                <a:gd name="T14" fmla="*/ 38 w 46"/>
                <a:gd name="T15" fmla="*/ 47 h 47"/>
                <a:gd name="T16" fmla="*/ 34 w 46"/>
                <a:gd name="T17" fmla="*/ 36 h 47"/>
                <a:gd name="T18" fmla="*/ 31 w 46"/>
                <a:gd name="T19" fmla="*/ 30 h 47"/>
                <a:gd name="T20" fmla="*/ 25 w 46"/>
                <a:gd name="T21" fmla="*/ 15 h 47"/>
                <a:gd name="T22" fmla="*/ 23 w 46"/>
                <a:gd name="T23" fmla="*/ 9 h 47"/>
                <a:gd name="T24" fmla="*/ 23 w 46"/>
                <a:gd name="T25" fmla="*/ 9 h 47"/>
                <a:gd name="T26" fmla="*/ 21 w 46"/>
                <a:gd name="T27" fmla="*/ 15 h 47"/>
                <a:gd name="T28" fmla="*/ 15 w 46"/>
                <a:gd name="T29" fmla="*/ 30 h 47"/>
                <a:gd name="T30" fmla="*/ 31 w 46"/>
                <a:gd name="T3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34" y="36"/>
                  </a:moveTo>
                  <a:cubicBezTo>
                    <a:pt x="12" y="36"/>
                    <a:pt x="12" y="36"/>
                    <a:pt x="12" y="36"/>
                  </a:cubicBezTo>
                  <a:cubicBezTo>
                    <a:pt x="8" y="47"/>
                    <a:pt x="8" y="47"/>
                    <a:pt x="8" y="47"/>
                  </a:cubicBezTo>
                  <a:cubicBezTo>
                    <a:pt x="0" y="47"/>
                    <a:pt x="0" y="47"/>
                    <a:pt x="0" y="47"/>
                  </a:cubicBezTo>
                  <a:cubicBezTo>
                    <a:pt x="20" y="0"/>
                    <a:pt x="20" y="0"/>
                    <a:pt x="20" y="0"/>
                  </a:cubicBezTo>
                  <a:cubicBezTo>
                    <a:pt x="26" y="0"/>
                    <a:pt x="26" y="0"/>
                    <a:pt x="26" y="0"/>
                  </a:cubicBezTo>
                  <a:cubicBezTo>
                    <a:pt x="46" y="47"/>
                    <a:pt x="46" y="47"/>
                    <a:pt x="46" y="47"/>
                  </a:cubicBezTo>
                  <a:cubicBezTo>
                    <a:pt x="38" y="47"/>
                    <a:pt x="38" y="47"/>
                    <a:pt x="38" y="47"/>
                  </a:cubicBezTo>
                  <a:lnTo>
                    <a:pt x="34" y="36"/>
                  </a:lnTo>
                  <a:close/>
                  <a:moveTo>
                    <a:pt x="31" y="30"/>
                  </a:moveTo>
                  <a:cubicBezTo>
                    <a:pt x="25" y="15"/>
                    <a:pt x="25" y="15"/>
                    <a:pt x="25" y="15"/>
                  </a:cubicBezTo>
                  <a:cubicBezTo>
                    <a:pt x="24" y="13"/>
                    <a:pt x="23" y="9"/>
                    <a:pt x="23" y="9"/>
                  </a:cubicBezTo>
                  <a:cubicBezTo>
                    <a:pt x="23" y="9"/>
                    <a:pt x="23" y="9"/>
                    <a:pt x="23" y="9"/>
                  </a:cubicBezTo>
                  <a:cubicBezTo>
                    <a:pt x="23" y="9"/>
                    <a:pt x="22" y="13"/>
                    <a:pt x="21" y="15"/>
                  </a:cubicBezTo>
                  <a:cubicBezTo>
                    <a:pt x="15" y="30"/>
                    <a:pt x="15" y="30"/>
                    <a:pt x="15" y="30"/>
                  </a:cubicBezTo>
                  <a:lnTo>
                    <a:pt x="3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3" name="Freeform 66">
              <a:extLst>
                <a:ext uri="{FF2B5EF4-FFF2-40B4-BE49-F238E27FC236}">
                  <a16:creationId xmlns:a16="http://schemas.microsoft.com/office/drawing/2014/main" id="{3082F8DE-176C-E441-B54B-865F83A061A3}"/>
                </a:ext>
              </a:extLst>
            </p:cNvPr>
            <p:cNvSpPr>
              <a:spLocks/>
            </p:cNvSpPr>
            <p:nvPr userDrawn="1"/>
          </p:nvSpPr>
          <p:spPr bwMode="auto">
            <a:xfrm>
              <a:off x="5262145" y="2586552"/>
              <a:ext cx="109660" cy="116812"/>
            </a:xfrm>
            <a:custGeom>
              <a:avLst/>
              <a:gdLst>
                <a:gd name="T0" fmla="*/ 37 w 46"/>
                <a:gd name="T1" fmla="*/ 14 h 49"/>
                <a:gd name="T2" fmla="*/ 24 w 46"/>
                <a:gd name="T3" fmla="*/ 7 h 49"/>
                <a:gd name="T4" fmla="*/ 7 w 46"/>
                <a:gd name="T5" fmla="*/ 24 h 49"/>
                <a:gd name="T6" fmla="*/ 24 w 46"/>
                <a:gd name="T7" fmla="*/ 41 h 49"/>
                <a:gd name="T8" fmla="*/ 38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7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7" y="14"/>
                  </a:moveTo>
                  <a:cubicBezTo>
                    <a:pt x="35" y="10"/>
                    <a:pt x="29" y="7"/>
                    <a:pt x="24" y="7"/>
                  </a:cubicBezTo>
                  <a:cubicBezTo>
                    <a:pt x="14" y="7"/>
                    <a:pt x="7" y="14"/>
                    <a:pt x="7" y="24"/>
                  </a:cubicBezTo>
                  <a:cubicBezTo>
                    <a:pt x="7" y="35"/>
                    <a:pt x="14" y="41"/>
                    <a:pt x="24" y="41"/>
                  </a:cubicBezTo>
                  <a:cubicBezTo>
                    <a:pt x="30" y="41"/>
                    <a:pt x="36" y="38"/>
                    <a:pt x="38" y="33"/>
                  </a:cubicBezTo>
                  <a:cubicBezTo>
                    <a:pt x="46" y="35"/>
                    <a:pt x="46" y="35"/>
                    <a:pt x="46" y="35"/>
                  </a:cubicBezTo>
                  <a:cubicBezTo>
                    <a:pt x="42" y="43"/>
                    <a:pt x="33" y="49"/>
                    <a:pt x="24" y="49"/>
                  </a:cubicBezTo>
                  <a:cubicBezTo>
                    <a:pt x="10" y="49"/>
                    <a:pt x="0" y="39"/>
                    <a:pt x="0" y="24"/>
                  </a:cubicBezTo>
                  <a:cubicBezTo>
                    <a:pt x="0" y="10"/>
                    <a:pt x="10" y="0"/>
                    <a:pt x="24" y="0"/>
                  </a:cubicBezTo>
                  <a:cubicBezTo>
                    <a:pt x="33" y="0"/>
                    <a:pt x="41" y="5"/>
                    <a:pt x="45" y="12"/>
                  </a:cubicBez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4" name="Freeform 67">
              <a:extLst>
                <a:ext uri="{FF2B5EF4-FFF2-40B4-BE49-F238E27FC236}">
                  <a16:creationId xmlns:a16="http://schemas.microsoft.com/office/drawing/2014/main" id="{19C19B71-28F1-2F41-BA22-8BB8B112C970}"/>
                </a:ext>
              </a:extLst>
            </p:cNvPr>
            <p:cNvSpPr>
              <a:spLocks/>
            </p:cNvSpPr>
            <p:nvPr userDrawn="1"/>
          </p:nvSpPr>
          <p:spPr bwMode="auto">
            <a:xfrm>
              <a:off x="5383725" y="2588936"/>
              <a:ext cx="90589" cy="112044"/>
            </a:xfrm>
            <a:custGeom>
              <a:avLst/>
              <a:gdLst>
                <a:gd name="T0" fmla="*/ 76 w 76"/>
                <a:gd name="T1" fmla="*/ 0 h 94"/>
                <a:gd name="T2" fmla="*/ 76 w 76"/>
                <a:gd name="T3" fmla="*/ 14 h 94"/>
                <a:gd name="T4" fmla="*/ 46 w 76"/>
                <a:gd name="T5" fmla="*/ 14 h 94"/>
                <a:gd name="T6" fmla="*/ 46 w 76"/>
                <a:gd name="T7" fmla="*/ 94 h 94"/>
                <a:gd name="T8" fmla="*/ 30 w 76"/>
                <a:gd name="T9" fmla="*/ 94 h 94"/>
                <a:gd name="T10" fmla="*/ 30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0" y="94"/>
                  </a:lnTo>
                  <a:lnTo>
                    <a:pt x="30"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5" name="Freeform 68">
              <a:extLst>
                <a:ext uri="{FF2B5EF4-FFF2-40B4-BE49-F238E27FC236}">
                  <a16:creationId xmlns:a16="http://schemas.microsoft.com/office/drawing/2014/main" id="{F6DD68AA-3F47-2748-BA03-C7D885AADCE3}"/>
                </a:ext>
              </a:extLst>
            </p:cNvPr>
            <p:cNvSpPr>
              <a:spLocks/>
            </p:cNvSpPr>
            <p:nvPr userDrawn="1"/>
          </p:nvSpPr>
          <p:spPr bwMode="auto">
            <a:xfrm>
              <a:off x="4444461" y="2100233"/>
              <a:ext cx="45294" cy="66750"/>
            </a:xfrm>
            <a:custGeom>
              <a:avLst/>
              <a:gdLst>
                <a:gd name="T0" fmla="*/ 17 w 19"/>
                <a:gd name="T1" fmla="*/ 13 h 28"/>
                <a:gd name="T2" fmla="*/ 5 w 19"/>
                <a:gd name="T3" fmla="*/ 9 h 28"/>
                <a:gd name="T4" fmla="*/ 8 w 19"/>
                <a:gd name="T5" fmla="*/ 25 h 28"/>
                <a:gd name="T6" fmla="*/ 13 w 19"/>
                <a:gd name="T7" fmla="*/ 26 h 28"/>
                <a:gd name="T8" fmla="*/ 14 w 19"/>
                <a:gd name="T9" fmla="*/ 21 h 28"/>
                <a:gd name="T10" fmla="*/ 17 w 19"/>
                <a:gd name="T11" fmla="*/ 13 h 28"/>
              </a:gdLst>
              <a:ahLst/>
              <a:cxnLst>
                <a:cxn ang="0">
                  <a:pos x="T0" y="T1"/>
                </a:cxn>
                <a:cxn ang="0">
                  <a:pos x="T2" y="T3"/>
                </a:cxn>
                <a:cxn ang="0">
                  <a:pos x="T4" y="T5"/>
                </a:cxn>
                <a:cxn ang="0">
                  <a:pos x="T6" y="T7"/>
                </a:cxn>
                <a:cxn ang="0">
                  <a:pos x="T8" y="T9"/>
                </a:cxn>
                <a:cxn ang="0">
                  <a:pos x="T10" y="T11"/>
                </a:cxn>
              </a:cxnLst>
              <a:rect l="0" t="0" r="r" b="b"/>
              <a:pathLst>
                <a:path w="19" h="28">
                  <a:moveTo>
                    <a:pt x="17" y="13"/>
                  </a:moveTo>
                  <a:cubicBezTo>
                    <a:pt x="17" y="13"/>
                    <a:pt x="12" y="0"/>
                    <a:pt x="5" y="9"/>
                  </a:cubicBezTo>
                  <a:cubicBezTo>
                    <a:pt x="5" y="9"/>
                    <a:pt x="0" y="13"/>
                    <a:pt x="8" y="25"/>
                  </a:cubicBezTo>
                  <a:cubicBezTo>
                    <a:pt x="8" y="25"/>
                    <a:pt x="10" y="28"/>
                    <a:pt x="13" y="26"/>
                  </a:cubicBezTo>
                  <a:cubicBezTo>
                    <a:pt x="13" y="26"/>
                    <a:pt x="16" y="26"/>
                    <a:pt x="14" y="21"/>
                  </a:cubicBezTo>
                  <a:cubicBezTo>
                    <a:pt x="14" y="21"/>
                    <a:pt x="19" y="21"/>
                    <a:pt x="1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6" name="Freeform 69">
              <a:extLst>
                <a:ext uri="{FF2B5EF4-FFF2-40B4-BE49-F238E27FC236}">
                  <a16:creationId xmlns:a16="http://schemas.microsoft.com/office/drawing/2014/main" id="{A92E308B-3B8A-B745-850C-67E3713C2D8E}"/>
                </a:ext>
              </a:extLst>
            </p:cNvPr>
            <p:cNvSpPr>
              <a:spLocks/>
            </p:cNvSpPr>
            <p:nvPr userDrawn="1"/>
          </p:nvSpPr>
          <p:spPr bwMode="auto">
            <a:xfrm>
              <a:off x="5884348" y="2088313"/>
              <a:ext cx="45294" cy="64366"/>
            </a:xfrm>
            <a:custGeom>
              <a:avLst/>
              <a:gdLst>
                <a:gd name="T0" fmla="*/ 16 w 19"/>
                <a:gd name="T1" fmla="*/ 12 h 27"/>
                <a:gd name="T2" fmla="*/ 4 w 19"/>
                <a:gd name="T3" fmla="*/ 8 h 27"/>
                <a:gd name="T4" fmla="*/ 8 w 19"/>
                <a:gd name="T5" fmla="*/ 24 h 27"/>
                <a:gd name="T6" fmla="*/ 12 w 19"/>
                <a:gd name="T7" fmla="*/ 26 h 27"/>
                <a:gd name="T8" fmla="*/ 14 w 19"/>
                <a:gd name="T9" fmla="*/ 21 h 27"/>
                <a:gd name="T10" fmla="*/ 16 w 19"/>
                <a:gd name="T11" fmla="*/ 12 h 27"/>
              </a:gdLst>
              <a:ahLst/>
              <a:cxnLst>
                <a:cxn ang="0">
                  <a:pos x="T0" y="T1"/>
                </a:cxn>
                <a:cxn ang="0">
                  <a:pos x="T2" y="T3"/>
                </a:cxn>
                <a:cxn ang="0">
                  <a:pos x="T4" y="T5"/>
                </a:cxn>
                <a:cxn ang="0">
                  <a:pos x="T6" y="T7"/>
                </a:cxn>
                <a:cxn ang="0">
                  <a:pos x="T8" y="T9"/>
                </a:cxn>
                <a:cxn ang="0">
                  <a:pos x="T10" y="T11"/>
                </a:cxn>
              </a:cxnLst>
              <a:rect l="0" t="0" r="r" b="b"/>
              <a:pathLst>
                <a:path w="19" h="27">
                  <a:moveTo>
                    <a:pt x="16" y="12"/>
                  </a:moveTo>
                  <a:cubicBezTo>
                    <a:pt x="16" y="12"/>
                    <a:pt x="12" y="0"/>
                    <a:pt x="4" y="8"/>
                  </a:cubicBezTo>
                  <a:cubicBezTo>
                    <a:pt x="4" y="8"/>
                    <a:pt x="0" y="12"/>
                    <a:pt x="8" y="24"/>
                  </a:cubicBezTo>
                  <a:cubicBezTo>
                    <a:pt x="8" y="24"/>
                    <a:pt x="10" y="27"/>
                    <a:pt x="12" y="26"/>
                  </a:cubicBezTo>
                  <a:cubicBezTo>
                    <a:pt x="12" y="26"/>
                    <a:pt x="16" y="25"/>
                    <a:pt x="14" y="21"/>
                  </a:cubicBezTo>
                  <a:cubicBezTo>
                    <a:pt x="14" y="21"/>
                    <a:pt x="19" y="20"/>
                    <a:pt x="1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7" name="Freeform 70">
              <a:extLst>
                <a:ext uri="{FF2B5EF4-FFF2-40B4-BE49-F238E27FC236}">
                  <a16:creationId xmlns:a16="http://schemas.microsoft.com/office/drawing/2014/main" id="{CE989672-34B9-5740-AE98-034E89B85290}"/>
                </a:ext>
              </a:extLst>
            </p:cNvPr>
            <p:cNvSpPr>
              <a:spLocks noEditPoints="1"/>
            </p:cNvSpPr>
            <p:nvPr userDrawn="1"/>
          </p:nvSpPr>
          <p:spPr bwMode="auto">
            <a:xfrm>
              <a:off x="2697049" y="2076393"/>
              <a:ext cx="1022701" cy="488703"/>
            </a:xfrm>
            <a:custGeom>
              <a:avLst/>
              <a:gdLst>
                <a:gd name="T0" fmla="*/ 406 w 429"/>
                <a:gd name="T1" fmla="*/ 144 h 205"/>
                <a:gd name="T2" fmla="*/ 377 w 429"/>
                <a:gd name="T3" fmla="*/ 95 h 205"/>
                <a:gd name="T4" fmla="*/ 429 w 429"/>
                <a:gd name="T5" fmla="*/ 20 h 205"/>
                <a:gd name="T6" fmla="*/ 397 w 429"/>
                <a:gd name="T7" fmla="*/ 31 h 205"/>
                <a:gd name="T8" fmla="*/ 368 w 429"/>
                <a:gd name="T9" fmla="*/ 93 h 205"/>
                <a:gd name="T10" fmla="*/ 275 w 429"/>
                <a:gd name="T11" fmla="*/ 150 h 205"/>
                <a:gd name="T12" fmla="*/ 235 w 429"/>
                <a:gd name="T13" fmla="*/ 134 h 205"/>
                <a:gd name="T14" fmla="*/ 253 w 429"/>
                <a:gd name="T15" fmla="*/ 122 h 205"/>
                <a:gd name="T16" fmla="*/ 259 w 429"/>
                <a:gd name="T17" fmla="*/ 105 h 205"/>
                <a:gd name="T18" fmla="*/ 228 w 429"/>
                <a:gd name="T19" fmla="*/ 123 h 205"/>
                <a:gd name="T20" fmla="*/ 228 w 429"/>
                <a:gd name="T21" fmla="*/ 130 h 205"/>
                <a:gd name="T22" fmla="*/ 183 w 429"/>
                <a:gd name="T23" fmla="*/ 143 h 205"/>
                <a:gd name="T24" fmla="*/ 79 w 429"/>
                <a:gd name="T25" fmla="*/ 102 h 205"/>
                <a:gd name="T26" fmla="*/ 132 w 429"/>
                <a:gd name="T27" fmla="*/ 47 h 205"/>
                <a:gd name="T28" fmla="*/ 121 w 429"/>
                <a:gd name="T29" fmla="*/ 29 h 205"/>
                <a:gd name="T30" fmla="*/ 17 w 429"/>
                <a:gd name="T31" fmla="*/ 143 h 205"/>
                <a:gd name="T32" fmla="*/ 23 w 429"/>
                <a:gd name="T33" fmla="*/ 198 h 205"/>
                <a:gd name="T34" fmla="*/ 64 w 429"/>
                <a:gd name="T35" fmla="*/ 117 h 205"/>
                <a:gd name="T36" fmla="*/ 69 w 429"/>
                <a:gd name="T37" fmla="*/ 108 h 205"/>
                <a:gd name="T38" fmla="*/ 99 w 429"/>
                <a:gd name="T39" fmla="*/ 130 h 205"/>
                <a:gd name="T40" fmla="*/ 227 w 429"/>
                <a:gd name="T41" fmla="*/ 138 h 205"/>
                <a:gd name="T42" fmla="*/ 307 w 429"/>
                <a:gd name="T43" fmla="*/ 145 h 205"/>
                <a:gd name="T44" fmla="*/ 368 w 429"/>
                <a:gd name="T45" fmla="*/ 102 h 205"/>
                <a:gd name="T46" fmla="*/ 379 w 429"/>
                <a:gd name="T47" fmla="*/ 136 h 205"/>
                <a:gd name="T48" fmla="*/ 404 w 429"/>
                <a:gd name="T49" fmla="*/ 150 h 205"/>
                <a:gd name="T50" fmla="*/ 406 w 429"/>
                <a:gd name="T51" fmla="*/ 144 h 205"/>
                <a:gd name="T52" fmla="*/ 380 w 429"/>
                <a:gd name="T53" fmla="*/ 76 h 205"/>
                <a:gd name="T54" fmla="*/ 417 w 429"/>
                <a:gd name="T55" fmla="*/ 23 h 205"/>
                <a:gd name="T56" fmla="*/ 410 w 429"/>
                <a:gd name="T57" fmla="*/ 47 h 205"/>
                <a:gd name="T58" fmla="*/ 378 w 429"/>
                <a:gd name="T59" fmla="*/ 84 h 205"/>
                <a:gd name="T60" fmla="*/ 380 w 429"/>
                <a:gd name="T61" fmla="*/ 76 h 205"/>
                <a:gd name="T62" fmla="*/ 237 w 429"/>
                <a:gd name="T63" fmla="*/ 123 h 205"/>
                <a:gd name="T64" fmla="*/ 253 w 429"/>
                <a:gd name="T65" fmla="*/ 111 h 205"/>
                <a:gd name="T66" fmla="*/ 236 w 429"/>
                <a:gd name="T67" fmla="*/ 125 h 205"/>
                <a:gd name="T68" fmla="*/ 237 w 429"/>
                <a:gd name="T69" fmla="*/ 123 h 205"/>
                <a:gd name="T70" fmla="*/ 69 w 429"/>
                <a:gd name="T71" fmla="*/ 95 h 205"/>
                <a:gd name="T72" fmla="*/ 60 w 429"/>
                <a:gd name="T73" fmla="*/ 88 h 205"/>
                <a:gd name="T74" fmla="*/ 58 w 429"/>
                <a:gd name="T75" fmla="*/ 97 h 205"/>
                <a:gd name="T76" fmla="*/ 57 w 429"/>
                <a:gd name="T77" fmla="*/ 112 h 205"/>
                <a:gd name="T78" fmla="*/ 57 w 429"/>
                <a:gd name="T79" fmla="*/ 112 h 205"/>
                <a:gd name="T80" fmla="*/ 31 w 429"/>
                <a:gd name="T81" fmla="*/ 181 h 205"/>
                <a:gd name="T82" fmla="*/ 22 w 429"/>
                <a:gd name="T83" fmla="*/ 187 h 205"/>
                <a:gd name="T84" fmla="*/ 25 w 429"/>
                <a:gd name="T85" fmla="*/ 149 h 205"/>
                <a:gd name="T86" fmla="*/ 110 w 429"/>
                <a:gd name="T87" fmla="*/ 40 h 205"/>
                <a:gd name="T88" fmla="*/ 122 w 429"/>
                <a:gd name="T89" fmla="*/ 49 h 205"/>
                <a:gd name="T90" fmla="*/ 69 w 429"/>
                <a:gd name="T91"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205">
                  <a:moveTo>
                    <a:pt x="406" y="144"/>
                  </a:moveTo>
                  <a:cubicBezTo>
                    <a:pt x="379" y="136"/>
                    <a:pt x="375" y="112"/>
                    <a:pt x="377" y="95"/>
                  </a:cubicBezTo>
                  <a:cubicBezTo>
                    <a:pt x="424" y="52"/>
                    <a:pt x="429" y="20"/>
                    <a:pt x="429" y="20"/>
                  </a:cubicBezTo>
                  <a:cubicBezTo>
                    <a:pt x="426" y="0"/>
                    <a:pt x="397" y="31"/>
                    <a:pt x="397" y="31"/>
                  </a:cubicBezTo>
                  <a:cubicBezTo>
                    <a:pt x="377" y="56"/>
                    <a:pt x="370" y="77"/>
                    <a:pt x="368" y="93"/>
                  </a:cubicBezTo>
                  <a:cubicBezTo>
                    <a:pt x="318" y="141"/>
                    <a:pt x="275" y="150"/>
                    <a:pt x="275" y="150"/>
                  </a:cubicBezTo>
                  <a:cubicBezTo>
                    <a:pt x="253" y="157"/>
                    <a:pt x="237" y="147"/>
                    <a:pt x="235" y="134"/>
                  </a:cubicBezTo>
                  <a:cubicBezTo>
                    <a:pt x="247" y="128"/>
                    <a:pt x="253" y="122"/>
                    <a:pt x="253" y="122"/>
                  </a:cubicBezTo>
                  <a:cubicBezTo>
                    <a:pt x="267" y="112"/>
                    <a:pt x="259" y="105"/>
                    <a:pt x="259" y="105"/>
                  </a:cubicBezTo>
                  <a:cubicBezTo>
                    <a:pt x="240" y="87"/>
                    <a:pt x="228" y="123"/>
                    <a:pt x="228" y="123"/>
                  </a:cubicBezTo>
                  <a:cubicBezTo>
                    <a:pt x="228" y="126"/>
                    <a:pt x="228" y="128"/>
                    <a:pt x="228" y="130"/>
                  </a:cubicBezTo>
                  <a:cubicBezTo>
                    <a:pt x="204" y="142"/>
                    <a:pt x="183" y="143"/>
                    <a:pt x="183" y="143"/>
                  </a:cubicBezTo>
                  <a:cubicBezTo>
                    <a:pt x="113" y="141"/>
                    <a:pt x="79" y="102"/>
                    <a:pt x="79" y="102"/>
                  </a:cubicBezTo>
                  <a:cubicBezTo>
                    <a:pt x="117" y="82"/>
                    <a:pt x="132" y="47"/>
                    <a:pt x="132" y="47"/>
                  </a:cubicBezTo>
                  <a:cubicBezTo>
                    <a:pt x="138" y="28"/>
                    <a:pt x="121" y="29"/>
                    <a:pt x="121" y="29"/>
                  </a:cubicBezTo>
                  <a:cubicBezTo>
                    <a:pt x="59" y="36"/>
                    <a:pt x="17" y="143"/>
                    <a:pt x="17" y="143"/>
                  </a:cubicBezTo>
                  <a:cubicBezTo>
                    <a:pt x="0" y="191"/>
                    <a:pt x="23" y="198"/>
                    <a:pt x="23" y="198"/>
                  </a:cubicBezTo>
                  <a:cubicBezTo>
                    <a:pt x="42" y="205"/>
                    <a:pt x="64" y="117"/>
                    <a:pt x="64" y="117"/>
                  </a:cubicBezTo>
                  <a:cubicBezTo>
                    <a:pt x="65" y="105"/>
                    <a:pt x="69" y="108"/>
                    <a:pt x="69" y="108"/>
                  </a:cubicBezTo>
                  <a:cubicBezTo>
                    <a:pt x="71" y="113"/>
                    <a:pt x="99" y="130"/>
                    <a:pt x="99" y="130"/>
                  </a:cubicBezTo>
                  <a:cubicBezTo>
                    <a:pt x="157" y="160"/>
                    <a:pt x="202" y="150"/>
                    <a:pt x="227" y="138"/>
                  </a:cubicBezTo>
                  <a:cubicBezTo>
                    <a:pt x="231" y="184"/>
                    <a:pt x="307" y="145"/>
                    <a:pt x="307" y="145"/>
                  </a:cubicBezTo>
                  <a:cubicBezTo>
                    <a:pt x="332" y="130"/>
                    <a:pt x="352" y="116"/>
                    <a:pt x="368" y="102"/>
                  </a:cubicBezTo>
                  <a:cubicBezTo>
                    <a:pt x="369" y="123"/>
                    <a:pt x="379" y="136"/>
                    <a:pt x="379" y="136"/>
                  </a:cubicBezTo>
                  <a:cubicBezTo>
                    <a:pt x="396" y="154"/>
                    <a:pt x="404" y="150"/>
                    <a:pt x="404" y="150"/>
                  </a:cubicBezTo>
                  <a:cubicBezTo>
                    <a:pt x="410" y="146"/>
                    <a:pt x="406" y="144"/>
                    <a:pt x="406" y="144"/>
                  </a:cubicBezTo>
                  <a:moveTo>
                    <a:pt x="380" y="76"/>
                  </a:moveTo>
                  <a:cubicBezTo>
                    <a:pt x="402" y="28"/>
                    <a:pt x="417" y="23"/>
                    <a:pt x="417" y="23"/>
                  </a:cubicBezTo>
                  <a:cubicBezTo>
                    <a:pt x="428" y="19"/>
                    <a:pt x="410" y="47"/>
                    <a:pt x="410" y="47"/>
                  </a:cubicBezTo>
                  <a:cubicBezTo>
                    <a:pt x="399" y="61"/>
                    <a:pt x="389" y="73"/>
                    <a:pt x="378" y="84"/>
                  </a:cubicBezTo>
                  <a:cubicBezTo>
                    <a:pt x="379" y="79"/>
                    <a:pt x="380" y="76"/>
                    <a:pt x="380" y="76"/>
                  </a:cubicBezTo>
                  <a:moveTo>
                    <a:pt x="237" y="123"/>
                  </a:moveTo>
                  <a:cubicBezTo>
                    <a:pt x="246" y="106"/>
                    <a:pt x="253" y="111"/>
                    <a:pt x="253" y="111"/>
                  </a:cubicBezTo>
                  <a:cubicBezTo>
                    <a:pt x="248" y="116"/>
                    <a:pt x="242" y="121"/>
                    <a:pt x="236" y="125"/>
                  </a:cubicBezTo>
                  <a:cubicBezTo>
                    <a:pt x="237" y="124"/>
                    <a:pt x="237" y="123"/>
                    <a:pt x="237" y="123"/>
                  </a:cubicBezTo>
                  <a:moveTo>
                    <a:pt x="69" y="95"/>
                  </a:moveTo>
                  <a:cubicBezTo>
                    <a:pt x="69" y="95"/>
                    <a:pt x="72" y="79"/>
                    <a:pt x="60" y="88"/>
                  </a:cubicBezTo>
                  <a:cubicBezTo>
                    <a:pt x="60" y="88"/>
                    <a:pt x="54" y="91"/>
                    <a:pt x="58" y="97"/>
                  </a:cubicBezTo>
                  <a:cubicBezTo>
                    <a:pt x="58" y="97"/>
                    <a:pt x="48" y="97"/>
                    <a:pt x="57" y="112"/>
                  </a:cubicBezTo>
                  <a:cubicBezTo>
                    <a:pt x="57" y="112"/>
                    <a:pt x="57" y="112"/>
                    <a:pt x="57" y="112"/>
                  </a:cubicBezTo>
                  <a:cubicBezTo>
                    <a:pt x="57" y="112"/>
                    <a:pt x="45" y="156"/>
                    <a:pt x="31" y="181"/>
                  </a:cubicBezTo>
                  <a:cubicBezTo>
                    <a:pt x="31" y="181"/>
                    <a:pt x="25" y="194"/>
                    <a:pt x="22" y="187"/>
                  </a:cubicBezTo>
                  <a:cubicBezTo>
                    <a:pt x="22" y="187"/>
                    <a:pt x="17" y="177"/>
                    <a:pt x="25" y="149"/>
                  </a:cubicBezTo>
                  <a:cubicBezTo>
                    <a:pt x="25" y="149"/>
                    <a:pt x="51" y="59"/>
                    <a:pt x="110" y="40"/>
                  </a:cubicBezTo>
                  <a:cubicBezTo>
                    <a:pt x="110" y="40"/>
                    <a:pt x="133" y="31"/>
                    <a:pt x="122" y="49"/>
                  </a:cubicBezTo>
                  <a:cubicBezTo>
                    <a:pt x="122" y="49"/>
                    <a:pt x="95" y="93"/>
                    <a:pt x="69"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8" name="Freeform 71">
              <a:extLst>
                <a:ext uri="{FF2B5EF4-FFF2-40B4-BE49-F238E27FC236}">
                  <a16:creationId xmlns:a16="http://schemas.microsoft.com/office/drawing/2014/main" id="{A5884717-EDEB-494C-AAB3-6D91E900FEA6}"/>
                </a:ext>
              </a:extLst>
            </p:cNvPr>
            <p:cNvSpPr>
              <a:spLocks noEditPoints="1"/>
            </p:cNvSpPr>
            <p:nvPr userDrawn="1"/>
          </p:nvSpPr>
          <p:spPr bwMode="auto">
            <a:xfrm>
              <a:off x="3686375" y="2112152"/>
              <a:ext cx="1399360" cy="407650"/>
            </a:xfrm>
            <a:custGeom>
              <a:avLst/>
              <a:gdLst>
                <a:gd name="T0" fmla="*/ 518 w 587"/>
                <a:gd name="T1" fmla="*/ 69 h 171"/>
                <a:gd name="T2" fmla="*/ 511 w 587"/>
                <a:gd name="T3" fmla="*/ 62 h 171"/>
                <a:gd name="T4" fmla="*/ 432 w 587"/>
                <a:gd name="T5" fmla="*/ 47 h 171"/>
                <a:gd name="T6" fmla="*/ 407 w 587"/>
                <a:gd name="T7" fmla="*/ 45 h 171"/>
                <a:gd name="T8" fmla="*/ 395 w 587"/>
                <a:gd name="T9" fmla="*/ 52 h 171"/>
                <a:gd name="T10" fmla="*/ 407 w 587"/>
                <a:gd name="T11" fmla="*/ 57 h 171"/>
                <a:gd name="T12" fmla="*/ 441 w 587"/>
                <a:gd name="T13" fmla="*/ 71 h 171"/>
                <a:gd name="T14" fmla="*/ 407 w 587"/>
                <a:gd name="T15" fmla="*/ 89 h 171"/>
                <a:gd name="T16" fmla="*/ 380 w 587"/>
                <a:gd name="T17" fmla="*/ 79 h 171"/>
                <a:gd name="T18" fmla="*/ 381 w 587"/>
                <a:gd name="T19" fmla="*/ 69 h 171"/>
                <a:gd name="T20" fmla="*/ 377 w 587"/>
                <a:gd name="T21" fmla="*/ 63 h 171"/>
                <a:gd name="T22" fmla="*/ 370 w 587"/>
                <a:gd name="T23" fmla="*/ 67 h 171"/>
                <a:gd name="T24" fmla="*/ 297 w 587"/>
                <a:gd name="T25" fmla="*/ 89 h 171"/>
                <a:gd name="T26" fmla="*/ 289 w 587"/>
                <a:gd name="T27" fmla="*/ 61 h 171"/>
                <a:gd name="T28" fmla="*/ 290 w 587"/>
                <a:gd name="T29" fmla="*/ 46 h 171"/>
                <a:gd name="T30" fmla="*/ 285 w 587"/>
                <a:gd name="T31" fmla="*/ 53 h 171"/>
                <a:gd name="T32" fmla="*/ 201 w 587"/>
                <a:gd name="T33" fmla="*/ 107 h 171"/>
                <a:gd name="T34" fmla="*/ 199 w 587"/>
                <a:gd name="T35" fmla="*/ 66 h 171"/>
                <a:gd name="T36" fmla="*/ 232 w 587"/>
                <a:gd name="T37" fmla="*/ 31 h 171"/>
                <a:gd name="T38" fmla="*/ 279 w 587"/>
                <a:gd name="T39" fmla="*/ 6 h 171"/>
                <a:gd name="T40" fmla="*/ 281 w 587"/>
                <a:gd name="T41" fmla="*/ 2 h 171"/>
                <a:gd name="T42" fmla="*/ 281 w 587"/>
                <a:gd name="T43" fmla="*/ 2 h 171"/>
                <a:gd name="T44" fmla="*/ 272 w 587"/>
                <a:gd name="T45" fmla="*/ 2 h 171"/>
                <a:gd name="T46" fmla="*/ 233 w 587"/>
                <a:gd name="T47" fmla="*/ 21 h 171"/>
                <a:gd name="T48" fmla="*/ 227 w 587"/>
                <a:gd name="T49" fmla="*/ 9 h 171"/>
                <a:gd name="T50" fmla="*/ 195 w 587"/>
                <a:gd name="T51" fmla="*/ 55 h 171"/>
                <a:gd name="T52" fmla="*/ 100 w 587"/>
                <a:gd name="T53" fmla="*/ 116 h 171"/>
                <a:gd name="T54" fmla="*/ 88 w 587"/>
                <a:gd name="T55" fmla="*/ 83 h 171"/>
                <a:gd name="T56" fmla="*/ 83 w 587"/>
                <a:gd name="T57" fmla="*/ 79 h 171"/>
                <a:gd name="T58" fmla="*/ 73 w 587"/>
                <a:gd name="T59" fmla="*/ 86 h 171"/>
                <a:gd name="T60" fmla="*/ 58 w 587"/>
                <a:gd name="T61" fmla="*/ 101 h 171"/>
                <a:gd name="T62" fmla="*/ 62 w 587"/>
                <a:gd name="T63" fmla="*/ 65 h 171"/>
                <a:gd name="T64" fmla="*/ 17 w 587"/>
                <a:gd name="T65" fmla="*/ 87 h 171"/>
                <a:gd name="T66" fmla="*/ 14 w 587"/>
                <a:gd name="T67" fmla="*/ 123 h 171"/>
                <a:gd name="T68" fmla="*/ 79 w 587"/>
                <a:gd name="T69" fmla="*/ 91 h 171"/>
                <a:gd name="T70" fmla="*/ 81 w 587"/>
                <a:gd name="T71" fmla="*/ 90 h 171"/>
                <a:gd name="T72" fmla="*/ 119 w 587"/>
                <a:gd name="T73" fmla="*/ 122 h 171"/>
                <a:gd name="T74" fmla="*/ 184 w 587"/>
                <a:gd name="T75" fmla="*/ 77 h 171"/>
                <a:gd name="T76" fmla="*/ 277 w 587"/>
                <a:gd name="T77" fmla="*/ 72 h 171"/>
                <a:gd name="T78" fmla="*/ 332 w 587"/>
                <a:gd name="T79" fmla="*/ 97 h 171"/>
                <a:gd name="T80" fmla="*/ 371 w 587"/>
                <a:gd name="T81" fmla="*/ 78 h 171"/>
                <a:gd name="T82" fmla="*/ 412 w 587"/>
                <a:gd name="T83" fmla="*/ 99 h 171"/>
                <a:gd name="T84" fmla="*/ 446 w 587"/>
                <a:gd name="T85" fmla="*/ 80 h 171"/>
                <a:gd name="T86" fmla="*/ 437 w 587"/>
                <a:gd name="T87" fmla="*/ 56 h 171"/>
                <a:gd name="T88" fmla="*/ 506 w 587"/>
                <a:gd name="T89" fmla="*/ 77 h 171"/>
                <a:gd name="T90" fmla="*/ 502 w 587"/>
                <a:gd name="T91" fmla="*/ 98 h 171"/>
                <a:gd name="T92" fmla="*/ 519 w 587"/>
                <a:gd name="T93" fmla="*/ 77 h 171"/>
                <a:gd name="T94" fmla="*/ 564 w 587"/>
                <a:gd name="T95" fmla="*/ 59 h 171"/>
                <a:gd name="T96" fmla="*/ 560 w 587"/>
                <a:gd name="T97" fmla="*/ 84 h 171"/>
                <a:gd name="T98" fmla="*/ 556 w 587"/>
                <a:gd name="T99" fmla="*/ 98 h 171"/>
                <a:gd name="T100" fmla="*/ 573 w 587"/>
                <a:gd name="T101" fmla="*/ 51 h 171"/>
                <a:gd name="T102" fmla="*/ 518 w 587"/>
                <a:gd name="T103" fmla="*/ 69 h 171"/>
                <a:gd name="T104" fmla="*/ 20 w 587"/>
                <a:gd name="T105" fmla="*/ 105 h 171"/>
                <a:gd name="T106" fmla="*/ 45 w 587"/>
                <a:gd name="T107" fmla="*/ 73 h 171"/>
                <a:gd name="T108" fmla="*/ 49 w 587"/>
                <a:gd name="T109" fmla="*/ 105 h 171"/>
                <a:gd name="T110" fmla="*/ 20 w 587"/>
                <a:gd name="T111"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7" h="171">
                  <a:moveTo>
                    <a:pt x="518" y="69"/>
                  </a:moveTo>
                  <a:cubicBezTo>
                    <a:pt x="518" y="69"/>
                    <a:pt x="516" y="71"/>
                    <a:pt x="511" y="62"/>
                  </a:cubicBezTo>
                  <a:cubicBezTo>
                    <a:pt x="511" y="62"/>
                    <a:pt x="500" y="42"/>
                    <a:pt x="432" y="47"/>
                  </a:cubicBezTo>
                  <a:cubicBezTo>
                    <a:pt x="432" y="47"/>
                    <a:pt x="418" y="47"/>
                    <a:pt x="407" y="45"/>
                  </a:cubicBezTo>
                  <a:cubicBezTo>
                    <a:pt x="407" y="45"/>
                    <a:pt x="396" y="43"/>
                    <a:pt x="395" y="52"/>
                  </a:cubicBezTo>
                  <a:cubicBezTo>
                    <a:pt x="395" y="52"/>
                    <a:pt x="394" y="57"/>
                    <a:pt x="407" y="57"/>
                  </a:cubicBezTo>
                  <a:cubicBezTo>
                    <a:pt x="407" y="57"/>
                    <a:pt x="440" y="52"/>
                    <a:pt x="441" y="71"/>
                  </a:cubicBezTo>
                  <a:cubicBezTo>
                    <a:pt x="441" y="71"/>
                    <a:pt x="441" y="87"/>
                    <a:pt x="407" y="89"/>
                  </a:cubicBezTo>
                  <a:cubicBezTo>
                    <a:pt x="407" y="89"/>
                    <a:pt x="385" y="90"/>
                    <a:pt x="380" y="79"/>
                  </a:cubicBezTo>
                  <a:cubicBezTo>
                    <a:pt x="380" y="79"/>
                    <a:pt x="379" y="77"/>
                    <a:pt x="381" y="69"/>
                  </a:cubicBezTo>
                  <a:cubicBezTo>
                    <a:pt x="381" y="69"/>
                    <a:pt x="383" y="63"/>
                    <a:pt x="377" y="63"/>
                  </a:cubicBezTo>
                  <a:cubicBezTo>
                    <a:pt x="377" y="63"/>
                    <a:pt x="373" y="60"/>
                    <a:pt x="370" y="67"/>
                  </a:cubicBezTo>
                  <a:cubicBezTo>
                    <a:pt x="370" y="67"/>
                    <a:pt x="330" y="99"/>
                    <a:pt x="297" y="89"/>
                  </a:cubicBezTo>
                  <a:cubicBezTo>
                    <a:pt x="297" y="89"/>
                    <a:pt x="281" y="84"/>
                    <a:pt x="289" y="61"/>
                  </a:cubicBezTo>
                  <a:cubicBezTo>
                    <a:pt x="289" y="61"/>
                    <a:pt x="298" y="46"/>
                    <a:pt x="290" y="46"/>
                  </a:cubicBezTo>
                  <a:cubicBezTo>
                    <a:pt x="290" y="46"/>
                    <a:pt x="286" y="45"/>
                    <a:pt x="285" y="53"/>
                  </a:cubicBezTo>
                  <a:cubicBezTo>
                    <a:pt x="285" y="53"/>
                    <a:pt x="243" y="106"/>
                    <a:pt x="201" y="107"/>
                  </a:cubicBezTo>
                  <a:cubicBezTo>
                    <a:pt x="201" y="107"/>
                    <a:pt x="177" y="110"/>
                    <a:pt x="199" y="66"/>
                  </a:cubicBezTo>
                  <a:cubicBezTo>
                    <a:pt x="199" y="66"/>
                    <a:pt x="212" y="43"/>
                    <a:pt x="232" y="31"/>
                  </a:cubicBezTo>
                  <a:cubicBezTo>
                    <a:pt x="232" y="31"/>
                    <a:pt x="278" y="7"/>
                    <a:pt x="279" y="6"/>
                  </a:cubicBezTo>
                  <a:cubicBezTo>
                    <a:pt x="280" y="5"/>
                    <a:pt x="283" y="4"/>
                    <a:pt x="281" y="2"/>
                  </a:cubicBezTo>
                  <a:cubicBezTo>
                    <a:pt x="281" y="2"/>
                    <a:pt x="281" y="2"/>
                    <a:pt x="281" y="2"/>
                  </a:cubicBezTo>
                  <a:cubicBezTo>
                    <a:pt x="281" y="2"/>
                    <a:pt x="277" y="0"/>
                    <a:pt x="272" y="2"/>
                  </a:cubicBezTo>
                  <a:cubicBezTo>
                    <a:pt x="233" y="21"/>
                    <a:pt x="233" y="21"/>
                    <a:pt x="233" y="21"/>
                  </a:cubicBezTo>
                  <a:cubicBezTo>
                    <a:pt x="233" y="21"/>
                    <a:pt x="238" y="4"/>
                    <a:pt x="227" y="9"/>
                  </a:cubicBezTo>
                  <a:cubicBezTo>
                    <a:pt x="227" y="9"/>
                    <a:pt x="212" y="22"/>
                    <a:pt x="195" y="55"/>
                  </a:cubicBezTo>
                  <a:cubicBezTo>
                    <a:pt x="195" y="55"/>
                    <a:pt x="131" y="120"/>
                    <a:pt x="100" y="116"/>
                  </a:cubicBezTo>
                  <a:cubicBezTo>
                    <a:pt x="100" y="116"/>
                    <a:pt x="80" y="117"/>
                    <a:pt x="88" y="83"/>
                  </a:cubicBezTo>
                  <a:cubicBezTo>
                    <a:pt x="88" y="83"/>
                    <a:pt x="89" y="80"/>
                    <a:pt x="83" y="79"/>
                  </a:cubicBezTo>
                  <a:cubicBezTo>
                    <a:pt x="83" y="79"/>
                    <a:pt x="79" y="77"/>
                    <a:pt x="73" y="86"/>
                  </a:cubicBezTo>
                  <a:cubicBezTo>
                    <a:pt x="73" y="86"/>
                    <a:pt x="69" y="94"/>
                    <a:pt x="58" y="101"/>
                  </a:cubicBezTo>
                  <a:cubicBezTo>
                    <a:pt x="58" y="101"/>
                    <a:pt x="77" y="79"/>
                    <a:pt x="62" y="65"/>
                  </a:cubicBezTo>
                  <a:cubicBezTo>
                    <a:pt x="62" y="65"/>
                    <a:pt x="44" y="49"/>
                    <a:pt x="17" y="87"/>
                  </a:cubicBezTo>
                  <a:cubicBezTo>
                    <a:pt x="17" y="87"/>
                    <a:pt x="0" y="113"/>
                    <a:pt x="14" y="123"/>
                  </a:cubicBezTo>
                  <a:cubicBezTo>
                    <a:pt x="14" y="123"/>
                    <a:pt x="29" y="136"/>
                    <a:pt x="79" y="91"/>
                  </a:cubicBezTo>
                  <a:cubicBezTo>
                    <a:pt x="81" y="90"/>
                    <a:pt x="81" y="90"/>
                    <a:pt x="81" y="90"/>
                  </a:cubicBezTo>
                  <a:cubicBezTo>
                    <a:pt x="81" y="90"/>
                    <a:pt x="66" y="139"/>
                    <a:pt x="119" y="122"/>
                  </a:cubicBezTo>
                  <a:cubicBezTo>
                    <a:pt x="119" y="122"/>
                    <a:pt x="152" y="109"/>
                    <a:pt x="184" y="77"/>
                  </a:cubicBezTo>
                  <a:cubicBezTo>
                    <a:pt x="184" y="77"/>
                    <a:pt x="157" y="171"/>
                    <a:pt x="277" y="72"/>
                  </a:cubicBezTo>
                  <a:cubicBezTo>
                    <a:pt x="277" y="72"/>
                    <a:pt x="270" y="111"/>
                    <a:pt x="332" y="97"/>
                  </a:cubicBezTo>
                  <a:cubicBezTo>
                    <a:pt x="332" y="97"/>
                    <a:pt x="355" y="90"/>
                    <a:pt x="371" y="78"/>
                  </a:cubicBezTo>
                  <a:cubicBezTo>
                    <a:pt x="371" y="78"/>
                    <a:pt x="372" y="101"/>
                    <a:pt x="412" y="99"/>
                  </a:cubicBezTo>
                  <a:cubicBezTo>
                    <a:pt x="412" y="99"/>
                    <a:pt x="435" y="99"/>
                    <a:pt x="446" y="80"/>
                  </a:cubicBezTo>
                  <a:cubicBezTo>
                    <a:pt x="446" y="80"/>
                    <a:pt x="454" y="64"/>
                    <a:pt x="437" y="56"/>
                  </a:cubicBezTo>
                  <a:cubicBezTo>
                    <a:pt x="437" y="56"/>
                    <a:pt x="515" y="54"/>
                    <a:pt x="506" y="77"/>
                  </a:cubicBezTo>
                  <a:cubicBezTo>
                    <a:pt x="506" y="77"/>
                    <a:pt x="490" y="100"/>
                    <a:pt x="502" y="98"/>
                  </a:cubicBezTo>
                  <a:cubicBezTo>
                    <a:pt x="502" y="98"/>
                    <a:pt x="508" y="98"/>
                    <a:pt x="519" y="77"/>
                  </a:cubicBezTo>
                  <a:cubicBezTo>
                    <a:pt x="519" y="77"/>
                    <a:pt x="545" y="46"/>
                    <a:pt x="564" y="59"/>
                  </a:cubicBezTo>
                  <a:cubicBezTo>
                    <a:pt x="564" y="59"/>
                    <a:pt x="572" y="67"/>
                    <a:pt x="560" y="84"/>
                  </a:cubicBezTo>
                  <a:cubicBezTo>
                    <a:pt x="560" y="84"/>
                    <a:pt x="547" y="103"/>
                    <a:pt x="556" y="98"/>
                  </a:cubicBezTo>
                  <a:cubicBezTo>
                    <a:pt x="556" y="98"/>
                    <a:pt x="587" y="67"/>
                    <a:pt x="573" y="51"/>
                  </a:cubicBezTo>
                  <a:cubicBezTo>
                    <a:pt x="573" y="51"/>
                    <a:pt x="558" y="32"/>
                    <a:pt x="518" y="69"/>
                  </a:cubicBezTo>
                  <a:moveTo>
                    <a:pt x="20" y="105"/>
                  </a:moveTo>
                  <a:cubicBezTo>
                    <a:pt x="20" y="105"/>
                    <a:pt x="18" y="88"/>
                    <a:pt x="45" y="73"/>
                  </a:cubicBezTo>
                  <a:cubicBezTo>
                    <a:pt x="45" y="73"/>
                    <a:pt x="77" y="60"/>
                    <a:pt x="49" y="105"/>
                  </a:cubicBezTo>
                  <a:cubicBezTo>
                    <a:pt x="49" y="105"/>
                    <a:pt x="22" y="125"/>
                    <a:pt x="20"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9" name="Freeform 72">
              <a:extLst>
                <a:ext uri="{FF2B5EF4-FFF2-40B4-BE49-F238E27FC236}">
                  <a16:creationId xmlns:a16="http://schemas.microsoft.com/office/drawing/2014/main" id="{F93F8086-7BD0-B340-ABAA-FD70F68D17BD}"/>
                </a:ext>
              </a:extLst>
            </p:cNvPr>
            <p:cNvSpPr>
              <a:spLocks noEditPoints="1"/>
            </p:cNvSpPr>
            <p:nvPr userDrawn="1"/>
          </p:nvSpPr>
          <p:spPr bwMode="auto">
            <a:xfrm>
              <a:off x="5080967" y="1983421"/>
              <a:ext cx="1304003" cy="796229"/>
            </a:xfrm>
            <a:custGeom>
              <a:avLst/>
              <a:gdLst>
                <a:gd name="T0" fmla="*/ 530 w 547"/>
                <a:gd name="T1" fmla="*/ 96 h 334"/>
                <a:gd name="T2" fmla="*/ 435 w 547"/>
                <a:gd name="T3" fmla="*/ 85 h 334"/>
                <a:gd name="T4" fmla="*/ 425 w 547"/>
                <a:gd name="T5" fmla="*/ 88 h 334"/>
                <a:gd name="T6" fmla="*/ 359 w 547"/>
                <a:gd name="T7" fmla="*/ 121 h 334"/>
                <a:gd name="T8" fmla="*/ 333 w 547"/>
                <a:gd name="T9" fmla="*/ 102 h 334"/>
                <a:gd name="T10" fmla="*/ 324 w 547"/>
                <a:gd name="T11" fmla="*/ 99 h 334"/>
                <a:gd name="T12" fmla="*/ 298 w 547"/>
                <a:gd name="T13" fmla="*/ 118 h 334"/>
                <a:gd name="T14" fmla="*/ 245 w 547"/>
                <a:gd name="T15" fmla="*/ 113 h 334"/>
                <a:gd name="T16" fmla="*/ 237 w 547"/>
                <a:gd name="T17" fmla="*/ 94 h 334"/>
                <a:gd name="T18" fmla="*/ 195 w 547"/>
                <a:gd name="T19" fmla="*/ 120 h 334"/>
                <a:gd name="T20" fmla="*/ 183 w 547"/>
                <a:gd name="T21" fmla="*/ 135 h 334"/>
                <a:gd name="T22" fmla="*/ 218 w 547"/>
                <a:gd name="T23" fmla="*/ 68 h 334"/>
                <a:gd name="T24" fmla="*/ 233 w 547"/>
                <a:gd name="T25" fmla="*/ 12 h 334"/>
                <a:gd name="T26" fmla="*/ 223 w 547"/>
                <a:gd name="T27" fmla="*/ 16 h 334"/>
                <a:gd name="T28" fmla="*/ 214 w 547"/>
                <a:gd name="T29" fmla="*/ 46 h 334"/>
                <a:gd name="T30" fmla="*/ 194 w 547"/>
                <a:gd name="T31" fmla="*/ 86 h 334"/>
                <a:gd name="T32" fmla="*/ 97 w 547"/>
                <a:gd name="T33" fmla="*/ 124 h 334"/>
                <a:gd name="T34" fmla="*/ 99 w 547"/>
                <a:gd name="T35" fmla="*/ 96 h 334"/>
                <a:gd name="T36" fmla="*/ 73 w 547"/>
                <a:gd name="T37" fmla="*/ 72 h 334"/>
                <a:gd name="T38" fmla="*/ 10 w 547"/>
                <a:gd name="T39" fmla="*/ 129 h 334"/>
                <a:gd name="T40" fmla="*/ 15 w 547"/>
                <a:gd name="T41" fmla="*/ 152 h 334"/>
                <a:gd name="T42" fmla="*/ 17 w 547"/>
                <a:gd name="T43" fmla="*/ 144 h 334"/>
                <a:gd name="T44" fmla="*/ 34 w 547"/>
                <a:gd name="T45" fmla="*/ 110 h 334"/>
                <a:gd name="T46" fmla="*/ 81 w 547"/>
                <a:gd name="T47" fmla="*/ 83 h 334"/>
                <a:gd name="T48" fmla="*/ 88 w 547"/>
                <a:gd name="T49" fmla="*/ 114 h 334"/>
                <a:gd name="T50" fmla="*/ 87 w 547"/>
                <a:gd name="T51" fmla="*/ 124 h 334"/>
                <a:gd name="T52" fmla="*/ 75 w 547"/>
                <a:gd name="T53" fmla="*/ 121 h 334"/>
                <a:gd name="T54" fmla="*/ 67 w 547"/>
                <a:gd name="T55" fmla="*/ 117 h 334"/>
                <a:gd name="T56" fmla="*/ 65 w 547"/>
                <a:gd name="T57" fmla="*/ 150 h 334"/>
                <a:gd name="T58" fmla="*/ 89 w 547"/>
                <a:gd name="T59" fmla="*/ 146 h 334"/>
                <a:gd name="T60" fmla="*/ 94 w 547"/>
                <a:gd name="T61" fmla="*/ 135 h 334"/>
                <a:gd name="T62" fmla="*/ 186 w 547"/>
                <a:gd name="T63" fmla="*/ 103 h 334"/>
                <a:gd name="T64" fmla="*/ 177 w 547"/>
                <a:gd name="T65" fmla="*/ 126 h 334"/>
                <a:gd name="T66" fmla="*/ 166 w 547"/>
                <a:gd name="T67" fmla="*/ 154 h 334"/>
                <a:gd name="T68" fmla="*/ 180 w 547"/>
                <a:gd name="T69" fmla="*/ 149 h 334"/>
                <a:gd name="T70" fmla="*/ 230 w 547"/>
                <a:gd name="T71" fmla="*/ 100 h 334"/>
                <a:gd name="T72" fmla="*/ 233 w 547"/>
                <a:gd name="T73" fmla="*/ 109 h 334"/>
                <a:gd name="T74" fmla="*/ 321 w 547"/>
                <a:gd name="T75" fmla="*/ 111 h 334"/>
                <a:gd name="T76" fmla="*/ 393 w 547"/>
                <a:gd name="T77" fmla="*/ 117 h 334"/>
                <a:gd name="T78" fmla="*/ 323 w 547"/>
                <a:gd name="T79" fmla="*/ 285 h 334"/>
                <a:gd name="T80" fmla="*/ 333 w 547"/>
                <a:gd name="T81" fmla="*/ 321 h 334"/>
                <a:gd name="T82" fmla="*/ 391 w 547"/>
                <a:gd name="T83" fmla="*/ 235 h 334"/>
                <a:gd name="T84" fmla="*/ 424 w 547"/>
                <a:gd name="T85" fmla="*/ 121 h 334"/>
                <a:gd name="T86" fmla="*/ 432 w 547"/>
                <a:gd name="T87" fmla="*/ 100 h 334"/>
                <a:gd name="T88" fmla="*/ 435 w 547"/>
                <a:gd name="T89" fmla="*/ 96 h 334"/>
                <a:gd name="T90" fmla="*/ 438 w 547"/>
                <a:gd name="T91" fmla="*/ 94 h 334"/>
                <a:gd name="T92" fmla="*/ 510 w 547"/>
                <a:gd name="T93" fmla="*/ 92 h 334"/>
                <a:gd name="T94" fmla="*/ 524 w 547"/>
                <a:gd name="T95" fmla="*/ 134 h 334"/>
                <a:gd name="T96" fmla="*/ 461 w 547"/>
                <a:gd name="T97" fmla="*/ 149 h 334"/>
                <a:gd name="T98" fmla="*/ 448 w 547"/>
                <a:gd name="T99" fmla="*/ 146 h 334"/>
                <a:gd name="T100" fmla="*/ 494 w 547"/>
                <a:gd name="T101" fmla="*/ 160 h 334"/>
                <a:gd name="T102" fmla="*/ 534 w 547"/>
                <a:gd name="T103" fmla="*/ 137 h 334"/>
                <a:gd name="T104" fmla="*/ 530 w 547"/>
                <a:gd name="T105" fmla="*/ 96 h 334"/>
                <a:gd name="T106" fmla="*/ 74 w 547"/>
                <a:gd name="T107" fmla="*/ 145 h 334"/>
                <a:gd name="T108" fmla="*/ 68 w 547"/>
                <a:gd name="T109" fmla="*/ 130 h 334"/>
                <a:gd name="T110" fmla="*/ 85 w 547"/>
                <a:gd name="T111" fmla="*/ 135 h 334"/>
                <a:gd name="T112" fmla="*/ 74 w 547"/>
                <a:gd name="T113" fmla="*/ 145 h 334"/>
                <a:gd name="T114" fmla="*/ 373 w 547"/>
                <a:gd name="T115" fmla="*/ 259 h 334"/>
                <a:gd name="T116" fmla="*/ 345 w 547"/>
                <a:gd name="T117" fmla="*/ 310 h 334"/>
                <a:gd name="T118" fmla="*/ 343 w 547"/>
                <a:gd name="T119" fmla="*/ 234 h 334"/>
                <a:gd name="T120" fmla="*/ 417 w 547"/>
                <a:gd name="T121" fmla="*/ 109 h 334"/>
                <a:gd name="T122" fmla="*/ 373 w 547"/>
                <a:gd name="T123"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334">
                  <a:moveTo>
                    <a:pt x="530" y="96"/>
                  </a:moveTo>
                  <a:cubicBezTo>
                    <a:pt x="492" y="54"/>
                    <a:pt x="435" y="85"/>
                    <a:pt x="435" y="85"/>
                  </a:cubicBezTo>
                  <a:cubicBezTo>
                    <a:pt x="427" y="83"/>
                    <a:pt x="425" y="88"/>
                    <a:pt x="425" y="88"/>
                  </a:cubicBezTo>
                  <a:cubicBezTo>
                    <a:pt x="393" y="114"/>
                    <a:pt x="359" y="121"/>
                    <a:pt x="359" y="121"/>
                  </a:cubicBezTo>
                  <a:cubicBezTo>
                    <a:pt x="328" y="127"/>
                    <a:pt x="333" y="102"/>
                    <a:pt x="333" y="102"/>
                  </a:cubicBezTo>
                  <a:cubicBezTo>
                    <a:pt x="333" y="89"/>
                    <a:pt x="324" y="99"/>
                    <a:pt x="324" y="99"/>
                  </a:cubicBezTo>
                  <a:cubicBezTo>
                    <a:pt x="318" y="107"/>
                    <a:pt x="298" y="118"/>
                    <a:pt x="298" y="118"/>
                  </a:cubicBezTo>
                  <a:cubicBezTo>
                    <a:pt x="257" y="139"/>
                    <a:pt x="245" y="113"/>
                    <a:pt x="245" y="113"/>
                  </a:cubicBezTo>
                  <a:cubicBezTo>
                    <a:pt x="237" y="94"/>
                    <a:pt x="237" y="94"/>
                    <a:pt x="237" y="94"/>
                  </a:cubicBezTo>
                  <a:cubicBezTo>
                    <a:pt x="228" y="71"/>
                    <a:pt x="195" y="120"/>
                    <a:pt x="195" y="120"/>
                  </a:cubicBezTo>
                  <a:cubicBezTo>
                    <a:pt x="185" y="137"/>
                    <a:pt x="183" y="135"/>
                    <a:pt x="183" y="135"/>
                  </a:cubicBezTo>
                  <a:cubicBezTo>
                    <a:pt x="190" y="110"/>
                    <a:pt x="218" y="68"/>
                    <a:pt x="218" y="68"/>
                  </a:cubicBezTo>
                  <a:cubicBezTo>
                    <a:pt x="239" y="31"/>
                    <a:pt x="233" y="12"/>
                    <a:pt x="233" y="12"/>
                  </a:cubicBezTo>
                  <a:cubicBezTo>
                    <a:pt x="228" y="0"/>
                    <a:pt x="223" y="16"/>
                    <a:pt x="223" y="16"/>
                  </a:cubicBezTo>
                  <a:cubicBezTo>
                    <a:pt x="221" y="29"/>
                    <a:pt x="214" y="46"/>
                    <a:pt x="214" y="46"/>
                  </a:cubicBezTo>
                  <a:cubicBezTo>
                    <a:pt x="204" y="73"/>
                    <a:pt x="194" y="86"/>
                    <a:pt x="194" y="86"/>
                  </a:cubicBezTo>
                  <a:cubicBezTo>
                    <a:pt x="147" y="117"/>
                    <a:pt x="116" y="124"/>
                    <a:pt x="97" y="124"/>
                  </a:cubicBezTo>
                  <a:cubicBezTo>
                    <a:pt x="100" y="109"/>
                    <a:pt x="99" y="96"/>
                    <a:pt x="99" y="96"/>
                  </a:cubicBezTo>
                  <a:cubicBezTo>
                    <a:pt x="96" y="67"/>
                    <a:pt x="73" y="72"/>
                    <a:pt x="73" y="72"/>
                  </a:cubicBezTo>
                  <a:cubicBezTo>
                    <a:pt x="35" y="77"/>
                    <a:pt x="10" y="129"/>
                    <a:pt x="10" y="129"/>
                  </a:cubicBezTo>
                  <a:cubicBezTo>
                    <a:pt x="0" y="154"/>
                    <a:pt x="15" y="152"/>
                    <a:pt x="15" y="152"/>
                  </a:cubicBezTo>
                  <a:cubicBezTo>
                    <a:pt x="25" y="149"/>
                    <a:pt x="17" y="144"/>
                    <a:pt x="17" y="144"/>
                  </a:cubicBezTo>
                  <a:cubicBezTo>
                    <a:pt x="17" y="130"/>
                    <a:pt x="34" y="110"/>
                    <a:pt x="34" y="110"/>
                  </a:cubicBezTo>
                  <a:cubicBezTo>
                    <a:pt x="72" y="70"/>
                    <a:pt x="81" y="83"/>
                    <a:pt x="81" y="83"/>
                  </a:cubicBezTo>
                  <a:cubicBezTo>
                    <a:pt x="80" y="83"/>
                    <a:pt x="92" y="89"/>
                    <a:pt x="88" y="114"/>
                  </a:cubicBezTo>
                  <a:cubicBezTo>
                    <a:pt x="88" y="118"/>
                    <a:pt x="87" y="121"/>
                    <a:pt x="87" y="124"/>
                  </a:cubicBezTo>
                  <a:cubicBezTo>
                    <a:pt x="79" y="123"/>
                    <a:pt x="75" y="121"/>
                    <a:pt x="75" y="121"/>
                  </a:cubicBezTo>
                  <a:cubicBezTo>
                    <a:pt x="69" y="115"/>
                    <a:pt x="67" y="117"/>
                    <a:pt x="67" y="117"/>
                  </a:cubicBezTo>
                  <a:cubicBezTo>
                    <a:pt x="50" y="123"/>
                    <a:pt x="65" y="150"/>
                    <a:pt x="65" y="150"/>
                  </a:cubicBezTo>
                  <a:cubicBezTo>
                    <a:pt x="77" y="167"/>
                    <a:pt x="89" y="146"/>
                    <a:pt x="89" y="146"/>
                  </a:cubicBezTo>
                  <a:cubicBezTo>
                    <a:pt x="91" y="142"/>
                    <a:pt x="93" y="139"/>
                    <a:pt x="94" y="135"/>
                  </a:cubicBezTo>
                  <a:cubicBezTo>
                    <a:pt x="135" y="134"/>
                    <a:pt x="186" y="103"/>
                    <a:pt x="186" y="103"/>
                  </a:cubicBezTo>
                  <a:cubicBezTo>
                    <a:pt x="185" y="112"/>
                    <a:pt x="177" y="126"/>
                    <a:pt x="177" y="126"/>
                  </a:cubicBezTo>
                  <a:cubicBezTo>
                    <a:pt x="161" y="155"/>
                    <a:pt x="166" y="154"/>
                    <a:pt x="166" y="154"/>
                  </a:cubicBezTo>
                  <a:cubicBezTo>
                    <a:pt x="171" y="165"/>
                    <a:pt x="180" y="149"/>
                    <a:pt x="180" y="149"/>
                  </a:cubicBezTo>
                  <a:cubicBezTo>
                    <a:pt x="230" y="82"/>
                    <a:pt x="230" y="100"/>
                    <a:pt x="230" y="100"/>
                  </a:cubicBezTo>
                  <a:cubicBezTo>
                    <a:pt x="233" y="109"/>
                    <a:pt x="233" y="109"/>
                    <a:pt x="233" y="109"/>
                  </a:cubicBezTo>
                  <a:cubicBezTo>
                    <a:pt x="257" y="165"/>
                    <a:pt x="321" y="111"/>
                    <a:pt x="321" y="111"/>
                  </a:cubicBezTo>
                  <a:cubicBezTo>
                    <a:pt x="337" y="152"/>
                    <a:pt x="393" y="117"/>
                    <a:pt x="393" y="117"/>
                  </a:cubicBezTo>
                  <a:cubicBezTo>
                    <a:pt x="332" y="198"/>
                    <a:pt x="323" y="285"/>
                    <a:pt x="323" y="285"/>
                  </a:cubicBezTo>
                  <a:cubicBezTo>
                    <a:pt x="319" y="317"/>
                    <a:pt x="333" y="321"/>
                    <a:pt x="333" y="321"/>
                  </a:cubicBezTo>
                  <a:cubicBezTo>
                    <a:pt x="368" y="334"/>
                    <a:pt x="391" y="235"/>
                    <a:pt x="391" y="235"/>
                  </a:cubicBezTo>
                  <a:cubicBezTo>
                    <a:pt x="424" y="121"/>
                    <a:pt x="424" y="121"/>
                    <a:pt x="424" y="121"/>
                  </a:cubicBezTo>
                  <a:cubicBezTo>
                    <a:pt x="429" y="100"/>
                    <a:pt x="432" y="100"/>
                    <a:pt x="432" y="100"/>
                  </a:cubicBezTo>
                  <a:cubicBezTo>
                    <a:pt x="434" y="97"/>
                    <a:pt x="435" y="96"/>
                    <a:pt x="435" y="96"/>
                  </a:cubicBezTo>
                  <a:cubicBezTo>
                    <a:pt x="437" y="94"/>
                    <a:pt x="438" y="94"/>
                    <a:pt x="438" y="94"/>
                  </a:cubicBezTo>
                  <a:cubicBezTo>
                    <a:pt x="485" y="70"/>
                    <a:pt x="510" y="92"/>
                    <a:pt x="510" y="92"/>
                  </a:cubicBezTo>
                  <a:cubicBezTo>
                    <a:pt x="540" y="114"/>
                    <a:pt x="524" y="134"/>
                    <a:pt x="524" y="134"/>
                  </a:cubicBezTo>
                  <a:cubicBezTo>
                    <a:pt x="496" y="163"/>
                    <a:pt x="461" y="149"/>
                    <a:pt x="461" y="149"/>
                  </a:cubicBezTo>
                  <a:cubicBezTo>
                    <a:pt x="447" y="142"/>
                    <a:pt x="448" y="146"/>
                    <a:pt x="448" y="146"/>
                  </a:cubicBezTo>
                  <a:cubicBezTo>
                    <a:pt x="467" y="163"/>
                    <a:pt x="494" y="160"/>
                    <a:pt x="494" y="160"/>
                  </a:cubicBezTo>
                  <a:cubicBezTo>
                    <a:pt x="518" y="158"/>
                    <a:pt x="534" y="137"/>
                    <a:pt x="534" y="137"/>
                  </a:cubicBezTo>
                  <a:cubicBezTo>
                    <a:pt x="547" y="117"/>
                    <a:pt x="530" y="96"/>
                    <a:pt x="530" y="96"/>
                  </a:cubicBezTo>
                  <a:moveTo>
                    <a:pt x="74" y="145"/>
                  </a:moveTo>
                  <a:cubicBezTo>
                    <a:pt x="70" y="142"/>
                    <a:pt x="68" y="130"/>
                    <a:pt x="68" y="130"/>
                  </a:cubicBezTo>
                  <a:cubicBezTo>
                    <a:pt x="73" y="133"/>
                    <a:pt x="79" y="134"/>
                    <a:pt x="85" y="135"/>
                  </a:cubicBezTo>
                  <a:cubicBezTo>
                    <a:pt x="80" y="154"/>
                    <a:pt x="74" y="145"/>
                    <a:pt x="74" y="145"/>
                  </a:cubicBezTo>
                  <a:moveTo>
                    <a:pt x="373" y="259"/>
                  </a:moveTo>
                  <a:cubicBezTo>
                    <a:pt x="359" y="304"/>
                    <a:pt x="345" y="310"/>
                    <a:pt x="345" y="310"/>
                  </a:cubicBezTo>
                  <a:cubicBezTo>
                    <a:pt x="317" y="318"/>
                    <a:pt x="343" y="234"/>
                    <a:pt x="343" y="234"/>
                  </a:cubicBezTo>
                  <a:cubicBezTo>
                    <a:pt x="372" y="140"/>
                    <a:pt x="417" y="109"/>
                    <a:pt x="417" y="109"/>
                  </a:cubicBezTo>
                  <a:cubicBezTo>
                    <a:pt x="421" y="107"/>
                    <a:pt x="373" y="259"/>
                    <a:pt x="373"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100" name="Freeform 73">
              <a:extLst>
                <a:ext uri="{FF2B5EF4-FFF2-40B4-BE49-F238E27FC236}">
                  <a16:creationId xmlns:a16="http://schemas.microsoft.com/office/drawing/2014/main" id="{79FEA98E-BB87-0B44-9F8B-FC36922AC1BB}"/>
                </a:ext>
              </a:extLst>
            </p:cNvPr>
            <p:cNvSpPr>
              <a:spLocks/>
            </p:cNvSpPr>
            <p:nvPr userDrawn="1"/>
          </p:nvSpPr>
          <p:spPr bwMode="auto">
            <a:xfrm>
              <a:off x="3080859" y="2410142"/>
              <a:ext cx="2784417" cy="123964"/>
            </a:xfrm>
            <a:custGeom>
              <a:avLst/>
              <a:gdLst>
                <a:gd name="T0" fmla="*/ 0 w 1168"/>
                <a:gd name="T1" fmla="*/ 46 h 52"/>
                <a:gd name="T2" fmla="*/ 607 w 1168"/>
                <a:gd name="T3" fmla="*/ 14 h 52"/>
                <a:gd name="T4" fmla="*/ 1168 w 1168"/>
                <a:gd name="T5" fmla="*/ 32 h 52"/>
                <a:gd name="T6" fmla="*/ 1164 w 1168"/>
                <a:gd name="T7" fmla="*/ 40 h 52"/>
                <a:gd name="T8" fmla="*/ 756 w 1168"/>
                <a:gd name="T9" fmla="*/ 18 h 52"/>
                <a:gd name="T10" fmla="*/ 12 w 1168"/>
                <a:gd name="T11" fmla="*/ 52 h 52"/>
                <a:gd name="T12" fmla="*/ 0 w 1168"/>
                <a:gd name="T13" fmla="*/ 46 h 52"/>
              </a:gdLst>
              <a:ahLst/>
              <a:cxnLst>
                <a:cxn ang="0">
                  <a:pos x="T0" y="T1"/>
                </a:cxn>
                <a:cxn ang="0">
                  <a:pos x="T2" y="T3"/>
                </a:cxn>
                <a:cxn ang="0">
                  <a:pos x="T4" y="T5"/>
                </a:cxn>
                <a:cxn ang="0">
                  <a:pos x="T6" y="T7"/>
                </a:cxn>
                <a:cxn ang="0">
                  <a:pos x="T8" y="T9"/>
                </a:cxn>
                <a:cxn ang="0">
                  <a:pos x="T10" y="T11"/>
                </a:cxn>
                <a:cxn ang="0">
                  <a:pos x="T12" y="T13"/>
                </a:cxn>
              </a:cxnLst>
              <a:rect l="0" t="0" r="r" b="b"/>
              <a:pathLst>
                <a:path w="1168" h="52">
                  <a:moveTo>
                    <a:pt x="0" y="46"/>
                  </a:moveTo>
                  <a:cubicBezTo>
                    <a:pt x="0" y="46"/>
                    <a:pt x="417" y="14"/>
                    <a:pt x="607" y="14"/>
                  </a:cubicBezTo>
                  <a:cubicBezTo>
                    <a:pt x="607" y="14"/>
                    <a:pt x="1089" y="0"/>
                    <a:pt x="1168" y="32"/>
                  </a:cubicBezTo>
                  <a:cubicBezTo>
                    <a:pt x="1164" y="40"/>
                    <a:pt x="1164" y="40"/>
                    <a:pt x="1164" y="40"/>
                  </a:cubicBezTo>
                  <a:cubicBezTo>
                    <a:pt x="1164" y="40"/>
                    <a:pt x="1059" y="16"/>
                    <a:pt x="756" y="18"/>
                  </a:cubicBezTo>
                  <a:cubicBezTo>
                    <a:pt x="756" y="18"/>
                    <a:pt x="183" y="28"/>
                    <a:pt x="12" y="52"/>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101" name="Freeform 74">
              <a:extLst>
                <a:ext uri="{FF2B5EF4-FFF2-40B4-BE49-F238E27FC236}">
                  <a16:creationId xmlns:a16="http://schemas.microsoft.com/office/drawing/2014/main" id="{D6794B8A-EEB4-9541-BD62-77B7355C5A31}"/>
                </a:ext>
              </a:extLst>
            </p:cNvPr>
            <p:cNvSpPr>
              <a:spLocks/>
            </p:cNvSpPr>
            <p:nvPr userDrawn="1"/>
          </p:nvSpPr>
          <p:spPr bwMode="auto">
            <a:xfrm>
              <a:off x="6284846" y="2045402"/>
              <a:ext cx="57214" cy="69134"/>
            </a:xfrm>
            <a:custGeom>
              <a:avLst/>
              <a:gdLst>
                <a:gd name="T0" fmla="*/ 48 w 48"/>
                <a:gd name="T1" fmla="*/ 0 h 58"/>
                <a:gd name="T2" fmla="*/ 48 w 48"/>
                <a:gd name="T3" fmla="*/ 8 h 58"/>
                <a:gd name="T4" fmla="*/ 28 w 48"/>
                <a:gd name="T5" fmla="*/ 8 h 58"/>
                <a:gd name="T6" fmla="*/ 28 w 48"/>
                <a:gd name="T7" fmla="*/ 58 h 58"/>
                <a:gd name="T8" fmla="*/ 20 w 48"/>
                <a:gd name="T9" fmla="*/ 58 h 58"/>
                <a:gd name="T10" fmla="*/ 20 w 48"/>
                <a:gd name="T11" fmla="*/ 8 h 58"/>
                <a:gd name="T12" fmla="*/ 0 w 48"/>
                <a:gd name="T13" fmla="*/ 8 h 58"/>
                <a:gd name="T14" fmla="*/ 0 w 48"/>
                <a:gd name="T15" fmla="*/ 0 h 58"/>
                <a:gd name="T16" fmla="*/ 48 w 4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48" y="0"/>
                  </a:moveTo>
                  <a:lnTo>
                    <a:pt x="48" y="8"/>
                  </a:lnTo>
                  <a:lnTo>
                    <a:pt x="28" y="8"/>
                  </a:lnTo>
                  <a:lnTo>
                    <a:pt x="28" y="58"/>
                  </a:lnTo>
                  <a:lnTo>
                    <a:pt x="20" y="58"/>
                  </a:lnTo>
                  <a:lnTo>
                    <a:pt x="20" y="8"/>
                  </a:lnTo>
                  <a:lnTo>
                    <a:pt x="0" y="8"/>
                  </a:ln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102" name="Freeform 75">
              <a:extLst>
                <a:ext uri="{FF2B5EF4-FFF2-40B4-BE49-F238E27FC236}">
                  <a16:creationId xmlns:a16="http://schemas.microsoft.com/office/drawing/2014/main" id="{1B0908A7-98A9-BA48-B88A-905370A16B01}"/>
                </a:ext>
              </a:extLst>
            </p:cNvPr>
            <p:cNvSpPr>
              <a:spLocks/>
            </p:cNvSpPr>
            <p:nvPr userDrawn="1"/>
          </p:nvSpPr>
          <p:spPr bwMode="auto">
            <a:xfrm>
              <a:off x="6349212" y="2045402"/>
              <a:ext cx="66750" cy="69134"/>
            </a:xfrm>
            <a:custGeom>
              <a:avLst/>
              <a:gdLst>
                <a:gd name="T0" fmla="*/ 28 w 28"/>
                <a:gd name="T1" fmla="*/ 0 h 29"/>
                <a:gd name="T2" fmla="*/ 28 w 28"/>
                <a:gd name="T3" fmla="*/ 29 h 29"/>
                <a:gd name="T4" fmla="*/ 24 w 28"/>
                <a:gd name="T5" fmla="*/ 29 h 29"/>
                <a:gd name="T6" fmla="*/ 24 w 28"/>
                <a:gd name="T7" fmla="*/ 18 h 29"/>
                <a:gd name="T8" fmla="*/ 24 w 28"/>
                <a:gd name="T9" fmla="*/ 7 h 29"/>
                <a:gd name="T10" fmla="*/ 24 w 28"/>
                <a:gd name="T11" fmla="*/ 7 h 29"/>
                <a:gd name="T12" fmla="*/ 21 w 28"/>
                <a:gd name="T13" fmla="*/ 12 h 29"/>
                <a:gd name="T14" fmla="*/ 16 w 28"/>
                <a:gd name="T15" fmla="*/ 22 h 29"/>
                <a:gd name="T16" fmla="*/ 13 w 28"/>
                <a:gd name="T17" fmla="*/ 22 h 29"/>
                <a:gd name="T18" fmla="*/ 7 w 28"/>
                <a:gd name="T19" fmla="*/ 12 h 29"/>
                <a:gd name="T20" fmla="*/ 5 w 28"/>
                <a:gd name="T21" fmla="*/ 7 h 29"/>
                <a:gd name="T22" fmla="*/ 5 w 28"/>
                <a:gd name="T23" fmla="*/ 7 h 29"/>
                <a:gd name="T24" fmla="*/ 5 w 28"/>
                <a:gd name="T25" fmla="*/ 18 h 29"/>
                <a:gd name="T26" fmla="*/ 5 w 28"/>
                <a:gd name="T27" fmla="*/ 29 h 29"/>
                <a:gd name="T28" fmla="*/ 0 w 28"/>
                <a:gd name="T29" fmla="*/ 29 h 29"/>
                <a:gd name="T30" fmla="*/ 0 w 28"/>
                <a:gd name="T31" fmla="*/ 0 h 29"/>
                <a:gd name="T32" fmla="*/ 5 w 28"/>
                <a:gd name="T33" fmla="*/ 0 h 29"/>
                <a:gd name="T34" fmla="*/ 11 w 28"/>
                <a:gd name="T35" fmla="*/ 11 h 29"/>
                <a:gd name="T36" fmla="*/ 14 w 28"/>
                <a:gd name="T37" fmla="*/ 16 h 29"/>
                <a:gd name="T38" fmla="*/ 14 w 28"/>
                <a:gd name="T39" fmla="*/ 16 h 29"/>
                <a:gd name="T40" fmla="*/ 17 w 28"/>
                <a:gd name="T41" fmla="*/ 11 h 29"/>
                <a:gd name="T42" fmla="*/ 24 w 28"/>
                <a:gd name="T43" fmla="*/ 0 h 29"/>
                <a:gd name="T44" fmla="*/ 28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28" y="0"/>
                  </a:moveTo>
                  <a:cubicBezTo>
                    <a:pt x="28" y="29"/>
                    <a:pt x="28" y="29"/>
                    <a:pt x="28" y="29"/>
                  </a:cubicBezTo>
                  <a:cubicBezTo>
                    <a:pt x="24" y="29"/>
                    <a:pt x="24" y="29"/>
                    <a:pt x="24" y="29"/>
                  </a:cubicBezTo>
                  <a:cubicBezTo>
                    <a:pt x="24" y="18"/>
                    <a:pt x="24" y="18"/>
                    <a:pt x="24" y="18"/>
                  </a:cubicBezTo>
                  <a:cubicBezTo>
                    <a:pt x="24" y="12"/>
                    <a:pt x="24" y="7"/>
                    <a:pt x="24" y="7"/>
                  </a:cubicBezTo>
                  <a:cubicBezTo>
                    <a:pt x="24" y="7"/>
                    <a:pt x="24" y="7"/>
                    <a:pt x="24" y="7"/>
                  </a:cubicBezTo>
                  <a:cubicBezTo>
                    <a:pt x="24" y="7"/>
                    <a:pt x="22" y="10"/>
                    <a:pt x="21" y="12"/>
                  </a:cubicBezTo>
                  <a:cubicBezTo>
                    <a:pt x="16" y="22"/>
                    <a:pt x="16" y="22"/>
                    <a:pt x="16" y="22"/>
                  </a:cubicBezTo>
                  <a:cubicBezTo>
                    <a:pt x="13" y="22"/>
                    <a:pt x="13" y="22"/>
                    <a:pt x="13" y="22"/>
                  </a:cubicBezTo>
                  <a:cubicBezTo>
                    <a:pt x="7" y="12"/>
                    <a:pt x="7" y="12"/>
                    <a:pt x="7" y="12"/>
                  </a:cubicBezTo>
                  <a:cubicBezTo>
                    <a:pt x="7" y="10"/>
                    <a:pt x="5" y="7"/>
                    <a:pt x="5" y="7"/>
                  </a:cubicBezTo>
                  <a:cubicBezTo>
                    <a:pt x="5" y="7"/>
                    <a:pt x="5" y="7"/>
                    <a:pt x="5" y="7"/>
                  </a:cubicBezTo>
                  <a:cubicBezTo>
                    <a:pt x="5" y="7"/>
                    <a:pt x="5" y="12"/>
                    <a:pt x="5" y="18"/>
                  </a:cubicBezTo>
                  <a:cubicBezTo>
                    <a:pt x="5" y="29"/>
                    <a:pt x="5" y="29"/>
                    <a:pt x="5" y="29"/>
                  </a:cubicBezTo>
                  <a:cubicBezTo>
                    <a:pt x="0" y="29"/>
                    <a:pt x="0" y="29"/>
                    <a:pt x="0" y="29"/>
                  </a:cubicBezTo>
                  <a:cubicBezTo>
                    <a:pt x="0" y="0"/>
                    <a:pt x="0" y="0"/>
                    <a:pt x="0" y="0"/>
                  </a:cubicBezTo>
                  <a:cubicBezTo>
                    <a:pt x="5" y="0"/>
                    <a:pt x="5" y="0"/>
                    <a:pt x="5" y="0"/>
                  </a:cubicBezTo>
                  <a:cubicBezTo>
                    <a:pt x="11" y="11"/>
                    <a:pt x="11" y="11"/>
                    <a:pt x="11" y="11"/>
                  </a:cubicBezTo>
                  <a:cubicBezTo>
                    <a:pt x="14" y="15"/>
                    <a:pt x="14" y="16"/>
                    <a:pt x="14" y="16"/>
                  </a:cubicBezTo>
                  <a:cubicBezTo>
                    <a:pt x="14" y="16"/>
                    <a:pt x="14" y="16"/>
                    <a:pt x="14" y="16"/>
                  </a:cubicBezTo>
                  <a:cubicBezTo>
                    <a:pt x="14" y="16"/>
                    <a:pt x="15" y="15"/>
                    <a:pt x="17" y="11"/>
                  </a:cubicBezTo>
                  <a:cubicBezTo>
                    <a:pt x="24" y="0"/>
                    <a:pt x="24" y="0"/>
                    <a:pt x="2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grpSp>
      <p:sp>
        <p:nvSpPr>
          <p:cNvPr id="103" name="TextBox 48">
            <a:extLst>
              <a:ext uri="{FF2B5EF4-FFF2-40B4-BE49-F238E27FC236}">
                <a16:creationId xmlns:a16="http://schemas.microsoft.com/office/drawing/2014/main" id="{822F8383-E7E9-C549-8BAF-95F3FE0EFE72}"/>
              </a:ext>
            </a:extLst>
          </p:cNvPr>
          <p:cNvSpPr txBox="1">
            <a:spLocks noChangeArrowheads="1"/>
          </p:cNvSpPr>
          <p:nvPr userDrawn="1"/>
        </p:nvSpPr>
        <p:spPr bwMode="auto">
          <a:xfrm>
            <a:off x="3140223" y="4052465"/>
            <a:ext cx="5911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lgn="ctr">
              <a:defRPr/>
            </a:pPr>
            <a:r>
              <a:rPr lang="en-US" sz="1600" b="0" i="0">
                <a:solidFill>
                  <a:srgbClr val="FFFFFF"/>
                </a:solidFill>
                <a:latin typeface="Gotham Book" panose="02000604040000020004" pitchFamily="2" charset="0"/>
              </a:rPr>
              <a:t>$8.4 BILLION ENTERPRISE | 132,000 IDEAPRENEURS | 44 COUNTRIES</a:t>
            </a:r>
          </a:p>
        </p:txBody>
      </p:sp>
      <p:sp>
        <p:nvSpPr>
          <p:cNvPr id="2" name="TextBox 1">
            <a:extLst>
              <a:ext uri="{FF2B5EF4-FFF2-40B4-BE49-F238E27FC236}">
                <a16:creationId xmlns:a16="http://schemas.microsoft.com/office/drawing/2014/main" id="{0B0AF840-7B31-6948-9FE3-C67C0E30EA61}"/>
              </a:ext>
            </a:extLst>
          </p:cNvPr>
          <p:cNvSpPr txBox="1"/>
          <p:nvPr userDrawn="1"/>
        </p:nvSpPr>
        <p:spPr>
          <a:xfrm>
            <a:off x="5462676" y="5893533"/>
            <a:ext cx="1802545" cy="369204"/>
          </a:xfrm>
          <a:prstGeom prst="rect">
            <a:avLst/>
          </a:prstGeom>
          <a:noFill/>
        </p:spPr>
        <p:txBody>
          <a:bodyPr wrap="non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799" b="0" i="0">
                <a:solidFill>
                  <a:schemeClr val="bg1"/>
                </a:solidFill>
                <a:latin typeface="Gotham Book" panose="02000604040000020004" pitchFamily="2" charset="0"/>
              </a:rPr>
              <a:t>WATCH THE FILM</a:t>
            </a:r>
          </a:p>
        </p:txBody>
      </p:sp>
    </p:spTree>
    <p:extLst>
      <p:ext uri="{BB962C8B-B14F-4D97-AF65-F5344CB8AC3E}">
        <p14:creationId xmlns:p14="http://schemas.microsoft.com/office/powerpoint/2010/main" val="1007300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AB95B04-E55D-43C9-916B-E0FE56D24A3C}" type="datetimeFigureOut">
              <a:rPr lang="en-IN" smtClean="0"/>
              <a:t>26-06-2022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B3F2E6-4F7A-48A2-80B0-D49B4CA3C834}" type="slidenum">
              <a:rPr lang="en-IN" smtClean="0"/>
              <a:t>‹#›</a:t>
            </a:fld>
            <a:endParaRPr lang="en-IN"/>
          </a:p>
        </p:txBody>
      </p:sp>
    </p:spTree>
    <p:extLst>
      <p:ext uri="{BB962C8B-B14F-4D97-AF65-F5344CB8AC3E}">
        <p14:creationId xmlns:p14="http://schemas.microsoft.com/office/powerpoint/2010/main" val="139011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104E-BCA9-4F43-9EDF-2A25E05EC8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65883D8-9A97-49B0-9A9E-B77027489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F50BF1-01AA-4B39-BCBC-397A332C56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D3DF7B1-2150-4A2F-8820-B9B4B59AD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01ED6B-4BE1-4871-9F15-EF85F39FFD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0FD3C09-4D08-44D6-B1AB-1E2478F79039}"/>
              </a:ext>
            </a:extLst>
          </p:cNvPr>
          <p:cNvSpPr>
            <a:spLocks noGrp="1"/>
          </p:cNvSpPr>
          <p:nvPr>
            <p:ph type="dt" sz="half" idx="10"/>
          </p:nvPr>
        </p:nvSpPr>
        <p:spPr/>
        <p:txBody>
          <a:bodyPr/>
          <a:lstStyle/>
          <a:p>
            <a:fld id="{1AB75463-D001-434E-A2E7-99D7BB05FAEA}" type="datetimeFigureOut">
              <a:rPr lang="en-IN" smtClean="0"/>
              <a:t>26-06-2022</a:t>
            </a:fld>
            <a:endParaRPr lang="en-IN"/>
          </a:p>
        </p:txBody>
      </p:sp>
      <p:sp>
        <p:nvSpPr>
          <p:cNvPr id="8" name="Footer Placeholder 7">
            <a:extLst>
              <a:ext uri="{FF2B5EF4-FFF2-40B4-BE49-F238E27FC236}">
                <a16:creationId xmlns:a16="http://schemas.microsoft.com/office/drawing/2014/main" id="{FA275ECB-F76C-47FC-8BCF-6D60121FDD7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6167056-AF51-4E53-9D5B-00C6DE357E92}"/>
              </a:ext>
            </a:extLst>
          </p:cNvPr>
          <p:cNvSpPr>
            <a:spLocks noGrp="1"/>
          </p:cNvSpPr>
          <p:nvPr>
            <p:ph type="sldNum" sz="quarter" idx="12"/>
          </p:nvPr>
        </p:nvSpPr>
        <p:spPr/>
        <p:txBody>
          <a:bodyPr/>
          <a:lstStyle/>
          <a:p>
            <a:fld id="{9A41264E-E17C-42BA-9BC5-1B7B8043AAAD}" type="slidenum">
              <a:rPr lang="en-IN" smtClean="0"/>
              <a:t>‹#›</a:t>
            </a:fld>
            <a:endParaRPr lang="en-IN"/>
          </a:p>
        </p:txBody>
      </p:sp>
    </p:spTree>
    <p:extLst>
      <p:ext uri="{BB962C8B-B14F-4D97-AF65-F5344CB8AC3E}">
        <p14:creationId xmlns:p14="http://schemas.microsoft.com/office/powerpoint/2010/main" val="378384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7001-9D9F-4156-9A8D-482859BC6CD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6D9E55B-52E7-459B-A00C-0D9C33C83E2B}"/>
              </a:ext>
            </a:extLst>
          </p:cNvPr>
          <p:cNvSpPr>
            <a:spLocks noGrp="1"/>
          </p:cNvSpPr>
          <p:nvPr>
            <p:ph type="dt" sz="half" idx="10"/>
          </p:nvPr>
        </p:nvSpPr>
        <p:spPr/>
        <p:txBody>
          <a:bodyPr/>
          <a:lstStyle/>
          <a:p>
            <a:fld id="{1AB75463-D001-434E-A2E7-99D7BB05FAEA}" type="datetimeFigureOut">
              <a:rPr lang="en-IN" smtClean="0"/>
              <a:t>26-06-2022</a:t>
            </a:fld>
            <a:endParaRPr lang="en-IN"/>
          </a:p>
        </p:txBody>
      </p:sp>
      <p:sp>
        <p:nvSpPr>
          <p:cNvPr id="4" name="Footer Placeholder 3">
            <a:extLst>
              <a:ext uri="{FF2B5EF4-FFF2-40B4-BE49-F238E27FC236}">
                <a16:creationId xmlns:a16="http://schemas.microsoft.com/office/drawing/2014/main" id="{5F27EADE-12C8-42CC-9A0F-0DEFD046BCD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9F34E89-A2A7-4BC7-AA91-E99957C604B7}"/>
              </a:ext>
            </a:extLst>
          </p:cNvPr>
          <p:cNvSpPr>
            <a:spLocks noGrp="1"/>
          </p:cNvSpPr>
          <p:nvPr>
            <p:ph type="sldNum" sz="quarter" idx="12"/>
          </p:nvPr>
        </p:nvSpPr>
        <p:spPr/>
        <p:txBody>
          <a:bodyPr/>
          <a:lstStyle/>
          <a:p>
            <a:fld id="{9A41264E-E17C-42BA-9BC5-1B7B8043AAAD}" type="slidenum">
              <a:rPr lang="en-IN" smtClean="0"/>
              <a:t>‹#›</a:t>
            </a:fld>
            <a:endParaRPr lang="en-IN"/>
          </a:p>
        </p:txBody>
      </p:sp>
    </p:spTree>
    <p:extLst>
      <p:ext uri="{BB962C8B-B14F-4D97-AF65-F5344CB8AC3E}">
        <p14:creationId xmlns:p14="http://schemas.microsoft.com/office/powerpoint/2010/main" val="163035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54EA7-B9BF-4D42-AFA3-77FC955B464F}"/>
              </a:ext>
            </a:extLst>
          </p:cNvPr>
          <p:cNvSpPr>
            <a:spLocks noGrp="1"/>
          </p:cNvSpPr>
          <p:nvPr>
            <p:ph type="dt" sz="half" idx="10"/>
          </p:nvPr>
        </p:nvSpPr>
        <p:spPr/>
        <p:txBody>
          <a:bodyPr/>
          <a:lstStyle/>
          <a:p>
            <a:fld id="{1AB75463-D001-434E-A2E7-99D7BB05FAEA}" type="datetimeFigureOut">
              <a:rPr lang="en-IN" smtClean="0"/>
              <a:t>26-06-2022</a:t>
            </a:fld>
            <a:endParaRPr lang="en-IN"/>
          </a:p>
        </p:txBody>
      </p:sp>
      <p:sp>
        <p:nvSpPr>
          <p:cNvPr id="3" name="Footer Placeholder 2">
            <a:extLst>
              <a:ext uri="{FF2B5EF4-FFF2-40B4-BE49-F238E27FC236}">
                <a16:creationId xmlns:a16="http://schemas.microsoft.com/office/drawing/2014/main" id="{5921EB84-6598-40F6-87DA-8A7AF3D6FCE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FFEB8B5-D3B4-414A-AC53-1597360927C8}"/>
              </a:ext>
            </a:extLst>
          </p:cNvPr>
          <p:cNvSpPr>
            <a:spLocks noGrp="1"/>
          </p:cNvSpPr>
          <p:nvPr>
            <p:ph type="sldNum" sz="quarter" idx="12"/>
          </p:nvPr>
        </p:nvSpPr>
        <p:spPr/>
        <p:txBody>
          <a:bodyPr/>
          <a:lstStyle/>
          <a:p>
            <a:fld id="{9A41264E-E17C-42BA-9BC5-1B7B8043AAAD}" type="slidenum">
              <a:rPr lang="en-IN" smtClean="0"/>
              <a:t>‹#›</a:t>
            </a:fld>
            <a:endParaRPr lang="en-IN"/>
          </a:p>
        </p:txBody>
      </p:sp>
    </p:spTree>
    <p:extLst>
      <p:ext uri="{BB962C8B-B14F-4D97-AF65-F5344CB8AC3E}">
        <p14:creationId xmlns:p14="http://schemas.microsoft.com/office/powerpoint/2010/main" val="239470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334F3-3418-4EF1-AB0F-4E50E8D23A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EE95D1E-2C76-49DF-BA25-F5001DF9A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E8C56CF-B272-4FCC-8FEE-A849C9499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C45BC-43CC-4F38-A32D-50E685B0A5DD}"/>
              </a:ext>
            </a:extLst>
          </p:cNvPr>
          <p:cNvSpPr>
            <a:spLocks noGrp="1"/>
          </p:cNvSpPr>
          <p:nvPr>
            <p:ph type="dt" sz="half" idx="10"/>
          </p:nvPr>
        </p:nvSpPr>
        <p:spPr/>
        <p:txBody>
          <a:bodyPr/>
          <a:lstStyle/>
          <a:p>
            <a:fld id="{1AB75463-D001-434E-A2E7-99D7BB05FAEA}" type="datetimeFigureOut">
              <a:rPr lang="en-IN" smtClean="0"/>
              <a:t>26-06-2022</a:t>
            </a:fld>
            <a:endParaRPr lang="en-IN"/>
          </a:p>
        </p:txBody>
      </p:sp>
      <p:sp>
        <p:nvSpPr>
          <p:cNvPr id="6" name="Footer Placeholder 5">
            <a:extLst>
              <a:ext uri="{FF2B5EF4-FFF2-40B4-BE49-F238E27FC236}">
                <a16:creationId xmlns:a16="http://schemas.microsoft.com/office/drawing/2014/main" id="{CFFA9F41-74E7-4AFC-BA34-0300D523838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5C0BA02-EBA8-42A4-9386-44120A207D30}"/>
              </a:ext>
            </a:extLst>
          </p:cNvPr>
          <p:cNvSpPr>
            <a:spLocks noGrp="1"/>
          </p:cNvSpPr>
          <p:nvPr>
            <p:ph type="sldNum" sz="quarter" idx="12"/>
          </p:nvPr>
        </p:nvSpPr>
        <p:spPr/>
        <p:txBody>
          <a:bodyPr/>
          <a:lstStyle/>
          <a:p>
            <a:fld id="{9A41264E-E17C-42BA-9BC5-1B7B8043AAAD}" type="slidenum">
              <a:rPr lang="en-IN" smtClean="0"/>
              <a:t>‹#›</a:t>
            </a:fld>
            <a:endParaRPr lang="en-IN"/>
          </a:p>
        </p:txBody>
      </p:sp>
    </p:spTree>
    <p:extLst>
      <p:ext uri="{BB962C8B-B14F-4D97-AF65-F5344CB8AC3E}">
        <p14:creationId xmlns:p14="http://schemas.microsoft.com/office/powerpoint/2010/main" val="150586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890C-73E3-4867-A77D-CE1980BEE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0D5F992-4799-485F-AD25-35285AE75A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D5BB614-909D-4547-89E7-853EC9BA3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FEDDC-3CFD-428C-ABE8-00C727E8CB69}"/>
              </a:ext>
            </a:extLst>
          </p:cNvPr>
          <p:cNvSpPr>
            <a:spLocks noGrp="1"/>
          </p:cNvSpPr>
          <p:nvPr>
            <p:ph type="dt" sz="half" idx="10"/>
          </p:nvPr>
        </p:nvSpPr>
        <p:spPr/>
        <p:txBody>
          <a:bodyPr/>
          <a:lstStyle/>
          <a:p>
            <a:fld id="{1AB75463-D001-434E-A2E7-99D7BB05FAEA}" type="datetimeFigureOut">
              <a:rPr lang="en-IN" smtClean="0"/>
              <a:t>26-06-2022</a:t>
            </a:fld>
            <a:endParaRPr lang="en-IN"/>
          </a:p>
        </p:txBody>
      </p:sp>
      <p:sp>
        <p:nvSpPr>
          <p:cNvPr id="6" name="Footer Placeholder 5">
            <a:extLst>
              <a:ext uri="{FF2B5EF4-FFF2-40B4-BE49-F238E27FC236}">
                <a16:creationId xmlns:a16="http://schemas.microsoft.com/office/drawing/2014/main" id="{5DCB8678-AE44-4225-8548-802E1F1C363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99F2836-7006-4E92-871E-15626124C70E}"/>
              </a:ext>
            </a:extLst>
          </p:cNvPr>
          <p:cNvSpPr>
            <a:spLocks noGrp="1"/>
          </p:cNvSpPr>
          <p:nvPr>
            <p:ph type="sldNum" sz="quarter" idx="12"/>
          </p:nvPr>
        </p:nvSpPr>
        <p:spPr/>
        <p:txBody>
          <a:bodyPr/>
          <a:lstStyle/>
          <a:p>
            <a:fld id="{9A41264E-E17C-42BA-9BC5-1B7B8043AAAD}" type="slidenum">
              <a:rPr lang="en-IN" smtClean="0"/>
              <a:t>‹#›</a:t>
            </a:fld>
            <a:endParaRPr lang="en-IN"/>
          </a:p>
        </p:txBody>
      </p:sp>
    </p:spTree>
    <p:extLst>
      <p:ext uri="{BB962C8B-B14F-4D97-AF65-F5344CB8AC3E}">
        <p14:creationId xmlns:p14="http://schemas.microsoft.com/office/powerpoint/2010/main" val="394719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3.emf"/><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5FE9A-C572-4E76-992F-513D2EC5E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221EE3D-FB47-4D1F-8EC5-FDF268775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42D41B1-3668-4582-8CA9-571EFA99C5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75463-D001-434E-A2E7-99D7BB05FAEA}" type="datetimeFigureOut">
              <a:rPr lang="en-IN" smtClean="0"/>
              <a:t>26-06-2022</a:t>
            </a:fld>
            <a:endParaRPr lang="en-IN"/>
          </a:p>
        </p:txBody>
      </p:sp>
      <p:sp>
        <p:nvSpPr>
          <p:cNvPr id="5" name="Footer Placeholder 4">
            <a:extLst>
              <a:ext uri="{FF2B5EF4-FFF2-40B4-BE49-F238E27FC236}">
                <a16:creationId xmlns:a16="http://schemas.microsoft.com/office/drawing/2014/main" id="{5D00F3CA-AFA7-4F2A-B92D-074848BB01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6D9B860-D4DA-4EE8-A2BC-81051433F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1264E-E17C-42BA-9BC5-1B7B8043AAAD}" type="slidenum">
              <a:rPr lang="en-IN" smtClean="0"/>
              <a:t>‹#›</a:t>
            </a:fld>
            <a:endParaRPr lang="en-IN"/>
          </a:p>
        </p:txBody>
      </p:sp>
    </p:spTree>
    <p:extLst>
      <p:ext uri="{BB962C8B-B14F-4D97-AF65-F5344CB8AC3E}">
        <p14:creationId xmlns:p14="http://schemas.microsoft.com/office/powerpoint/2010/main" val="346431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B85EAD1-F56D-294F-B2B4-58C52E7FF8E4}"/>
              </a:ext>
            </a:extLst>
          </p:cNvPr>
          <p:cNvPicPr>
            <a:picLocks noChangeAspect="1"/>
          </p:cNvPicPr>
          <p:nvPr userDrawn="1"/>
        </p:nvPicPr>
        <p:blipFill>
          <a:blip r:embed="rId32"/>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2965560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896900" fontAlgn="base">
              <a:spcAft>
                <a:spcPct val="0"/>
              </a:spcAft>
            </a:pPr>
            <a:r>
              <a:rPr lang="en-US" sz="2400" b="1" dirty="0">
                <a:solidFill>
                  <a:srgbClr val="00649D"/>
                </a:solidFill>
                <a:latin typeface="Arial" panose="020B0604020202020204" pitchFamily="34" charset="0"/>
                <a:cs typeface="Arial" panose="020B0604020202020204" pitchFamily="34" charset="0"/>
              </a:rPr>
              <a:t>Applications associate resources with environments and define processes to run deployments</a:t>
            </a:r>
          </a:p>
        </p:txBody>
      </p:sp>
      <p:pic>
        <p:nvPicPr>
          <p:cNvPr id="6" name="Picture 5"/>
          <p:cNvPicPr>
            <a:picLocks noChangeAspect="1"/>
          </p:cNvPicPr>
          <p:nvPr/>
        </p:nvPicPr>
        <p:blipFill rotWithShape="1">
          <a:blip r:embed="rId3"/>
          <a:srcRect t="9145"/>
          <a:stretch/>
        </p:blipFill>
        <p:spPr>
          <a:xfrm>
            <a:off x="381001" y="1828801"/>
            <a:ext cx="7582557" cy="2270977"/>
          </a:xfrm>
          <a:prstGeom prst="rect">
            <a:avLst/>
          </a:prstGeom>
        </p:spPr>
      </p:pic>
      <p:grpSp>
        <p:nvGrpSpPr>
          <p:cNvPr id="3" name="Group 2"/>
          <p:cNvGrpSpPr/>
          <p:nvPr/>
        </p:nvGrpSpPr>
        <p:grpSpPr>
          <a:xfrm>
            <a:off x="579652" y="2743200"/>
            <a:ext cx="4982949" cy="2324645"/>
            <a:chOff x="578063" y="2743199"/>
            <a:chExt cx="4982949" cy="2324645"/>
          </a:xfrm>
        </p:grpSpPr>
        <p:pic>
          <p:nvPicPr>
            <p:cNvPr id="5" name="Picture 4"/>
            <p:cNvPicPr>
              <a:picLocks noChangeAspect="1"/>
            </p:cNvPicPr>
            <p:nvPr/>
          </p:nvPicPr>
          <p:blipFill>
            <a:blip r:embed="rId4"/>
            <a:stretch>
              <a:fillRect/>
            </a:stretch>
          </p:blipFill>
          <p:spPr>
            <a:xfrm>
              <a:off x="1884006" y="2956711"/>
              <a:ext cx="3677006" cy="2111133"/>
            </a:xfrm>
            <a:prstGeom prst="rect">
              <a:avLst/>
            </a:prstGeom>
            <a:ln>
              <a:noFill/>
            </a:ln>
            <a:effectLst>
              <a:outerShdw blurRad="292100" dist="139700" dir="2700000" algn="tl" rotWithShape="0">
                <a:srgbClr val="333333">
                  <a:alpha val="65000"/>
                </a:srgbClr>
              </a:outerShdw>
            </a:effectLst>
          </p:spPr>
        </p:pic>
        <p:cxnSp>
          <p:nvCxnSpPr>
            <p:cNvPr id="15" name="Connector: Elbow 14"/>
            <p:cNvCxnSpPr>
              <a:cxnSpLocks/>
              <a:endCxn id="5" idx="1"/>
            </p:cNvCxnSpPr>
            <p:nvPr/>
          </p:nvCxnSpPr>
          <p:spPr bwMode="auto">
            <a:xfrm rot="16200000" flipH="1">
              <a:off x="900043" y="3028315"/>
              <a:ext cx="1112654" cy="855271"/>
            </a:xfrm>
            <a:prstGeom prst="bentConnector2">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7" name="Rectangle 6"/>
            <p:cNvSpPr/>
            <p:nvPr/>
          </p:nvSpPr>
          <p:spPr bwMode="auto">
            <a:xfrm>
              <a:off x="578063" y="2743199"/>
              <a:ext cx="1040672" cy="172995"/>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grpSp>
      <p:grpSp>
        <p:nvGrpSpPr>
          <p:cNvPr id="9" name="Group 8"/>
          <p:cNvGrpSpPr/>
          <p:nvPr/>
        </p:nvGrpSpPr>
        <p:grpSpPr>
          <a:xfrm>
            <a:off x="5562600" y="2956712"/>
            <a:ext cx="6376750" cy="2868909"/>
            <a:chOff x="5561012" y="2956711"/>
            <a:chExt cx="6376750" cy="2868909"/>
          </a:xfrm>
        </p:grpSpPr>
        <p:pic>
          <p:nvPicPr>
            <p:cNvPr id="8" name="Picture 7"/>
            <p:cNvPicPr>
              <a:picLocks noChangeAspect="1"/>
            </p:cNvPicPr>
            <p:nvPr/>
          </p:nvPicPr>
          <p:blipFill rotWithShape="1">
            <a:blip r:embed="rId5"/>
            <a:srcRect t="7799"/>
            <a:stretch/>
          </p:blipFill>
          <p:spPr>
            <a:xfrm>
              <a:off x="6416284" y="3124199"/>
              <a:ext cx="5521478" cy="1980061"/>
            </a:xfrm>
            <a:prstGeom prst="rect">
              <a:avLst/>
            </a:prstGeom>
            <a:ln>
              <a:noFill/>
            </a:ln>
            <a:effectLst>
              <a:outerShdw blurRad="292100" dist="139700" dir="2700000" algn="tl" rotWithShape="0">
                <a:srgbClr val="333333">
                  <a:alpha val="65000"/>
                </a:srgbClr>
              </a:outerShdw>
            </a:effectLst>
          </p:spPr>
        </p:pic>
        <p:sp>
          <p:nvSpPr>
            <p:cNvPr id="13" name="Right Brace 12"/>
            <p:cNvSpPr/>
            <p:nvPr/>
          </p:nvSpPr>
          <p:spPr bwMode="auto">
            <a:xfrm>
              <a:off x="5561012" y="2956711"/>
              <a:ext cx="702872" cy="2111133"/>
            </a:xfrm>
            <a:prstGeom prst="rightBrace">
              <a:avLst/>
            </a:pr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sp>
          <p:nvSpPr>
            <p:cNvPr id="14" name="TextBox 13"/>
            <p:cNvSpPr txBox="1"/>
            <p:nvPr/>
          </p:nvSpPr>
          <p:spPr>
            <a:xfrm>
              <a:off x="5729692" y="5456288"/>
              <a:ext cx="2263640" cy="369332"/>
            </a:xfrm>
            <a:prstGeom prst="rect">
              <a:avLst/>
            </a:prstGeom>
            <a:noFill/>
          </p:spPr>
          <p:txBody>
            <a:bodyPr wrap="square" rtlCol="0">
              <a:spAutoFit/>
            </a:bodyPr>
            <a:lstStyle/>
            <a:p>
              <a:r>
                <a:rPr lang="en-US" dirty="0"/>
                <a:t>Application container</a:t>
              </a:r>
            </a:p>
          </p:txBody>
        </p:sp>
        <p:sp>
          <p:nvSpPr>
            <p:cNvPr id="16" name="Rectangle 15"/>
            <p:cNvSpPr/>
            <p:nvPr/>
          </p:nvSpPr>
          <p:spPr bwMode="auto">
            <a:xfrm>
              <a:off x="6726831" y="4328449"/>
              <a:ext cx="499977" cy="144697"/>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cxnSp>
          <p:nvCxnSpPr>
            <p:cNvPr id="18" name="Straight Arrow Connector 17"/>
            <p:cNvCxnSpPr>
              <a:cxnSpLocks/>
            </p:cNvCxnSpPr>
            <p:nvPr/>
          </p:nvCxnSpPr>
          <p:spPr bwMode="auto">
            <a:xfrm flipV="1">
              <a:off x="6513904" y="4473146"/>
              <a:ext cx="462915" cy="983142"/>
            </a:xfrm>
            <a:prstGeom prst="straightConnector1">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spTree>
    <p:extLst>
      <p:ext uri="{BB962C8B-B14F-4D97-AF65-F5344CB8AC3E}">
        <p14:creationId xmlns:p14="http://schemas.microsoft.com/office/powerpoint/2010/main" val="147716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6833"/>
          <a:stretch/>
        </p:blipFill>
        <p:spPr>
          <a:xfrm>
            <a:off x="198511" y="1268338"/>
            <a:ext cx="7582557" cy="2747658"/>
          </a:xfrm>
          <a:prstGeom prst="rect">
            <a:avLst/>
          </a:prstGeom>
        </p:spPr>
      </p:pic>
      <p:grpSp>
        <p:nvGrpSpPr>
          <p:cNvPr id="4" name="Group 3"/>
          <p:cNvGrpSpPr/>
          <p:nvPr/>
        </p:nvGrpSpPr>
        <p:grpSpPr>
          <a:xfrm>
            <a:off x="700382" y="2743200"/>
            <a:ext cx="9510419" cy="2846462"/>
            <a:chOff x="698793" y="2743200"/>
            <a:chExt cx="9510419" cy="2846462"/>
          </a:xfrm>
        </p:grpSpPr>
        <p:pic>
          <p:nvPicPr>
            <p:cNvPr id="6" name="Picture 5"/>
            <p:cNvPicPr>
              <a:picLocks noChangeAspect="1"/>
            </p:cNvPicPr>
            <p:nvPr/>
          </p:nvPicPr>
          <p:blipFill rotWithShape="1">
            <a:blip r:embed="rId4"/>
            <a:srcRect t="6621"/>
            <a:stretch/>
          </p:blipFill>
          <p:spPr>
            <a:xfrm>
              <a:off x="2603793" y="2743200"/>
              <a:ext cx="7605419" cy="2846462"/>
            </a:xfrm>
            <a:prstGeom prst="rect">
              <a:avLst/>
            </a:prstGeom>
            <a:ln>
              <a:noFill/>
            </a:ln>
            <a:effectLst>
              <a:outerShdw blurRad="292100" dist="139700" dir="2700000" algn="tl" rotWithShape="0">
                <a:srgbClr val="333333">
                  <a:alpha val="65000"/>
                </a:srgbClr>
              </a:outerShdw>
            </a:effectLst>
          </p:spPr>
        </p:pic>
        <p:cxnSp>
          <p:nvCxnSpPr>
            <p:cNvPr id="8" name="Connector: Elbow 7"/>
            <p:cNvCxnSpPr/>
            <p:nvPr/>
          </p:nvCxnSpPr>
          <p:spPr bwMode="auto">
            <a:xfrm>
              <a:off x="1198770" y="3045859"/>
              <a:ext cx="1557423" cy="360405"/>
            </a:xfrm>
            <a:prstGeom prst="bentConnector3">
              <a:avLst>
                <a:gd name="adj1" fmla="val 50000"/>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3" name="Rectangle 12"/>
            <p:cNvSpPr/>
            <p:nvPr/>
          </p:nvSpPr>
          <p:spPr bwMode="auto">
            <a:xfrm>
              <a:off x="698793" y="2938232"/>
              <a:ext cx="499977" cy="203574"/>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sp>
          <p:nvSpPr>
            <p:cNvPr id="17" name="Rectangle 16"/>
            <p:cNvSpPr/>
            <p:nvPr/>
          </p:nvSpPr>
          <p:spPr bwMode="auto">
            <a:xfrm>
              <a:off x="5142292" y="3549699"/>
              <a:ext cx="772734" cy="193626"/>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grpSp>
      <p:sp>
        <p:nvSpPr>
          <p:cNvPr id="2" name="Title 1"/>
          <p:cNvSpPr>
            <a:spLocks noGrp="1"/>
          </p:cNvSpPr>
          <p:nvPr>
            <p:ph type="title"/>
          </p:nvPr>
        </p:nvSpPr>
        <p:spPr/>
        <p:txBody>
          <a:bodyPr>
            <a:normAutofit/>
          </a:bodyPr>
          <a:lstStyle/>
          <a:p>
            <a:pPr defTabSz="896900" fontAlgn="base">
              <a:spcAft>
                <a:spcPct val="0"/>
              </a:spcAft>
            </a:pPr>
            <a:r>
              <a:rPr lang="en-US" sz="2400" b="1" dirty="0">
                <a:solidFill>
                  <a:srgbClr val="00649D"/>
                </a:solidFill>
                <a:latin typeface="Arial" panose="020B0604020202020204" pitchFamily="34" charset="0"/>
                <a:cs typeface="Arial" panose="020B0604020202020204" pitchFamily="34" charset="0"/>
              </a:rPr>
              <a:t>An Application groups components together</a:t>
            </a:r>
          </a:p>
        </p:txBody>
      </p:sp>
      <p:grpSp>
        <p:nvGrpSpPr>
          <p:cNvPr id="9" name="Group 8"/>
          <p:cNvGrpSpPr/>
          <p:nvPr/>
        </p:nvGrpSpPr>
        <p:grpSpPr>
          <a:xfrm>
            <a:off x="2803237" y="3874167"/>
            <a:ext cx="9007467" cy="2190068"/>
            <a:chOff x="2801648" y="3874167"/>
            <a:chExt cx="9007467" cy="2190068"/>
          </a:xfrm>
        </p:grpSpPr>
        <p:pic>
          <p:nvPicPr>
            <p:cNvPr id="12" name="Picture 11"/>
            <p:cNvPicPr>
              <a:picLocks noChangeAspect="1"/>
            </p:cNvPicPr>
            <p:nvPr/>
          </p:nvPicPr>
          <p:blipFill>
            <a:blip r:embed="rId5"/>
            <a:stretch>
              <a:fillRect/>
            </a:stretch>
          </p:blipFill>
          <p:spPr>
            <a:xfrm>
              <a:off x="5118393" y="4212415"/>
              <a:ext cx="4176122" cy="1851820"/>
            </a:xfrm>
            <a:prstGeom prst="rect">
              <a:avLst/>
            </a:prstGeom>
            <a:ln>
              <a:noFill/>
            </a:ln>
            <a:effectLst>
              <a:outerShdw blurRad="292100" dist="139700" dir="2700000" algn="tl" rotWithShape="0">
                <a:srgbClr val="333333">
                  <a:alpha val="65000"/>
                </a:srgbClr>
              </a:outerShdw>
            </a:effectLst>
          </p:spPr>
        </p:pic>
        <p:cxnSp>
          <p:nvCxnSpPr>
            <p:cNvPr id="10" name="Connector: Elbow 9"/>
            <p:cNvCxnSpPr/>
            <p:nvPr/>
          </p:nvCxnSpPr>
          <p:spPr bwMode="auto">
            <a:xfrm rot="16200000" flipH="1">
              <a:off x="3973382" y="3346653"/>
              <a:ext cx="784743" cy="2152321"/>
            </a:xfrm>
            <a:prstGeom prst="bentConnector2">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4" name="Rectangle 13"/>
            <p:cNvSpPr/>
            <p:nvPr/>
          </p:nvSpPr>
          <p:spPr bwMode="auto">
            <a:xfrm>
              <a:off x="2801648" y="3874167"/>
              <a:ext cx="957177" cy="156273"/>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sp>
          <p:nvSpPr>
            <p:cNvPr id="15" name="Rectangle 14"/>
            <p:cNvSpPr/>
            <p:nvPr/>
          </p:nvSpPr>
          <p:spPr bwMode="auto">
            <a:xfrm>
              <a:off x="6956465" y="5262539"/>
              <a:ext cx="2072128" cy="743490"/>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sp>
          <p:nvSpPr>
            <p:cNvPr id="3" name="Right Brace 2"/>
            <p:cNvSpPr/>
            <p:nvPr/>
          </p:nvSpPr>
          <p:spPr bwMode="auto">
            <a:xfrm>
              <a:off x="9066212" y="5262540"/>
              <a:ext cx="533400" cy="743490"/>
            </a:xfrm>
            <a:prstGeom prst="rightBrac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sp>
          <p:nvSpPr>
            <p:cNvPr id="7" name="TextBox 6"/>
            <p:cNvSpPr txBox="1"/>
            <p:nvPr/>
          </p:nvSpPr>
          <p:spPr>
            <a:xfrm>
              <a:off x="9637231" y="5034119"/>
              <a:ext cx="2171884" cy="1015663"/>
            </a:xfrm>
            <a:prstGeom prst="rect">
              <a:avLst/>
            </a:prstGeom>
            <a:solidFill>
              <a:schemeClr val="bg1"/>
            </a:solidFill>
            <a:ln>
              <a:solidFill>
                <a:schemeClr val="bg1">
                  <a:lumMod val="65000"/>
                </a:schemeClr>
              </a:solidFill>
            </a:ln>
          </p:spPr>
          <p:txBody>
            <a:bodyPr wrap="square" rtlCol="0">
              <a:spAutoFit/>
            </a:bodyPr>
            <a:lstStyle/>
            <a:p>
              <a:pPr algn="ctr"/>
              <a:r>
                <a:rPr lang="en-US" sz="2000" dirty="0"/>
                <a:t>Associates components with an application</a:t>
              </a:r>
            </a:p>
          </p:txBody>
        </p:sp>
      </p:grpSp>
    </p:spTree>
    <p:extLst>
      <p:ext uri="{BB962C8B-B14F-4D97-AF65-F5344CB8AC3E}">
        <p14:creationId xmlns:p14="http://schemas.microsoft.com/office/powerpoint/2010/main" val="376187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896900" fontAlgn="base">
              <a:spcAft>
                <a:spcPct val="0"/>
              </a:spcAft>
            </a:pPr>
            <a:r>
              <a:rPr lang="en-US" sz="2400" b="1" dirty="0">
                <a:solidFill>
                  <a:srgbClr val="00649D"/>
                </a:solidFill>
                <a:latin typeface="Arial" panose="020B0604020202020204" pitchFamily="34" charset="0"/>
                <a:cs typeface="Arial" panose="020B0604020202020204" pitchFamily="34" charset="0"/>
              </a:rPr>
              <a:t>Applications manage components and map the dependencies between them</a:t>
            </a:r>
          </a:p>
        </p:txBody>
      </p:sp>
      <p:pic>
        <p:nvPicPr>
          <p:cNvPr id="3" name="Picture 2"/>
          <p:cNvPicPr>
            <a:picLocks noChangeAspect="1"/>
          </p:cNvPicPr>
          <p:nvPr/>
        </p:nvPicPr>
        <p:blipFill rotWithShape="1">
          <a:blip r:embed="rId3"/>
          <a:srcRect t="6953"/>
          <a:stretch/>
        </p:blipFill>
        <p:spPr>
          <a:xfrm>
            <a:off x="2971801" y="2209800"/>
            <a:ext cx="8559507" cy="3059556"/>
          </a:xfrm>
          <a:prstGeom prst="rect">
            <a:avLst/>
          </a:prstGeom>
        </p:spPr>
      </p:pic>
      <p:grpSp>
        <p:nvGrpSpPr>
          <p:cNvPr id="8" name="Group 7"/>
          <p:cNvGrpSpPr/>
          <p:nvPr/>
        </p:nvGrpSpPr>
        <p:grpSpPr>
          <a:xfrm>
            <a:off x="381000" y="4038601"/>
            <a:ext cx="5443164" cy="667871"/>
            <a:chOff x="379412" y="4038600"/>
            <a:chExt cx="5443164" cy="667871"/>
          </a:xfrm>
        </p:grpSpPr>
        <p:sp>
          <p:nvSpPr>
            <p:cNvPr id="5" name="Rectangle 4"/>
            <p:cNvSpPr/>
            <p:nvPr/>
          </p:nvSpPr>
          <p:spPr bwMode="auto">
            <a:xfrm>
              <a:off x="3198812" y="4038600"/>
              <a:ext cx="2623764" cy="667871"/>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sp>
          <p:nvSpPr>
            <p:cNvPr id="6" name="Left Brace 5"/>
            <p:cNvSpPr/>
            <p:nvPr/>
          </p:nvSpPr>
          <p:spPr bwMode="auto">
            <a:xfrm>
              <a:off x="2817812" y="4038600"/>
              <a:ext cx="381000" cy="667871"/>
            </a:xfrm>
            <a:prstGeom prst="leftBrac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sp>
          <p:nvSpPr>
            <p:cNvPr id="7" name="TextBox 6"/>
            <p:cNvSpPr txBox="1"/>
            <p:nvPr/>
          </p:nvSpPr>
          <p:spPr>
            <a:xfrm>
              <a:off x="379412" y="4049369"/>
              <a:ext cx="2483071" cy="646331"/>
            </a:xfrm>
            <a:prstGeom prst="rect">
              <a:avLst/>
            </a:prstGeom>
            <a:noFill/>
          </p:spPr>
          <p:txBody>
            <a:bodyPr wrap="square" rtlCol="0">
              <a:spAutoFit/>
            </a:bodyPr>
            <a:lstStyle/>
            <a:p>
              <a:pPr algn="ctr"/>
              <a:r>
                <a:rPr lang="en-US" dirty="0"/>
                <a:t>Components available to the application</a:t>
              </a:r>
            </a:p>
          </p:txBody>
        </p:sp>
      </p:grpSp>
    </p:spTree>
    <p:extLst>
      <p:ext uri="{BB962C8B-B14F-4D97-AF65-F5344CB8AC3E}">
        <p14:creationId xmlns:p14="http://schemas.microsoft.com/office/powerpoint/2010/main" val="17117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vert="horz" wrap="square" lIns="0" tIns="0" rIns="0" bIns="0" numCol="1" anchor="t" anchorCtr="0" compatLnSpc="1">
            <a:prstTxWarp prst="textNoShape">
              <a:avLst/>
            </a:prstTxWarp>
            <a:normAutofit/>
          </a:bodyPr>
          <a:lstStyle/>
          <a:p>
            <a:pPr defTabSz="1218885">
              <a:spcBef>
                <a:spcPts val="0"/>
              </a:spcBef>
              <a:defRPr/>
            </a:pPr>
            <a:r>
              <a:rPr lang="en-US" altLang="en-US" sz="2400" b="1" dirty="0">
                <a:solidFill>
                  <a:srgbClr val="00649D"/>
                </a:solidFill>
                <a:latin typeface="Arial" panose="020B0604020202020204" pitchFamily="34" charset="0"/>
                <a:cs typeface="Arial" panose="020B0604020202020204" pitchFamily="34" charset="0"/>
              </a:rPr>
              <a:t>The Application process is the how of the application model</a:t>
            </a:r>
          </a:p>
        </p:txBody>
      </p:sp>
      <p:sp>
        <p:nvSpPr>
          <p:cNvPr id="3" name="TextBox 2"/>
          <p:cNvSpPr txBox="1"/>
          <p:nvPr/>
        </p:nvSpPr>
        <p:spPr>
          <a:xfrm>
            <a:off x="2636576" y="5481129"/>
            <a:ext cx="868624" cy="369332"/>
          </a:xfrm>
          <a:prstGeom prst="rect">
            <a:avLst/>
          </a:prstGeom>
          <a:noFill/>
        </p:spPr>
        <p:txBody>
          <a:bodyPr wrap="square" rtlCol="0">
            <a:spAutoFit/>
          </a:bodyPr>
          <a:lstStyle/>
          <a:p>
            <a:r>
              <a:rPr lang="en-US" dirty="0">
                <a:solidFill>
                  <a:srgbClr val="000000"/>
                </a:solidFill>
                <a:latin typeface="Calibri" panose="020F0502020204030204"/>
              </a:rPr>
              <a:t>How</a:t>
            </a:r>
          </a:p>
        </p:txBody>
      </p:sp>
      <p:grpSp>
        <p:nvGrpSpPr>
          <p:cNvPr id="35" name="Group 34"/>
          <p:cNvGrpSpPr/>
          <p:nvPr/>
        </p:nvGrpSpPr>
        <p:grpSpPr>
          <a:xfrm>
            <a:off x="1806440" y="1905001"/>
            <a:ext cx="8305800" cy="3560363"/>
            <a:chOff x="150812" y="1264342"/>
            <a:chExt cx="11627071" cy="4984058"/>
          </a:xfrm>
        </p:grpSpPr>
        <p:sp>
          <p:nvSpPr>
            <p:cNvPr id="36" name="Rectangle: Rounded Corners 35"/>
            <p:cNvSpPr/>
            <p:nvPr/>
          </p:nvSpPr>
          <p:spPr bwMode="auto">
            <a:xfrm>
              <a:off x="150812" y="1750694"/>
              <a:ext cx="11627071" cy="4497706"/>
            </a:xfrm>
            <a:prstGeom prst="roundRect">
              <a:avLst/>
            </a:prstGeom>
            <a:solidFill>
              <a:srgbClr val="82D1F5">
                <a:lumMod val="20000"/>
                <a:lumOff val="8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37" name="Rectangle: Rounded Corners 36"/>
            <p:cNvSpPr/>
            <p:nvPr/>
          </p:nvSpPr>
          <p:spPr bwMode="auto">
            <a:xfrm>
              <a:off x="376246" y="2071953"/>
              <a:ext cx="3361451" cy="3886201"/>
            </a:xfrm>
            <a:prstGeom prst="roundRect">
              <a:avLst/>
            </a:prstGeom>
            <a:solidFill>
              <a:srgbClr val="82D1F5">
                <a:lumMod val="60000"/>
                <a:lumOff val="4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38" name="Rectangle: Rounded Corners 37"/>
            <p:cNvSpPr/>
            <p:nvPr/>
          </p:nvSpPr>
          <p:spPr bwMode="auto">
            <a:xfrm>
              <a:off x="3957646" y="2071954"/>
              <a:ext cx="3962400" cy="3886200"/>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39" name="Rectangle: Rounded Corners 38"/>
            <p:cNvSpPr/>
            <p:nvPr/>
          </p:nvSpPr>
          <p:spPr bwMode="auto">
            <a:xfrm>
              <a:off x="8075612" y="2071954"/>
              <a:ext cx="3482840" cy="3871646"/>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0" name="Rectangle: Rounded Corners 39"/>
            <p:cNvSpPr/>
            <p:nvPr/>
          </p:nvSpPr>
          <p:spPr bwMode="auto">
            <a:xfrm>
              <a:off x="4252054" y="2705100"/>
              <a:ext cx="3200400" cy="1447800"/>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1" name="Rectangle: Rounded Corners 40"/>
            <p:cNvSpPr/>
            <p:nvPr/>
          </p:nvSpPr>
          <p:spPr bwMode="auto">
            <a:xfrm>
              <a:off x="4709254" y="3238500"/>
              <a:ext cx="2209800" cy="685800"/>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2" name="Rectangle: Rounded Corners 41"/>
            <p:cNvSpPr/>
            <p:nvPr/>
          </p:nvSpPr>
          <p:spPr bwMode="auto">
            <a:xfrm>
              <a:off x="4348437" y="4416523"/>
              <a:ext cx="3200400" cy="505461"/>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3" name="Rectangle: Rounded Corners 42"/>
            <p:cNvSpPr/>
            <p:nvPr/>
          </p:nvSpPr>
          <p:spPr bwMode="auto">
            <a:xfrm>
              <a:off x="4348437" y="5092161"/>
              <a:ext cx="3200400" cy="563885"/>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4" name="Rectangle: Rounded Corners 43"/>
            <p:cNvSpPr/>
            <p:nvPr/>
          </p:nvSpPr>
          <p:spPr bwMode="auto">
            <a:xfrm>
              <a:off x="6120231" y="5206461"/>
              <a:ext cx="1295400" cy="351849"/>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5" name="TextBox 44"/>
            <p:cNvSpPr txBox="1"/>
            <p:nvPr/>
          </p:nvSpPr>
          <p:spPr>
            <a:xfrm>
              <a:off x="5003210" y="1264342"/>
              <a:ext cx="2895600" cy="430849"/>
            </a:xfrm>
            <a:prstGeom prst="rect">
              <a:avLst/>
            </a:prstGeom>
            <a:noFill/>
          </p:spPr>
          <p:txBody>
            <a:bodyPr wrap="square" rtlCol="0">
              <a:spAutoFit/>
            </a:bodyPr>
            <a:lstStyle/>
            <a:p>
              <a:pPr defTabSz="1218835">
                <a:defRPr/>
              </a:pPr>
              <a:r>
                <a:rPr lang="en-US" sz="1400" b="1" kern="0" dirty="0">
                  <a:solidFill>
                    <a:srgbClr val="000000"/>
                  </a:solidFill>
                  <a:latin typeface="Arial"/>
                </a:rPr>
                <a:t>Application</a:t>
              </a:r>
            </a:p>
          </p:txBody>
        </p:sp>
        <p:sp>
          <p:nvSpPr>
            <p:cNvPr id="46" name="TextBox 45"/>
            <p:cNvSpPr txBox="1"/>
            <p:nvPr/>
          </p:nvSpPr>
          <p:spPr>
            <a:xfrm>
              <a:off x="688488" y="2137145"/>
              <a:ext cx="2895600" cy="430849"/>
            </a:xfrm>
            <a:prstGeom prst="rect">
              <a:avLst/>
            </a:prstGeom>
            <a:noFill/>
          </p:spPr>
          <p:txBody>
            <a:bodyPr wrap="square" rtlCol="0">
              <a:spAutoFit/>
            </a:bodyPr>
            <a:lstStyle/>
            <a:p>
              <a:pPr defTabSz="1218835">
                <a:defRPr/>
              </a:pPr>
              <a:r>
                <a:rPr lang="en-US" sz="1400" b="1" kern="0" dirty="0">
                  <a:solidFill>
                    <a:srgbClr val="000000"/>
                  </a:solidFill>
                  <a:latin typeface="Arial"/>
                </a:rPr>
                <a:t>Application process</a:t>
              </a:r>
            </a:p>
          </p:txBody>
        </p:sp>
        <p:sp>
          <p:nvSpPr>
            <p:cNvPr id="47" name="TextBox 46"/>
            <p:cNvSpPr txBox="1"/>
            <p:nvPr/>
          </p:nvSpPr>
          <p:spPr>
            <a:xfrm>
              <a:off x="5065857" y="2090038"/>
              <a:ext cx="1942955" cy="430849"/>
            </a:xfrm>
            <a:prstGeom prst="rect">
              <a:avLst/>
            </a:prstGeom>
            <a:noFill/>
          </p:spPr>
          <p:txBody>
            <a:bodyPr wrap="square" rtlCol="0">
              <a:spAutoFit/>
            </a:bodyPr>
            <a:lstStyle/>
            <a:p>
              <a:pPr defTabSz="1218835">
                <a:defRPr/>
              </a:pPr>
              <a:r>
                <a:rPr lang="en-US" sz="1400" b="1" kern="0" dirty="0">
                  <a:solidFill>
                    <a:srgbClr val="FFFFFF">
                      <a:lumMod val="50000"/>
                    </a:srgbClr>
                  </a:solidFill>
                  <a:latin typeface="Arial"/>
                </a:rPr>
                <a:t>Component</a:t>
              </a:r>
            </a:p>
          </p:txBody>
        </p:sp>
        <p:sp>
          <p:nvSpPr>
            <p:cNvPr id="48" name="TextBox 47"/>
            <p:cNvSpPr txBox="1"/>
            <p:nvPr/>
          </p:nvSpPr>
          <p:spPr>
            <a:xfrm>
              <a:off x="4576048" y="2766968"/>
              <a:ext cx="2895600" cy="430849"/>
            </a:xfrm>
            <a:prstGeom prst="rect">
              <a:avLst/>
            </a:prstGeom>
            <a:noFill/>
          </p:spPr>
          <p:txBody>
            <a:bodyPr wrap="square" rtlCol="0">
              <a:spAutoFit/>
            </a:bodyPr>
            <a:lstStyle/>
            <a:p>
              <a:pPr defTabSz="1218835">
                <a:defRPr/>
              </a:pPr>
              <a:r>
                <a:rPr lang="en-US" sz="1400" kern="0" dirty="0">
                  <a:solidFill>
                    <a:srgbClr val="FFFFFF">
                      <a:lumMod val="50000"/>
                    </a:srgbClr>
                  </a:solidFill>
                  <a:latin typeface="Arial"/>
                </a:rPr>
                <a:t>Component processes</a:t>
              </a:r>
            </a:p>
          </p:txBody>
        </p:sp>
        <p:sp>
          <p:nvSpPr>
            <p:cNvPr id="49" name="TextBox 48"/>
            <p:cNvSpPr txBox="1"/>
            <p:nvPr/>
          </p:nvSpPr>
          <p:spPr>
            <a:xfrm>
              <a:off x="5028197" y="3382032"/>
              <a:ext cx="1332758" cy="438043"/>
            </a:xfrm>
            <a:prstGeom prst="rect">
              <a:avLst/>
            </a:prstGeom>
            <a:noFill/>
          </p:spPr>
          <p:txBody>
            <a:bodyPr wrap="square" rtlCol="0">
              <a:spAutoFit/>
            </a:bodyPr>
            <a:lstStyle/>
            <a:p>
              <a:pPr defTabSz="1218835">
                <a:defRPr/>
              </a:pPr>
              <a:r>
                <a:rPr lang="en-US" sz="1400" kern="0" dirty="0">
                  <a:solidFill>
                    <a:srgbClr val="FFFFFF">
                      <a:lumMod val="50000"/>
                    </a:srgbClr>
                  </a:solidFill>
                  <a:latin typeface="Arial"/>
                </a:rPr>
                <a:t>Steps</a:t>
              </a:r>
            </a:p>
          </p:txBody>
        </p:sp>
        <p:sp>
          <p:nvSpPr>
            <p:cNvPr id="50" name="TextBox 49"/>
            <p:cNvSpPr txBox="1"/>
            <p:nvPr/>
          </p:nvSpPr>
          <p:spPr>
            <a:xfrm>
              <a:off x="4520031" y="4445067"/>
              <a:ext cx="2895600" cy="430849"/>
            </a:xfrm>
            <a:prstGeom prst="rect">
              <a:avLst/>
            </a:prstGeom>
            <a:noFill/>
          </p:spPr>
          <p:txBody>
            <a:bodyPr wrap="square" rtlCol="0">
              <a:spAutoFit/>
            </a:bodyPr>
            <a:lstStyle/>
            <a:p>
              <a:pPr defTabSz="1218835">
                <a:defRPr/>
              </a:pPr>
              <a:r>
                <a:rPr lang="en-US" sz="1400" kern="0" dirty="0">
                  <a:solidFill>
                    <a:srgbClr val="FFFFFF">
                      <a:lumMod val="50000"/>
                    </a:srgbClr>
                  </a:solidFill>
                  <a:latin typeface="Arial"/>
                </a:rPr>
                <a:t>Properties</a:t>
              </a:r>
            </a:p>
          </p:txBody>
        </p:sp>
        <p:sp>
          <p:nvSpPr>
            <p:cNvPr id="51" name="TextBox 50"/>
            <p:cNvSpPr txBox="1"/>
            <p:nvPr/>
          </p:nvSpPr>
          <p:spPr>
            <a:xfrm>
              <a:off x="4511517" y="5158199"/>
              <a:ext cx="1414752" cy="430849"/>
            </a:xfrm>
            <a:prstGeom prst="rect">
              <a:avLst/>
            </a:prstGeom>
            <a:noFill/>
          </p:spPr>
          <p:txBody>
            <a:bodyPr wrap="square" rtlCol="0">
              <a:spAutoFit/>
            </a:bodyPr>
            <a:lstStyle/>
            <a:p>
              <a:pPr defTabSz="1218835">
                <a:defRPr/>
              </a:pPr>
              <a:r>
                <a:rPr lang="en-US" sz="1400" kern="0" dirty="0">
                  <a:solidFill>
                    <a:srgbClr val="FFFFFF">
                      <a:lumMod val="50000"/>
                    </a:srgbClr>
                  </a:solidFill>
                  <a:latin typeface="Arial"/>
                </a:rPr>
                <a:t>Versions</a:t>
              </a:r>
            </a:p>
          </p:txBody>
        </p:sp>
        <p:sp>
          <p:nvSpPr>
            <p:cNvPr id="52" name="TextBox 51"/>
            <p:cNvSpPr txBox="1"/>
            <p:nvPr/>
          </p:nvSpPr>
          <p:spPr>
            <a:xfrm>
              <a:off x="6360956" y="5182330"/>
              <a:ext cx="1537854" cy="430849"/>
            </a:xfrm>
            <a:prstGeom prst="rect">
              <a:avLst/>
            </a:prstGeom>
            <a:noFill/>
          </p:spPr>
          <p:txBody>
            <a:bodyPr wrap="square" rtlCol="0">
              <a:spAutoFit/>
            </a:bodyPr>
            <a:lstStyle/>
            <a:p>
              <a:pPr defTabSz="1218835">
                <a:defRPr/>
              </a:pPr>
              <a:r>
                <a:rPr lang="en-US" sz="1400" kern="0" dirty="0">
                  <a:solidFill>
                    <a:srgbClr val="FFFFFF">
                      <a:lumMod val="50000"/>
                    </a:srgbClr>
                  </a:solidFill>
                  <a:latin typeface="Arial"/>
                </a:rPr>
                <a:t>Files</a:t>
              </a:r>
            </a:p>
          </p:txBody>
        </p:sp>
        <p:sp>
          <p:nvSpPr>
            <p:cNvPr id="53" name="TextBox 52"/>
            <p:cNvSpPr txBox="1"/>
            <p:nvPr/>
          </p:nvSpPr>
          <p:spPr>
            <a:xfrm>
              <a:off x="8894871" y="2146805"/>
              <a:ext cx="1954280" cy="430849"/>
            </a:xfrm>
            <a:prstGeom prst="rect">
              <a:avLst/>
            </a:prstGeom>
            <a:noFill/>
          </p:spPr>
          <p:txBody>
            <a:bodyPr wrap="square" rtlCol="0">
              <a:spAutoFit/>
            </a:bodyPr>
            <a:lstStyle/>
            <a:p>
              <a:pPr defTabSz="1218835">
                <a:defRPr/>
              </a:pPr>
              <a:r>
                <a:rPr lang="en-US" sz="1400" b="1" kern="0" dirty="0">
                  <a:solidFill>
                    <a:srgbClr val="FFFFFF">
                      <a:lumMod val="50000"/>
                    </a:srgbClr>
                  </a:solidFill>
                  <a:latin typeface="Arial"/>
                </a:rPr>
                <a:t>Environment</a:t>
              </a:r>
            </a:p>
          </p:txBody>
        </p:sp>
        <p:sp>
          <p:nvSpPr>
            <p:cNvPr id="54" name="Rectangle: Rounded Corners 53"/>
            <p:cNvSpPr/>
            <p:nvPr/>
          </p:nvSpPr>
          <p:spPr bwMode="auto">
            <a:xfrm>
              <a:off x="8533540" y="2766968"/>
              <a:ext cx="2528952" cy="2825296"/>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55" name="Rectangle: Rounded Corners 54"/>
            <p:cNvSpPr/>
            <p:nvPr/>
          </p:nvSpPr>
          <p:spPr bwMode="auto">
            <a:xfrm>
              <a:off x="8776271" y="3680255"/>
              <a:ext cx="2011285" cy="1704944"/>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56" name="Rectangle: Rounded Corners 55"/>
            <p:cNvSpPr/>
            <p:nvPr/>
          </p:nvSpPr>
          <p:spPr bwMode="auto">
            <a:xfrm>
              <a:off x="8963716" y="4608321"/>
              <a:ext cx="1702696" cy="541622"/>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57" name="TextBox 56"/>
            <p:cNvSpPr txBox="1"/>
            <p:nvPr/>
          </p:nvSpPr>
          <p:spPr>
            <a:xfrm>
              <a:off x="8689220" y="2953336"/>
              <a:ext cx="2155959" cy="430849"/>
            </a:xfrm>
            <a:prstGeom prst="rect">
              <a:avLst/>
            </a:prstGeom>
            <a:noFill/>
          </p:spPr>
          <p:txBody>
            <a:bodyPr wrap="square" rtlCol="0">
              <a:spAutoFit/>
            </a:bodyPr>
            <a:lstStyle/>
            <a:p>
              <a:pPr defTabSz="1218835">
                <a:defRPr/>
              </a:pPr>
              <a:r>
                <a:rPr lang="en-US" sz="1400" kern="0" dirty="0">
                  <a:solidFill>
                    <a:srgbClr val="FFFFFF">
                      <a:lumMod val="50000"/>
                    </a:srgbClr>
                  </a:solidFill>
                  <a:latin typeface="Arial"/>
                </a:rPr>
                <a:t>Resources</a:t>
              </a:r>
            </a:p>
          </p:txBody>
        </p:sp>
        <p:sp>
          <p:nvSpPr>
            <p:cNvPr id="58" name="TextBox 57"/>
            <p:cNvSpPr txBox="1"/>
            <p:nvPr/>
          </p:nvSpPr>
          <p:spPr>
            <a:xfrm>
              <a:off x="8894763" y="3888909"/>
              <a:ext cx="1878080" cy="430849"/>
            </a:xfrm>
            <a:prstGeom prst="rect">
              <a:avLst/>
            </a:prstGeom>
            <a:noFill/>
          </p:spPr>
          <p:txBody>
            <a:bodyPr wrap="square" rtlCol="0">
              <a:spAutoFit/>
            </a:bodyPr>
            <a:lstStyle/>
            <a:p>
              <a:pPr defTabSz="1218835">
                <a:defRPr/>
              </a:pPr>
              <a:r>
                <a:rPr lang="en-US" sz="1400" kern="0" dirty="0">
                  <a:solidFill>
                    <a:srgbClr val="FFFFFF">
                      <a:lumMod val="50000"/>
                    </a:srgbClr>
                  </a:solidFill>
                  <a:latin typeface="Arial"/>
                </a:rPr>
                <a:t>Agent</a:t>
              </a:r>
            </a:p>
          </p:txBody>
        </p:sp>
        <p:sp>
          <p:nvSpPr>
            <p:cNvPr id="59" name="TextBox 58"/>
            <p:cNvSpPr txBox="1"/>
            <p:nvPr/>
          </p:nvSpPr>
          <p:spPr>
            <a:xfrm>
              <a:off x="9040721" y="4650909"/>
              <a:ext cx="1596265" cy="430849"/>
            </a:xfrm>
            <a:prstGeom prst="rect">
              <a:avLst/>
            </a:prstGeom>
            <a:noFill/>
            <a:ln>
              <a:noFill/>
            </a:ln>
          </p:spPr>
          <p:txBody>
            <a:bodyPr wrap="square" rtlCol="0">
              <a:spAutoFit/>
            </a:bodyPr>
            <a:lstStyle/>
            <a:p>
              <a:pPr defTabSz="1218835">
                <a:defRPr/>
              </a:pPr>
              <a:r>
                <a:rPr lang="en-US" sz="1400" kern="0" dirty="0">
                  <a:solidFill>
                    <a:srgbClr val="FFFFFF">
                      <a:lumMod val="50000"/>
                    </a:srgbClr>
                  </a:solidFill>
                  <a:latin typeface="Arial"/>
                </a:rPr>
                <a:t>Component</a:t>
              </a:r>
            </a:p>
          </p:txBody>
        </p:sp>
        <p:sp>
          <p:nvSpPr>
            <p:cNvPr id="60" name="Rectangle: Rounded Corners 59"/>
            <p:cNvSpPr/>
            <p:nvPr/>
          </p:nvSpPr>
          <p:spPr bwMode="auto">
            <a:xfrm>
              <a:off x="473227" y="2799178"/>
              <a:ext cx="3110861" cy="858422"/>
            </a:xfrm>
            <a:prstGeom prst="roundRect">
              <a:avLst/>
            </a:prstGeom>
            <a:solidFill>
              <a:srgbClr val="FFCF01">
                <a:lumMod val="60000"/>
                <a:lumOff val="4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61" name="TextBox 60"/>
            <p:cNvSpPr txBox="1"/>
            <p:nvPr/>
          </p:nvSpPr>
          <p:spPr>
            <a:xfrm>
              <a:off x="635297" y="2953336"/>
              <a:ext cx="2895600" cy="430849"/>
            </a:xfrm>
            <a:prstGeom prst="rect">
              <a:avLst/>
            </a:prstGeom>
            <a:noFill/>
          </p:spPr>
          <p:txBody>
            <a:bodyPr wrap="square" rtlCol="0">
              <a:spAutoFit/>
            </a:bodyPr>
            <a:lstStyle/>
            <a:p>
              <a:pPr defTabSz="1218835">
                <a:defRPr/>
              </a:pPr>
              <a:r>
                <a:rPr lang="en-US" sz="1400" kern="0" dirty="0">
                  <a:solidFill>
                    <a:srgbClr val="000000"/>
                  </a:solidFill>
                  <a:latin typeface="Arial"/>
                </a:rPr>
                <a:t>Component processes</a:t>
              </a:r>
            </a:p>
          </p:txBody>
        </p:sp>
        <p:sp>
          <p:nvSpPr>
            <p:cNvPr id="62" name="Rectangle: Rounded Corners 61"/>
            <p:cNvSpPr/>
            <p:nvPr/>
          </p:nvSpPr>
          <p:spPr bwMode="auto">
            <a:xfrm>
              <a:off x="554097" y="4164558"/>
              <a:ext cx="3029992" cy="505461"/>
            </a:xfrm>
            <a:prstGeom prst="roundRect">
              <a:avLst/>
            </a:prstGeom>
            <a:solidFill>
              <a:srgbClr val="82D1F5">
                <a:lumMod val="75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63" name="Rectangle: Rounded Corners 62"/>
            <p:cNvSpPr/>
            <p:nvPr/>
          </p:nvSpPr>
          <p:spPr bwMode="auto">
            <a:xfrm>
              <a:off x="554096" y="4840196"/>
              <a:ext cx="3053578" cy="563885"/>
            </a:xfrm>
            <a:prstGeom prst="roundRect">
              <a:avLst/>
            </a:prstGeom>
            <a:solidFill>
              <a:srgbClr val="00B0F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64" name="TextBox 63"/>
            <p:cNvSpPr txBox="1"/>
            <p:nvPr/>
          </p:nvSpPr>
          <p:spPr>
            <a:xfrm>
              <a:off x="688488" y="4167111"/>
              <a:ext cx="2895600" cy="430849"/>
            </a:xfrm>
            <a:prstGeom prst="rect">
              <a:avLst/>
            </a:prstGeom>
            <a:noFill/>
          </p:spPr>
          <p:txBody>
            <a:bodyPr wrap="square" rtlCol="0">
              <a:spAutoFit/>
            </a:bodyPr>
            <a:lstStyle/>
            <a:p>
              <a:pPr defTabSz="1218835">
                <a:defRPr/>
              </a:pPr>
              <a:r>
                <a:rPr lang="en-US" sz="1400" kern="0" dirty="0">
                  <a:solidFill>
                    <a:srgbClr val="000000"/>
                  </a:solidFill>
                  <a:latin typeface="Arial"/>
                </a:rPr>
                <a:t>Properties</a:t>
              </a:r>
            </a:p>
          </p:txBody>
        </p:sp>
        <p:sp>
          <p:nvSpPr>
            <p:cNvPr id="65" name="TextBox 64"/>
            <p:cNvSpPr txBox="1"/>
            <p:nvPr/>
          </p:nvSpPr>
          <p:spPr>
            <a:xfrm>
              <a:off x="627708" y="4916900"/>
              <a:ext cx="1414752" cy="430849"/>
            </a:xfrm>
            <a:prstGeom prst="rect">
              <a:avLst/>
            </a:prstGeom>
            <a:noFill/>
          </p:spPr>
          <p:txBody>
            <a:bodyPr wrap="square" rtlCol="0">
              <a:spAutoFit/>
            </a:bodyPr>
            <a:lstStyle/>
            <a:p>
              <a:pPr defTabSz="1218835">
                <a:defRPr/>
              </a:pPr>
              <a:r>
                <a:rPr lang="en-US" sz="1400" kern="0" dirty="0">
                  <a:solidFill>
                    <a:srgbClr val="000000"/>
                  </a:solidFill>
                  <a:latin typeface="Arial"/>
                </a:rPr>
                <a:t>Versions</a:t>
              </a:r>
            </a:p>
          </p:txBody>
        </p:sp>
      </p:grpSp>
    </p:spTree>
    <p:extLst>
      <p:ext uri="{BB962C8B-B14F-4D97-AF65-F5344CB8AC3E}">
        <p14:creationId xmlns:p14="http://schemas.microsoft.com/office/powerpoint/2010/main" val="102017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t="6893"/>
          <a:stretch/>
        </p:blipFill>
        <p:spPr>
          <a:xfrm>
            <a:off x="3148112" y="3581401"/>
            <a:ext cx="7473233" cy="2672977"/>
          </a:xfrm>
          <a:prstGeom prst="rect">
            <a:avLst/>
          </a:prstGeom>
        </p:spPr>
      </p:pic>
      <p:sp>
        <p:nvSpPr>
          <p:cNvPr id="20482" name="Title 1"/>
          <p:cNvSpPr>
            <a:spLocks noGrp="1"/>
          </p:cNvSpPr>
          <p:nvPr>
            <p:ph type="title"/>
          </p:nvPr>
        </p:nvSpPr>
        <p:spPr/>
        <p:txBody>
          <a:bodyPr>
            <a:noAutofit/>
          </a:bodyPr>
          <a:lstStyle/>
          <a:p>
            <a:pPr defTabSz="1218885">
              <a:spcBef>
                <a:spcPts val="0"/>
              </a:spcBef>
              <a:defRPr/>
            </a:pPr>
            <a:r>
              <a:rPr lang="en-US" altLang="en-US" sz="2400" b="1" dirty="0">
                <a:solidFill>
                  <a:srgbClr val="00649D"/>
                </a:solidFill>
                <a:latin typeface="Arial" panose="020B0604020202020204" pitchFamily="34" charset="0"/>
                <a:cs typeface="Arial" panose="020B0604020202020204" pitchFamily="34" charset="0"/>
              </a:rPr>
              <a:t>An application process determines what components are deployed together</a:t>
            </a:r>
          </a:p>
        </p:txBody>
      </p:sp>
      <p:pic>
        <p:nvPicPr>
          <p:cNvPr id="20485" name="Picture 8" descr="C:\Rational Preso Images\Rational_Image_Library\Diagram_Components\d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2757" y="5195870"/>
            <a:ext cx="152400" cy="15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1" descr="C:\Rational Preso Images\Rational_Image_Library\Diagram_Components\Component-Cube02-Light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7120" y="5566098"/>
            <a:ext cx="183589" cy="17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descr="C:\Rational Preso Images\Rational_Image_Library\Diagram_Components\Component-Cube03-Gre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8447" y="5380119"/>
            <a:ext cx="183080" cy="16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37798" y="2796203"/>
            <a:ext cx="3496003" cy="3135716"/>
            <a:chOff x="236209" y="2796203"/>
            <a:chExt cx="3496003" cy="3135716"/>
          </a:xfrm>
        </p:grpSpPr>
        <p:sp>
          <p:nvSpPr>
            <p:cNvPr id="11" name="Callout: Right Arrow 10"/>
            <p:cNvSpPr/>
            <p:nvPr/>
          </p:nvSpPr>
          <p:spPr bwMode="auto">
            <a:xfrm>
              <a:off x="912812" y="2956218"/>
              <a:ext cx="2362201" cy="2606381"/>
            </a:xfrm>
            <a:prstGeom prst="rightArrowCallout">
              <a:avLst>
                <a:gd name="adj1" fmla="val 14835"/>
                <a:gd name="adj2" fmla="val 17181"/>
                <a:gd name="adj3" fmla="val 25000"/>
                <a:gd name="adj4" fmla="val 64977"/>
              </a:avLst>
            </a:prstGeom>
            <a:solidFill>
              <a:schemeClr val="bg1"/>
            </a:solidFill>
            <a:ln w="127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pic>
          <p:nvPicPr>
            <p:cNvPr id="20484" name="Picture 21" descr="data-qual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9363" y="3392225"/>
              <a:ext cx="1124804" cy="183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4"/>
            <p:cNvSpPr txBox="1">
              <a:spLocks noChangeArrowheads="1"/>
            </p:cNvSpPr>
            <p:nvPr/>
          </p:nvSpPr>
          <p:spPr bwMode="auto">
            <a:xfrm>
              <a:off x="2076160" y="2796203"/>
              <a:ext cx="1656052" cy="400087"/>
            </a:xfrm>
            <a:prstGeom prst="rect">
              <a:avLst/>
            </a:prstGeom>
            <a:solidFill>
              <a:schemeClr val="bg1"/>
            </a:solidFill>
            <a:ln>
              <a:solidFill>
                <a:schemeClr val="bg1">
                  <a:lumMod val="85000"/>
                </a:schemeClr>
              </a:solidFill>
            </a:ln>
          </p:spPr>
          <p:txBody>
            <a:bodyPr wrap="square" lIns="121899" tIns="60949" rIns="121899" bIns="60949">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US" altLang="en-US" sz="1800" dirty="0">
                  <a:solidFill>
                    <a:srgbClr val="000000"/>
                  </a:solidFill>
                </a:rPr>
                <a:t>Components</a:t>
              </a:r>
            </a:p>
          </p:txBody>
        </p:sp>
        <p:sp>
          <p:nvSpPr>
            <p:cNvPr id="20490" name="TextBox 10"/>
            <p:cNvSpPr txBox="1">
              <a:spLocks noChangeArrowheads="1"/>
            </p:cNvSpPr>
            <p:nvPr/>
          </p:nvSpPr>
          <p:spPr bwMode="auto">
            <a:xfrm>
              <a:off x="236209" y="5254833"/>
              <a:ext cx="1362403" cy="677086"/>
            </a:xfrm>
            <a:prstGeom prst="rect">
              <a:avLst/>
            </a:prstGeom>
            <a:solidFill>
              <a:schemeClr val="bg1"/>
            </a:solidFill>
            <a:ln>
              <a:solidFill>
                <a:schemeClr val="bg1">
                  <a:lumMod val="85000"/>
                </a:schemeClr>
              </a:solidFill>
            </a:ln>
          </p:spPr>
          <p:txBody>
            <a:bodyPr wrap="square" lIns="121899" tIns="60949" rIns="121899" bIns="60949">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r>
                <a:rPr lang="en-US" altLang="en-US" sz="1800" dirty="0">
                  <a:solidFill>
                    <a:srgbClr val="000000"/>
                  </a:solidFill>
                </a:rPr>
                <a:t>Composite </a:t>
              </a:r>
            </a:p>
            <a:p>
              <a:pPr algn="ctr"/>
              <a:r>
                <a:rPr lang="en-US" altLang="en-US" sz="1800" dirty="0">
                  <a:solidFill>
                    <a:srgbClr val="000000"/>
                  </a:solidFill>
                </a:rPr>
                <a:t>application</a:t>
              </a:r>
            </a:p>
          </p:txBody>
        </p:sp>
      </p:grpSp>
      <p:grpSp>
        <p:nvGrpSpPr>
          <p:cNvPr id="10" name="Group 9"/>
          <p:cNvGrpSpPr/>
          <p:nvPr/>
        </p:nvGrpSpPr>
        <p:grpSpPr>
          <a:xfrm>
            <a:off x="6781800" y="1900890"/>
            <a:ext cx="2514600" cy="2590800"/>
            <a:chOff x="5625839" y="1143000"/>
            <a:chExt cx="2514600" cy="2590800"/>
          </a:xfrm>
        </p:grpSpPr>
        <p:sp>
          <p:nvSpPr>
            <p:cNvPr id="9" name="Callout: Down Arrow 8"/>
            <p:cNvSpPr/>
            <p:nvPr/>
          </p:nvSpPr>
          <p:spPr bwMode="auto">
            <a:xfrm>
              <a:off x="5625839" y="1143000"/>
              <a:ext cx="2514600" cy="2590800"/>
            </a:xfrm>
            <a:prstGeom prst="downArrowCallout">
              <a:avLst>
                <a:gd name="adj1" fmla="val 13225"/>
                <a:gd name="adj2" fmla="val 14610"/>
                <a:gd name="adj3" fmla="val 25000"/>
                <a:gd name="adj4" fmla="val 72714"/>
              </a:avLst>
            </a:prstGeom>
            <a:solidFill>
              <a:schemeClr val="bg1"/>
            </a:solidFill>
            <a:ln w="127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pic>
          <p:nvPicPr>
            <p:cNvPr id="8" name="Picture 7"/>
            <p:cNvPicPr>
              <a:picLocks noChangeAspect="1"/>
            </p:cNvPicPr>
            <p:nvPr/>
          </p:nvPicPr>
          <p:blipFill>
            <a:blip r:embed="rId8"/>
            <a:stretch>
              <a:fillRect/>
            </a:stretch>
          </p:blipFill>
          <p:spPr>
            <a:xfrm>
              <a:off x="5757629" y="1221000"/>
              <a:ext cx="2225945" cy="1784767"/>
            </a:xfrm>
            <a:prstGeom prst="rect">
              <a:avLst/>
            </a:prstGeom>
          </p:spPr>
        </p:pic>
      </p:grpSp>
    </p:spTree>
    <p:extLst>
      <p:ext uri="{BB962C8B-B14F-4D97-AF65-F5344CB8AC3E}">
        <p14:creationId xmlns:p14="http://schemas.microsoft.com/office/powerpoint/2010/main" val="2940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8885">
              <a:spcBef>
                <a:spcPts val="0"/>
              </a:spcBef>
              <a:defRPr/>
            </a:pPr>
            <a:r>
              <a:rPr lang="en-US" sz="2400" b="1" dirty="0">
                <a:solidFill>
                  <a:srgbClr val="00649D"/>
                </a:solidFill>
                <a:latin typeface="Arial" panose="020B0604020202020204" pitchFamily="34" charset="0"/>
                <a:cs typeface="Arial" panose="020B0604020202020204" pitchFamily="34" charset="0"/>
              </a:rPr>
              <a:t>Application processes are created with the process editor</a:t>
            </a:r>
          </a:p>
        </p:txBody>
      </p:sp>
      <p:pic>
        <p:nvPicPr>
          <p:cNvPr id="5" name="Picture 4"/>
          <p:cNvPicPr>
            <a:picLocks noChangeAspect="1"/>
          </p:cNvPicPr>
          <p:nvPr/>
        </p:nvPicPr>
        <p:blipFill rotWithShape="1">
          <a:blip r:embed="rId3"/>
          <a:srcRect t="7030"/>
          <a:stretch/>
        </p:blipFill>
        <p:spPr>
          <a:xfrm>
            <a:off x="2590470" y="1658888"/>
            <a:ext cx="7620660" cy="2791452"/>
          </a:xfrm>
          <a:prstGeom prst="rect">
            <a:avLst/>
          </a:prstGeom>
        </p:spPr>
      </p:pic>
      <p:grpSp>
        <p:nvGrpSpPr>
          <p:cNvPr id="3" name="Group 2"/>
          <p:cNvGrpSpPr/>
          <p:nvPr/>
        </p:nvGrpSpPr>
        <p:grpSpPr>
          <a:xfrm>
            <a:off x="1252069" y="2857236"/>
            <a:ext cx="4221846" cy="2789371"/>
            <a:chOff x="1250481" y="2857235"/>
            <a:chExt cx="4221846" cy="2789371"/>
          </a:xfrm>
        </p:grpSpPr>
        <p:pic>
          <p:nvPicPr>
            <p:cNvPr id="7" name="Picture 6"/>
            <p:cNvPicPr>
              <a:picLocks noChangeAspect="1"/>
            </p:cNvPicPr>
            <p:nvPr/>
          </p:nvPicPr>
          <p:blipFill>
            <a:blip r:embed="rId4"/>
            <a:stretch>
              <a:fillRect/>
            </a:stretch>
          </p:blipFill>
          <p:spPr>
            <a:xfrm>
              <a:off x="1250481" y="3505200"/>
              <a:ext cx="4221846" cy="2141406"/>
            </a:xfrm>
            <a:prstGeom prst="rect">
              <a:avLst/>
            </a:prstGeom>
            <a:ln>
              <a:noFill/>
            </a:ln>
            <a:effectLst>
              <a:outerShdw blurRad="292100" dist="139700" dir="2700000" algn="tl" rotWithShape="0">
                <a:srgbClr val="333333">
                  <a:alpha val="65000"/>
                </a:srgbClr>
              </a:outerShdw>
            </a:effectLst>
          </p:spPr>
        </p:pic>
        <p:cxnSp>
          <p:nvCxnSpPr>
            <p:cNvPr id="9" name="Connector: Elbow 8"/>
            <p:cNvCxnSpPr>
              <a:cxnSpLocks/>
              <a:stCxn id="8" idx="1"/>
              <a:endCxn id="7" idx="1"/>
            </p:cNvCxnSpPr>
            <p:nvPr/>
          </p:nvCxnSpPr>
          <p:spPr bwMode="auto">
            <a:xfrm rot="10800000" flipV="1">
              <a:off x="1250482" y="2857235"/>
              <a:ext cx="1526173" cy="1718668"/>
            </a:xfrm>
            <a:prstGeom prst="bentConnector3">
              <a:avLst>
                <a:gd name="adj1" fmla="val 114979"/>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grpSp>
        <p:nvGrpSpPr>
          <p:cNvPr id="10" name="Group 9"/>
          <p:cNvGrpSpPr/>
          <p:nvPr/>
        </p:nvGrpSpPr>
        <p:grpSpPr>
          <a:xfrm>
            <a:off x="5359121" y="2514601"/>
            <a:ext cx="6020816" cy="3567417"/>
            <a:chOff x="5357533" y="2514600"/>
            <a:chExt cx="6020816" cy="3567417"/>
          </a:xfrm>
        </p:grpSpPr>
        <p:pic>
          <p:nvPicPr>
            <p:cNvPr id="6" name="Picture 5"/>
            <p:cNvPicPr>
              <a:picLocks noChangeAspect="1"/>
            </p:cNvPicPr>
            <p:nvPr/>
          </p:nvPicPr>
          <p:blipFill rotWithShape="1">
            <a:blip r:embed="rId5"/>
            <a:srcRect t="4097"/>
            <a:stretch/>
          </p:blipFill>
          <p:spPr>
            <a:xfrm>
              <a:off x="6704012" y="2514600"/>
              <a:ext cx="4674337" cy="3567417"/>
            </a:xfrm>
            <a:prstGeom prst="rect">
              <a:avLst/>
            </a:prstGeom>
            <a:ln>
              <a:noFill/>
            </a:ln>
            <a:effectLst>
              <a:outerShdw blurRad="292100" dist="139700" dir="2700000" algn="tl" rotWithShape="0">
                <a:srgbClr val="333333">
                  <a:alpha val="65000"/>
                </a:srgbClr>
              </a:outerShdw>
            </a:effectLst>
          </p:spPr>
        </p:pic>
        <p:sp>
          <p:nvSpPr>
            <p:cNvPr id="19" name="Arrow: Right 18"/>
            <p:cNvSpPr/>
            <p:nvPr/>
          </p:nvSpPr>
          <p:spPr bwMode="auto">
            <a:xfrm>
              <a:off x="5357533" y="4117829"/>
              <a:ext cx="1282803" cy="665022"/>
            </a:xfrm>
            <a:prstGeom prst="rightArrow">
              <a:avLst/>
            </a:prstGeom>
            <a:solidFill>
              <a:schemeClr val="accent3">
                <a:lumMod val="40000"/>
                <a:lumOff val="60000"/>
              </a:schemeClr>
            </a:solidFill>
            <a:ln w="127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grpSp>
      <p:sp>
        <p:nvSpPr>
          <p:cNvPr id="8" name="Rectangle 7"/>
          <p:cNvSpPr/>
          <p:nvPr/>
        </p:nvSpPr>
        <p:spPr bwMode="auto">
          <a:xfrm>
            <a:off x="2778242" y="2770548"/>
            <a:ext cx="880946" cy="173375"/>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4235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4041"/>
          <a:stretch/>
        </p:blipFill>
        <p:spPr>
          <a:xfrm>
            <a:off x="2209801" y="1600200"/>
            <a:ext cx="7465471" cy="4635378"/>
          </a:xfrm>
          <a:prstGeom prst="rect">
            <a:avLst/>
          </a:prstGeom>
        </p:spPr>
      </p:pic>
      <p:sp>
        <p:nvSpPr>
          <p:cNvPr id="32770" name="Title 1"/>
          <p:cNvSpPr>
            <a:spLocks noGrp="1"/>
          </p:cNvSpPr>
          <p:nvPr>
            <p:ph type="title"/>
          </p:nvPr>
        </p:nvSpPr>
        <p:spPr/>
        <p:txBody>
          <a:bodyPr vert="horz" lIns="91440" tIns="45720" rIns="91440" bIns="45720" rtlCol="0" anchor="ctr">
            <a:normAutofit/>
          </a:bodyPr>
          <a:lstStyle/>
          <a:p>
            <a:pPr defTabSz="1218885">
              <a:spcBef>
                <a:spcPts val="0"/>
              </a:spcBef>
              <a:defRPr/>
            </a:pPr>
            <a:r>
              <a:rPr lang="en-US" altLang="en-US" sz="2400" b="1" dirty="0">
                <a:solidFill>
                  <a:srgbClr val="00649D"/>
                </a:solidFill>
                <a:latin typeface="Arial" panose="020B0604020202020204" pitchFamily="34" charset="0"/>
                <a:cs typeface="Arial" panose="020B0604020202020204" pitchFamily="34" charset="0"/>
              </a:rPr>
              <a:t>Application processes provide overall deployment orchestration</a:t>
            </a:r>
          </a:p>
        </p:txBody>
      </p:sp>
      <p:grpSp>
        <p:nvGrpSpPr>
          <p:cNvPr id="5" name="Group 4"/>
          <p:cNvGrpSpPr/>
          <p:nvPr/>
        </p:nvGrpSpPr>
        <p:grpSpPr>
          <a:xfrm>
            <a:off x="186700" y="2514600"/>
            <a:ext cx="2023101" cy="3720978"/>
            <a:chOff x="185111" y="2514600"/>
            <a:chExt cx="2023101" cy="3720978"/>
          </a:xfrm>
        </p:grpSpPr>
        <p:sp>
          <p:nvSpPr>
            <p:cNvPr id="2" name="Left Brace 1"/>
            <p:cNvSpPr/>
            <p:nvPr/>
          </p:nvSpPr>
          <p:spPr bwMode="auto">
            <a:xfrm>
              <a:off x="1141412" y="2514600"/>
              <a:ext cx="1066800" cy="3720978"/>
            </a:xfrm>
            <a:prstGeom prst="leftBrac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
          <p:nvSpPr>
            <p:cNvPr id="4" name="TextBox 3"/>
            <p:cNvSpPr txBox="1"/>
            <p:nvPr/>
          </p:nvSpPr>
          <p:spPr>
            <a:xfrm>
              <a:off x="185111" y="4175034"/>
              <a:ext cx="978221" cy="400110"/>
            </a:xfrm>
            <a:prstGeom prst="rect">
              <a:avLst/>
            </a:prstGeom>
            <a:noFill/>
          </p:spPr>
          <p:txBody>
            <a:bodyPr wrap="square" rtlCol="0">
              <a:spAutoFit/>
            </a:bodyPr>
            <a:lstStyle/>
            <a:p>
              <a:r>
                <a:rPr lang="en-US" sz="2000" dirty="0">
                  <a:solidFill>
                    <a:srgbClr val="000000"/>
                  </a:solidFill>
                  <a:latin typeface="Calibri" panose="020F0502020204030204"/>
                </a:rPr>
                <a:t>Palette</a:t>
              </a:r>
            </a:p>
          </p:txBody>
        </p:sp>
      </p:grpSp>
      <p:grpSp>
        <p:nvGrpSpPr>
          <p:cNvPr id="9" name="Group 8"/>
          <p:cNvGrpSpPr/>
          <p:nvPr/>
        </p:nvGrpSpPr>
        <p:grpSpPr>
          <a:xfrm>
            <a:off x="8382002" y="3212606"/>
            <a:ext cx="3275399" cy="540945"/>
            <a:chOff x="8380413" y="3212605"/>
            <a:chExt cx="3275399" cy="540945"/>
          </a:xfrm>
        </p:grpSpPr>
        <p:sp>
          <p:nvSpPr>
            <p:cNvPr id="7" name="TextBox 6"/>
            <p:cNvSpPr txBox="1"/>
            <p:nvPr/>
          </p:nvSpPr>
          <p:spPr>
            <a:xfrm>
              <a:off x="9938563" y="3212605"/>
              <a:ext cx="1717249" cy="400110"/>
            </a:xfrm>
            <a:prstGeom prst="rect">
              <a:avLst/>
            </a:prstGeom>
            <a:noFill/>
          </p:spPr>
          <p:txBody>
            <a:bodyPr wrap="square" rtlCol="0">
              <a:spAutoFit/>
            </a:bodyPr>
            <a:lstStyle/>
            <a:p>
              <a:r>
                <a:rPr lang="en-US" sz="2000" dirty="0">
                  <a:solidFill>
                    <a:srgbClr val="000000"/>
                  </a:solidFill>
                  <a:latin typeface="Calibri" panose="020F0502020204030204"/>
                </a:rPr>
                <a:t>Process editor</a:t>
              </a:r>
            </a:p>
          </p:txBody>
        </p:sp>
        <p:cxnSp>
          <p:nvCxnSpPr>
            <p:cNvPr id="8" name="Straight Arrow Connector 7"/>
            <p:cNvCxnSpPr>
              <a:stCxn id="7" idx="1"/>
            </p:cNvCxnSpPr>
            <p:nvPr/>
          </p:nvCxnSpPr>
          <p:spPr bwMode="auto">
            <a:xfrm flipH="1">
              <a:off x="8380413" y="3412660"/>
              <a:ext cx="1558150" cy="34089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spTree>
    <p:extLst>
      <p:ext uri="{BB962C8B-B14F-4D97-AF65-F5344CB8AC3E}">
        <p14:creationId xmlns:p14="http://schemas.microsoft.com/office/powerpoint/2010/main" val="3319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vert="horz" wrap="square" lIns="0" tIns="0" rIns="0" bIns="0" numCol="1" anchor="t" anchorCtr="0" compatLnSpc="1">
            <a:prstTxWarp prst="textNoShape">
              <a:avLst/>
            </a:prstTxWarp>
            <a:normAutofit/>
          </a:bodyPr>
          <a:lstStyle/>
          <a:p>
            <a:pPr defTabSz="1218885">
              <a:spcBef>
                <a:spcPts val="0"/>
              </a:spcBef>
              <a:defRPr/>
            </a:pPr>
            <a:r>
              <a:rPr lang="en-US" altLang="en-US" sz="2400" b="1" dirty="0">
                <a:solidFill>
                  <a:srgbClr val="00649D"/>
                </a:solidFill>
                <a:latin typeface="Arial" panose="020B0604020202020204" pitchFamily="34" charset="0"/>
                <a:cs typeface="Arial" panose="020B0604020202020204" pitchFamily="34" charset="0"/>
              </a:rPr>
              <a:t>With all  of the application pieces in place, you are ready for deployment</a:t>
            </a:r>
          </a:p>
        </p:txBody>
      </p:sp>
      <p:sp>
        <p:nvSpPr>
          <p:cNvPr id="3" name="TextBox 2"/>
          <p:cNvSpPr txBox="1"/>
          <p:nvPr/>
        </p:nvSpPr>
        <p:spPr>
          <a:xfrm>
            <a:off x="2636576" y="5481129"/>
            <a:ext cx="868624" cy="369332"/>
          </a:xfrm>
          <a:prstGeom prst="rect">
            <a:avLst/>
          </a:prstGeom>
          <a:noFill/>
        </p:spPr>
        <p:txBody>
          <a:bodyPr wrap="square" rtlCol="0">
            <a:spAutoFit/>
          </a:bodyPr>
          <a:lstStyle/>
          <a:p>
            <a:r>
              <a:rPr lang="en-US" dirty="0">
                <a:solidFill>
                  <a:srgbClr val="000000"/>
                </a:solidFill>
                <a:latin typeface="Calibri" panose="020F0502020204030204"/>
              </a:rPr>
              <a:t>How</a:t>
            </a:r>
          </a:p>
        </p:txBody>
      </p:sp>
      <p:sp>
        <p:nvSpPr>
          <p:cNvPr id="38" name="TextBox 37"/>
          <p:cNvSpPr txBox="1"/>
          <p:nvPr/>
        </p:nvSpPr>
        <p:spPr>
          <a:xfrm>
            <a:off x="5396093" y="5486384"/>
            <a:ext cx="1004707" cy="369332"/>
          </a:xfrm>
          <a:prstGeom prst="rect">
            <a:avLst/>
          </a:prstGeom>
          <a:noFill/>
        </p:spPr>
        <p:txBody>
          <a:bodyPr wrap="square" rtlCol="0">
            <a:spAutoFit/>
          </a:bodyPr>
          <a:lstStyle/>
          <a:p>
            <a:r>
              <a:rPr lang="en-US" dirty="0">
                <a:solidFill>
                  <a:srgbClr val="000000"/>
                </a:solidFill>
                <a:latin typeface="Calibri" panose="020F0502020204030204"/>
              </a:rPr>
              <a:t>What</a:t>
            </a:r>
          </a:p>
        </p:txBody>
      </p:sp>
      <p:sp>
        <p:nvSpPr>
          <p:cNvPr id="39" name="TextBox 38"/>
          <p:cNvSpPr txBox="1"/>
          <p:nvPr/>
        </p:nvSpPr>
        <p:spPr>
          <a:xfrm>
            <a:off x="8221132" y="5481129"/>
            <a:ext cx="1097128" cy="369332"/>
          </a:xfrm>
          <a:prstGeom prst="rect">
            <a:avLst/>
          </a:prstGeom>
          <a:noFill/>
        </p:spPr>
        <p:txBody>
          <a:bodyPr wrap="square" rtlCol="0">
            <a:spAutoFit/>
          </a:bodyPr>
          <a:lstStyle/>
          <a:p>
            <a:r>
              <a:rPr lang="en-US" dirty="0">
                <a:solidFill>
                  <a:srgbClr val="000000"/>
                </a:solidFill>
                <a:latin typeface="Calibri" panose="020F0502020204030204"/>
              </a:rPr>
              <a:t>Where</a:t>
            </a:r>
          </a:p>
        </p:txBody>
      </p:sp>
      <p:pic>
        <p:nvPicPr>
          <p:cNvPr id="40" name="Picture 6" descr="C:\!!!!Clip_art\!!!Large_Emf_collection\Checkmark_2XSmall_145pc.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805" y="5621088"/>
            <a:ext cx="281250" cy="2362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Clip_art\!!!Large_Emf_collection\Checkmark_2XSmall_145pc.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002" y="5593836"/>
            <a:ext cx="281250" cy="2362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Clip_art\!!!Large_Emf_collection\Checkmark_2XSmall_145pc.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550" y="5627915"/>
            <a:ext cx="281250" cy="23625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1745545" y="1524001"/>
            <a:ext cx="8305800" cy="3560363"/>
            <a:chOff x="150812" y="1264342"/>
            <a:chExt cx="11627071" cy="4984058"/>
          </a:xfrm>
        </p:grpSpPr>
        <p:sp>
          <p:nvSpPr>
            <p:cNvPr id="44" name="Rectangle: Rounded Corners 43"/>
            <p:cNvSpPr/>
            <p:nvPr/>
          </p:nvSpPr>
          <p:spPr bwMode="auto">
            <a:xfrm>
              <a:off x="150812" y="1750694"/>
              <a:ext cx="11627071" cy="4497706"/>
            </a:xfrm>
            <a:prstGeom prst="roundRect">
              <a:avLst/>
            </a:prstGeom>
            <a:solidFill>
              <a:srgbClr val="82D1F5">
                <a:lumMod val="20000"/>
                <a:lumOff val="8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5" name="Rectangle: Rounded Corners 44"/>
            <p:cNvSpPr/>
            <p:nvPr/>
          </p:nvSpPr>
          <p:spPr bwMode="auto">
            <a:xfrm>
              <a:off x="376246" y="2071953"/>
              <a:ext cx="3361451" cy="3886201"/>
            </a:xfrm>
            <a:prstGeom prst="roundRect">
              <a:avLst/>
            </a:prstGeom>
            <a:solidFill>
              <a:srgbClr val="82D1F5">
                <a:lumMod val="60000"/>
                <a:lumOff val="4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6" name="Rectangle: Rounded Corners 45"/>
            <p:cNvSpPr/>
            <p:nvPr/>
          </p:nvSpPr>
          <p:spPr bwMode="auto">
            <a:xfrm>
              <a:off x="3957646" y="2071954"/>
              <a:ext cx="3962400" cy="3886200"/>
            </a:xfrm>
            <a:prstGeom prst="roundRect">
              <a:avLst/>
            </a:prstGeom>
            <a:solidFill>
              <a:srgbClr val="FFCF01">
                <a:lumMod val="20000"/>
                <a:lumOff val="8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7" name="Rectangle: Rounded Corners 46"/>
            <p:cNvSpPr/>
            <p:nvPr/>
          </p:nvSpPr>
          <p:spPr bwMode="auto">
            <a:xfrm>
              <a:off x="8075612" y="2071954"/>
              <a:ext cx="3482840" cy="3871646"/>
            </a:xfrm>
            <a:prstGeom prst="roundRect">
              <a:avLst/>
            </a:prstGeom>
            <a:solidFill>
              <a:srgbClr val="8CC63F">
                <a:lumMod val="60000"/>
                <a:lumOff val="4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8" name="Rectangle: Rounded Corners 47"/>
            <p:cNvSpPr/>
            <p:nvPr/>
          </p:nvSpPr>
          <p:spPr bwMode="auto">
            <a:xfrm>
              <a:off x="4252054" y="2705100"/>
              <a:ext cx="3200400" cy="1447800"/>
            </a:xfrm>
            <a:prstGeom prst="roundRect">
              <a:avLst/>
            </a:prstGeom>
            <a:solidFill>
              <a:srgbClr val="FFCF01">
                <a:lumMod val="60000"/>
                <a:lumOff val="4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9" name="Rectangle: Rounded Corners 48"/>
            <p:cNvSpPr/>
            <p:nvPr/>
          </p:nvSpPr>
          <p:spPr bwMode="auto">
            <a:xfrm>
              <a:off x="4709254" y="3238500"/>
              <a:ext cx="2209800" cy="685800"/>
            </a:xfrm>
            <a:prstGeom prst="roundRect">
              <a:avLst/>
            </a:prstGeom>
            <a:solidFill>
              <a:srgbClr val="B8471B">
                <a:lumMod val="60000"/>
                <a:lumOff val="4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50" name="Rectangle: Rounded Corners 49"/>
            <p:cNvSpPr/>
            <p:nvPr/>
          </p:nvSpPr>
          <p:spPr bwMode="auto">
            <a:xfrm>
              <a:off x="4348437" y="4416523"/>
              <a:ext cx="3200400" cy="505461"/>
            </a:xfrm>
            <a:prstGeom prst="roundRect">
              <a:avLst/>
            </a:prstGeom>
            <a:solidFill>
              <a:srgbClr val="FFCF01">
                <a:lumMod val="40000"/>
                <a:lumOff val="6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51" name="Rectangle: Rounded Corners 50"/>
            <p:cNvSpPr/>
            <p:nvPr/>
          </p:nvSpPr>
          <p:spPr bwMode="auto">
            <a:xfrm>
              <a:off x="4348437" y="5092161"/>
              <a:ext cx="3200400" cy="563885"/>
            </a:xfrm>
            <a:prstGeom prst="roundRect">
              <a:avLst/>
            </a:prstGeom>
            <a:solidFill>
              <a:srgbClr val="FFCF01">
                <a:lumMod val="40000"/>
                <a:lumOff val="6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52" name="Rectangle: Rounded Corners 51"/>
            <p:cNvSpPr/>
            <p:nvPr/>
          </p:nvSpPr>
          <p:spPr bwMode="auto">
            <a:xfrm>
              <a:off x="6120231" y="5206461"/>
              <a:ext cx="1295400" cy="351849"/>
            </a:xfrm>
            <a:prstGeom prst="roundRect">
              <a:avLst/>
            </a:prstGeom>
            <a:solidFill>
              <a:srgbClr val="FFCF01">
                <a:lumMod val="60000"/>
                <a:lumOff val="4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53" name="TextBox 52"/>
            <p:cNvSpPr txBox="1"/>
            <p:nvPr/>
          </p:nvSpPr>
          <p:spPr>
            <a:xfrm>
              <a:off x="5003210" y="1264342"/>
              <a:ext cx="2895600" cy="430849"/>
            </a:xfrm>
            <a:prstGeom prst="rect">
              <a:avLst/>
            </a:prstGeom>
            <a:noFill/>
          </p:spPr>
          <p:txBody>
            <a:bodyPr wrap="square" rtlCol="0">
              <a:spAutoFit/>
            </a:bodyPr>
            <a:lstStyle/>
            <a:p>
              <a:pPr defTabSz="1218835">
                <a:defRPr/>
              </a:pPr>
              <a:r>
                <a:rPr lang="en-US" sz="1400" b="1" kern="0" dirty="0">
                  <a:solidFill>
                    <a:srgbClr val="000000"/>
                  </a:solidFill>
                  <a:latin typeface="Arial"/>
                </a:rPr>
                <a:t>Application</a:t>
              </a:r>
            </a:p>
          </p:txBody>
        </p:sp>
        <p:sp>
          <p:nvSpPr>
            <p:cNvPr id="54" name="TextBox 53"/>
            <p:cNvSpPr txBox="1"/>
            <p:nvPr/>
          </p:nvSpPr>
          <p:spPr>
            <a:xfrm>
              <a:off x="688488" y="2137145"/>
              <a:ext cx="2895600" cy="430849"/>
            </a:xfrm>
            <a:prstGeom prst="rect">
              <a:avLst/>
            </a:prstGeom>
            <a:noFill/>
          </p:spPr>
          <p:txBody>
            <a:bodyPr wrap="square" rtlCol="0">
              <a:spAutoFit/>
            </a:bodyPr>
            <a:lstStyle/>
            <a:p>
              <a:pPr defTabSz="1218835">
                <a:defRPr/>
              </a:pPr>
              <a:r>
                <a:rPr lang="en-US" sz="1400" b="1" kern="0" dirty="0">
                  <a:solidFill>
                    <a:srgbClr val="000000"/>
                  </a:solidFill>
                  <a:latin typeface="Arial"/>
                </a:rPr>
                <a:t>Application process</a:t>
              </a:r>
            </a:p>
          </p:txBody>
        </p:sp>
        <p:sp>
          <p:nvSpPr>
            <p:cNvPr id="55" name="TextBox 54"/>
            <p:cNvSpPr txBox="1"/>
            <p:nvPr/>
          </p:nvSpPr>
          <p:spPr>
            <a:xfrm>
              <a:off x="5065857" y="2090038"/>
              <a:ext cx="1942955" cy="430849"/>
            </a:xfrm>
            <a:prstGeom prst="rect">
              <a:avLst/>
            </a:prstGeom>
            <a:noFill/>
          </p:spPr>
          <p:txBody>
            <a:bodyPr wrap="square" rtlCol="0">
              <a:spAutoFit/>
            </a:bodyPr>
            <a:lstStyle/>
            <a:p>
              <a:pPr defTabSz="1218835">
                <a:defRPr/>
              </a:pPr>
              <a:r>
                <a:rPr lang="en-US" sz="1400" b="1" kern="0" dirty="0">
                  <a:solidFill>
                    <a:srgbClr val="000000"/>
                  </a:solidFill>
                  <a:latin typeface="Arial"/>
                </a:rPr>
                <a:t>Component</a:t>
              </a:r>
            </a:p>
          </p:txBody>
        </p:sp>
        <p:sp>
          <p:nvSpPr>
            <p:cNvPr id="56" name="TextBox 55"/>
            <p:cNvSpPr txBox="1"/>
            <p:nvPr/>
          </p:nvSpPr>
          <p:spPr>
            <a:xfrm>
              <a:off x="4576048" y="2766968"/>
              <a:ext cx="2895600" cy="430849"/>
            </a:xfrm>
            <a:prstGeom prst="rect">
              <a:avLst/>
            </a:prstGeom>
            <a:noFill/>
          </p:spPr>
          <p:txBody>
            <a:bodyPr wrap="square" rtlCol="0">
              <a:spAutoFit/>
            </a:bodyPr>
            <a:lstStyle/>
            <a:p>
              <a:pPr defTabSz="1218835">
                <a:defRPr/>
              </a:pPr>
              <a:r>
                <a:rPr lang="en-US" sz="1400" kern="0" dirty="0">
                  <a:solidFill>
                    <a:srgbClr val="000000"/>
                  </a:solidFill>
                  <a:latin typeface="Arial"/>
                </a:rPr>
                <a:t>Component processes</a:t>
              </a:r>
            </a:p>
          </p:txBody>
        </p:sp>
        <p:sp>
          <p:nvSpPr>
            <p:cNvPr id="57" name="TextBox 56"/>
            <p:cNvSpPr txBox="1"/>
            <p:nvPr/>
          </p:nvSpPr>
          <p:spPr>
            <a:xfrm>
              <a:off x="5028197" y="3382032"/>
              <a:ext cx="1332758" cy="438043"/>
            </a:xfrm>
            <a:prstGeom prst="rect">
              <a:avLst/>
            </a:prstGeom>
            <a:noFill/>
          </p:spPr>
          <p:txBody>
            <a:bodyPr wrap="square" rtlCol="0">
              <a:spAutoFit/>
            </a:bodyPr>
            <a:lstStyle/>
            <a:p>
              <a:pPr defTabSz="1218835">
                <a:defRPr/>
              </a:pPr>
              <a:r>
                <a:rPr lang="en-US" sz="1400" kern="0" dirty="0">
                  <a:solidFill>
                    <a:srgbClr val="000000"/>
                  </a:solidFill>
                  <a:latin typeface="Arial"/>
                </a:rPr>
                <a:t>Steps</a:t>
              </a:r>
            </a:p>
          </p:txBody>
        </p:sp>
        <p:sp>
          <p:nvSpPr>
            <p:cNvPr id="58" name="TextBox 57"/>
            <p:cNvSpPr txBox="1"/>
            <p:nvPr/>
          </p:nvSpPr>
          <p:spPr>
            <a:xfrm>
              <a:off x="4520031" y="4445067"/>
              <a:ext cx="2895600" cy="430849"/>
            </a:xfrm>
            <a:prstGeom prst="rect">
              <a:avLst/>
            </a:prstGeom>
            <a:noFill/>
          </p:spPr>
          <p:txBody>
            <a:bodyPr wrap="square" rtlCol="0">
              <a:spAutoFit/>
            </a:bodyPr>
            <a:lstStyle/>
            <a:p>
              <a:pPr defTabSz="1218835">
                <a:defRPr/>
              </a:pPr>
              <a:r>
                <a:rPr lang="en-US" sz="1400" kern="0" dirty="0">
                  <a:solidFill>
                    <a:srgbClr val="000000"/>
                  </a:solidFill>
                  <a:latin typeface="Arial"/>
                </a:rPr>
                <a:t>Properties</a:t>
              </a:r>
            </a:p>
          </p:txBody>
        </p:sp>
        <p:sp>
          <p:nvSpPr>
            <p:cNvPr id="59" name="TextBox 58"/>
            <p:cNvSpPr txBox="1"/>
            <p:nvPr/>
          </p:nvSpPr>
          <p:spPr>
            <a:xfrm>
              <a:off x="4511517" y="5158199"/>
              <a:ext cx="1414752" cy="430849"/>
            </a:xfrm>
            <a:prstGeom prst="rect">
              <a:avLst/>
            </a:prstGeom>
            <a:noFill/>
          </p:spPr>
          <p:txBody>
            <a:bodyPr wrap="square" rtlCol="0">
              <a:spAutoFit/>
            </a:bodyPr>
            <a:lstStyle/>
            <a:p>
              <a:pPr defTabSz="1218835">
                <a:defRPr/>
              </a:pPr>
              <a:r>
                <a:rPr lang="en-US" sz="1400" kern="0" dirty="0">
                  <a:solidFill>
                    <a:srgbClr val="000000"/>
                  </a:solidFill>
                  <a:latin typeface="Arial"/>
                </a:rPr>
                <a:t>Versions</a:t>
              </a:r>
            </a:p>
          </p:txBody>
        </p:sp>
        <p:sp>
          <p:nvSpPr>
            <p:cNvPr id="60" name="TextBox 59"/>
            <p:cNvSpPr txBox="1"/>
            <p:nvPr/>
          </p:nvSpPr>
          <p:spPr>
            <a:xfrm>
              <a:off x="6360956" y="5182330"/>
              <a:ext cx="1537854" cy="430849"/>
            </a:xfrm>
            <a:prstGeom prst="rect">
              <a:avLst/>
            </a:prstGeom>
            <a:noFill/>
          </p:spPr>
          <p:txBody>
            <a:bodyPr wrap="square" rtlCol="0">
              <a:spAutoFit/>
            </a:bodyPr>
            <a:lstStyle/>
            <a:p>
              <a:pPr defTabSz="1218835">
                <a:defRPr/>
              </a:pPr>
              <a:r>
                <a:rPr lang="en-US" sz="1400" kern="0" dirty="0">
                  <a:solidFill>
                    <a:srgbClr val="000000"/>
                  </a:solidFill>
                  <a:latin typeface="Arial"/>
                </a:rPr>
                <a:t>Files</a:t>
              </a:r>
            </a:p>
          </p:txBody>
        </p:sp>
        <p:sp>
          <p:nvSpPr>
            <p:cNvPr id="61" name="TextBox 60"/>
            <p:cNvSpPr txBox="1"/>
            <p:nvPr/>
          </p:nvSpPr>
          <p:spPr>
            <a:xfrm>
              <a:off x="8894871" y="2146805"/>
              <a:ext cx="1954280" cy="430849"/>
            </a:xfrm>
            <a:prstGeom prst="rect">
              <a:avLst/>
            </a:prstGeom>
            <a:noFill/>
          </p:spPr>
          <p:txBody>
            <a:bodyPr wrap="square" rtlCol="0">
              <a:spAutoFit/>
            </a:bodyPr>
            <a:lstStyle/>
            <a:p>
              <a:pPr defTabSz="1218835">
                <a:defRPr/>
              </a:pPr>
              <a:r>
                <a:rPr lang="en-US" sz="1400" b="1" kern="0" dirty="0">
                  <a:solidFill>
                    <a:srgbClr val="000000"/>
                  </a:solidFill>
                  <a:latin typeface="Arial"/>
                </a:rPr>
                <a:t>Environment</a:t>
              </a:r>
            </a:p>
          </p:txBody>
        </p:sp>
        <p:sp>
          <p:nvSpPr>
            <p:cNvPr id="62" name="Rectangle: Rounded Corners 61"/>
            <p:cNvSpPr/>
            <p:nvPr/>
          </p:nvSpPr>
          <p:spPr bwMode="auto">
            <a:xfrm>
              <a:off x="8533540" y="2766968"/>
              <a:ext cx="2528952" cy="2825296"/>
            </a:xfrm>
            <a:prstGeom prst="roundRect">
              <a:avLst/>
            </a:prstGeom>
            <a:solidFill>
              <a:srgbClr val="8CC63F">
                <a:lumMod val="40000"/>
                <a:lumOff val="6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63" name="Rectangle: Rounded Corners 62"/>
            <p:cNvSpPr/>
            <p:nvPr/>
          </p:nvSpPr>
          <p:spPr bwMode="auto">
            <a:xfrm>
              <a:off x="8776271" y="3680255"/>
              <a:ext cx="2011285" cy="1704944"/>
            </a:xfrm>
            <a:prstGeom prst="roundRect">
              <a:avLst/>
            </a:prstGeom>
            <a:solidFill>
              <a:srgbClr val="8CC63F"/>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64" name="Rectangle: Rounded Corners 63"/>
            <p:cNvSpPr/>
            <p:nvPr/>
          </p:nvSpPr>
          <p:spPr bwMode="auto">
            <a:xfrm>
              <a:off x="8963716" y="4608321"/>
              <a:ext cx="1702696" cy="541622"/>
            </a:xfrm>
            <a:prstGeom prst="roundRect">
              <a:avLst/>
            </a:prstGeom>
            <a:solidFill>
              <a:srgbClr val="FFCF01">
                <a:lumMod val="20000"/>
                <a:lumOff val="8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65" name="TextBox 64"/>
            <p:cNvSpPr txBox="1"/>
            <p:nvPr/>
          </p:nvSpPr>
          <p:spPr>
            <a:xfrm>
              <a:off x="8689220" y="2953336"/>
              <a:ext cx="2155959" cy="430849"/>
            </a:xfrm>
            <a:prstGeom prst="rect">
              <a:avLst/>
            </a:prstGeom>
            <a:noFill/>
          </p:spPr>
          <p:txBody>
            <a:bodyPr wrap="square" rtlCol="0">
              <a:spAutoFit/>
            </a:bodyPr>
            <a:lstStyle/>
            <a:p>
              <a:pPr defTabSz="1218835">
                <a:defRPr/>
              </a:pPr>
              <a:r>
                <a:rPr lang="en-US" sz="1400" kern="0" dirty="0">
                  <a:solidFill>
                    <a:srgbClr val="000000"/>
                  </a:solidFill>
                  <a:latin typeface="Arial"/>
                </a:rPr>
                <a:t>Resources</a:t>
              </a:r>
            </a:p>
          </p:txBody>
        </p:sp>
        <p:sp>
          <p:nvSpPr>
            <p:cNvPr id="66" name="TextBox 65"/>
            <p:cNvSpPr txBox="1"/>
            <p:nvPr/>
          </p:nvSpPr>
          <p:spPr>
            <a:xfrm>
              <a:off x="8894763" y="3888909"/>
              <a:ext cx="1878080" cy="430849"/>
            </a:xfrm>
            <a:prstGeom prst="rect">
              <a:avLst/>
            </a:prstGeom>
            <a:noFill/>
          </p:spPr>
          <p:txBody>
            <a:bodyPr wrap="square" rtlCol="0">
              <a:spAutoFit/>
            </a:bodyPr>
            <a:lstStyle/>
            <a:p>
              <a:pPr defTabSz="1218835">
                <a:defRPr/>
              </a:pPr>
              <a:r>
                <a:rPr lang="en-US" sz="1400" kern="0" dirty="0">
                  <a:solidFill>
                    <a:srgbClr val="000000"/>
                  </a:solidFill>
                  <a:latin typeface="Arial"/>
                </a:rPr>
                <a:t>Agent</a:t>
              </a:r>
            </a:p>
          </p:txBody>
        </p:sp>
        <p:sp>
          <p:nvSpPr>
            <p:cNvPr id="67" name="TextBox 66"/>
            <p:cNvSpPr txBox="1"/>
            <p:nvPr/>
          </p:nvSpPr>
          <p:spPr>
            <a:xfrm>
              <a:off x="9040721" y="4650909"/>
              <a:ext cx="1596265" cy="430849"/>
            </a:xfrm>
            <a:prstGeom prst="rect">
              <a:avLst/>
            </a:prstGeom>
            <a:noFill/>
          </p:spPr>
          <p:txBody>
            <a:bodyPr wrap="square" rtlCol="0">
              <a:spAutoFit/>
            </a:bodyPr>
            <a:lstStyle/>
            <a:p>
              <a:pPr defTabSz="1218835">
                <a:defRPr/>
              </a:pPr>
              <a:r>
                <a:rPr lang="en-US" sz="1400" kern="0" dirty="0">
                  <a:solidFill>
                    <a:srgbClr val="000000"/>
                  </a:solidFill>
                  <a:latin typeface="Arial"/>
                </a:rPr>
                <a:t>Component</a:t>
              </a:r>
            </a:p>
          </p:txBody>
        </p:sp>
        <p:sp>
          <p:nvSpPr>
            <p:cNvPr id="68" name="Rectangle: Rounded Corners 67"/>
            <p:cNvSpPr/>
            <p:nvPr/>
          </p:nvSpPr>
          <p:spPr bwMode="auto">
            <a:xfrm>
              <a:off x="473227" y="2799178"/>
              <a:ext cx="3110861" cy="858422"/>
            </a:xfrm>
            <a:prstGeom prst="roundRect">
              <a:avLst/>
            </a:prstGeom>
            <a:solidFill>
              <a:srgbClr val="FFCF01">
                <a:lumMod val="60000"/>
                <a:lumOff val="4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69" name="TextBox 68"/>
            <p:cNvSpPr txBox="1"/>
            <p:nvPr/>
          </p:nvSpPr>
          <p:spPr>
            <a:xfrm>
              <a:off x="635297" y="2953336"/>
              <a:ext cx="2895600" cy="430849"/>
            </a:xfrm>
            <a:prstGeom prst="rect">
              <a:avLst/>
            </a:prstGeom>
            <a:noFill/>
          </p:spPr>
          <p:txBody>
            <a:bodyPr wrap="square" rtlCol="0">
              <a:spAutoFit/>
            </a:bodyPr>
            <a:lstStyle/>
            <a:p>
              <a:pPr defTabSz="1218835">
                <a:defRPr/>
              </a:pPr>
              <a:r>
                <a:rPr lang="en-US" sz="1400" kern="0" dirty="0">
                  <a:solidFill>
                    <a:srgbClr val="000000"/>
                  </a:solidFill>
                  <a:latin typeface="Arial"/>
                </a:rPr>
                <a:t>Component processes</a:t>
              </a:r>
            </a:p>
          </p:txBody>
        </p:sp>
        <p:sp>
          <p:nvSpPr>
            <p:cNvPr id="70" name="Rectangle: Rounded Corners 69"/>
            <p:cNvSpPr/>
            <p:nvPr/>
          </p:nvSpPr>
          <p:spPr bwMode="auto">
            <a:xfrm>
              <a:off x="554097" y="4164558"/>
              <a:ext cx="3029992" cy="505461"/>
            </a:xfrm>
            <a:prstGeom prst="roundRect">
              <a:avLst/>
            </a:prstGeom>
            <a:solidFill>
              <a:srgbClr val="82D1F5">
                <a:lumMod val="75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71" name="Rectangle: Rounded Corners 70"/>
            <p:cNvSpPr/>
            <p:nvPr/>
          </p:nvSpPr>
          <p:spPr bwMode="auto">
            <a:xfrm>
              <a:off x="554096" y="4840196"/>
              <a:ext cx="3053578" cy="563885"/>
            </a:xfrm>
            <a:prstGeom prst="roundRect">
              <a:avLst/>
            </a:prstGeom>
            <a:solidFill>
              <a:srgbClr val="00B0F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72" name="TextBox 71"/>
            <p:cNvSpPr txBox="1"/>
            <p:nvPr/>
          </p:nvSpPr>
          <p:spPr>
            <a:xfrm>
              <a:off x="688488" y="4167111"/>
              <a:ext cx="2895600" cy="430849"/>
            </a:xfrm>
            <a:prstGeom prst="rect">
              <a:avLst/>
            </a:prstGeom>
            <a:noFill/>
          </p:spPr>
          <p:txBody>
            <a:bodyPr wrap="square" rtlCol="0">
              <a:spAutoFit/>
            </a:bodyPr>
            <a:lstStyle/>
            <a:p>
              <a:pPr defTabSz="1218835">
                <a:defRPr/>
              </a:pPr>
              <a:r>
                <a:rPr lang="en-US" sz="1400" kern="0" dirty="0">
                  <a:solidFill>
                    <a:srgbClr val="000000"/>
                  </a:solidFill>
                  <a:latin typeface="Arial"/>
                </a:rPr>
                <a:t>Properties</a:t>
              </a:r>
            </a:p>
          </p:txBody>
        </p:sp>
        <p:sp>
          <p:nvSpPr>
            <p:cNvPr id="73" name="TextBox 72"/>
            <p:cNvSpPr txBox="1"/>
            <p:nvPr/>
          </p:nvSpPr>
          <p:spPr>
            <a:xfrm>
              <a:off x="627708" y="4916900"/>
              <a:ext cx="1414752" cy="430849"/>
            </a:xfrm>
            <a:prstGeom prst="rect">
              <a:avLst/>
            </a:prstGeom>
            <a:noFill/>
          </p:spPr>
          <p:txBody>
            <a:bodyPr wrap="square" rtlCol="0">
              <a:spAutoFit/>
            </a:bodyPr>
            <a:lstStyle/>
            <a:p>
              <a:pPr defTabSz="1218835">
                <a:defRPr/>
              </a:pPr>
              <a:r>
                <a:rPr lang="en-US" sz="1400" kern="0" dirty="0">
                  <a:solidFill>
                    <a:srgbClr val="000000"/>
                  </a:solidFill>
                  <a:latin typeface="Arial"/>
                </a:rPr>
                <a:t>Versions</a:t>
              </a:r>
            </a:p>
          </p:txBody>
        </p:sp>
      </p:grpSp>
    </p:spTree>
    <p:extLst>
      <p:ext uri="{BB962C8B-B14F-4D97-AF65-F5344CB8AC3E}">
        <p14:creationId xmlns:p14="http://schemas.microsoft.com/office/powerpoint/2010/main" val="3727758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CL Software (Light Blue Theme)">
  <a:themeElements>
    <a:clrScheme name="Custom 1">
      <a:dk1>
        <a:srgbClr val="000000"/>
      </a:dk1>
      <a:lt1>
        <a:srgbClr val="FFFFFF"/>
      </a:lt1>
      <a:dk2>
        <a:srgbClr val="4B4B4B"/>
      </a:dk2>
      <a:lt2>
        <a:srgbClr val="F5821E"/>
      </a:lt2>
      <a:accent1>
        <a:srgbClr val="FAB914"/>
      </a:accent1>
      <a:accent2>
        <a:srgbClr val="002847"/>
      </a:accent2>
      <a:accent3>
        <a:srgbClr val="0066B3"/>
      </a:accent3>
      <a:accent4>
        <a:srgbClr val="69B3E1"/>
      </a:accent4>
      <a:accent5>
        <a:srgbClr val="5EC1EF"/>
      </a:accent5>
      <a:accent6>
        <a:srgbClr val="B9E6FA"/>
      </a:accent6>
      <a:hlink>
        <a:srgbClr val="003A8E"/>
      </a:hlink>
      <a:folHlink>
        <a:srgbClr val="6BD7E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Metadata/metadata.xml><?xml version="1.0" encoding="utf-8"?>
<metadata xmlns:m="http://www.titus.com/ns/hcl" id="76710940-f2f9-4e0c-9db7-8420366d51cd">
  <m:HCLClassification value="HCL_Cla5s_C0nf1dent1al">
    <alt>HCLClassification=HCL_Cla5s_C0nf1dent1al</alt>
  </m:HCLClassification>
</metadata>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90899C1879424C971D457B81F75BDD" ma:contentTypeVersion="13" ma:contentTypeDescription="Create a new document." ma:contentTypeScope="" ma:versionID="5817f7db6ca574c5d2740c200e0fe1ae">
  <xsd:schema xmlns:xsd="http://www.w3.org/2001/XMLSchema" xmlns:xs="http://www.w3.org/2001/XMLSchema" xmlns:p="http://schemas.microsoft.com/office/2006/metadata/properties" xmlns:ns2="95de2b52-a033-41bc-8e79-11368e9c542d" xmlns:ns3="c936785c-3207-4d7a-8b5b-15d74cf33123" targetNamespace="http://schemas.microsoft.com/office/2006/metadata/properties" ma:root="true" ma:fieldsID="8b8f604680a4553b575b7952fd1165ed" ns2:_="" ns3:_="">
    <xsd:import namespace="95de2b52-a033-41bc-8e79-11368e9c542d"/>
    <xsd:import namespace="c936785c-3207-4d7a-8b5b-15d74cf331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e2b52-a033-41bc-8e79-11368e9c5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36785c-3207-4d7a-8b5b-15d74cf331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3CF4F7-2F6D-435F-863B-269F2A6CA654}"/>
</file>

<file path=customXml/itemProps2.xml><?xml version="1.0" encoding="utf-8"?>
<ds:datastoreItem xmlns:ds="http://schemas.openxmlformats.org/officeDocument/2006/customXml" ds:itemID="{31231F9F-F3AB-4B2F-91DB-B05DB95B9766}"/>
</file>

<file path=customXml/itemProps3.xml><?xml version="1.0" encoding="utf-8"?>
<ds:datastoreItem xmlns:ds="http://schemas.openxmlformats.org/officeDocument/2006/customXml" ds:itemID="{1C3E41DB-FF72-47A4-80EB-FEC4EC41FE23}"/>
</file>

<file path=docProps/app.xml><?xml version="1.0" encoding="utf-8"?>
<Properties xmlns="http://schemas.openxmlformats.org/officeDocument/2006/extended-properties" xmlns:vt="http://schemas.openxmlformats.org/officeDocument/2006/docPropsVTypes">
  <TotalTime>13</TotalTime>
  <Words>633</Words>
  <Application>Microsoft Office PowerPoint</Application>
  <PresentationFormat>Widescreen</PresentationFormat>
  <Paragraphs>94</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Gotham Book</vt:lpstr>
      <vt:lpstr>Gotham Light</vt:lpstr>
      <vt:lpstr>Gotham Medium</vt:lpstr>
      <vt:lpstr>Office Theme</vt:lpstr>
      <vt:lpstr>HCL Software (Light Blue Theme)</vt:lpstr>
      <vt:lpstr>Applications associate resources with environments and define processes to run deployments</vt:lpstr>
      <vt:lpstr>An Application groups components together</vt:lpstr>
      <vt:lpstr>Applications manage components and map the dependencies between them</vt:lpstr>
      <vt:lpstr>The Application process is the how of the application model</vt:lpstr>
      <vt:lpstr>An application process determines what components are deployed together</vt:lpstr>
      <vt:lpstr>Application processes are created with the process editor</vt:lpstr>
      <vt:lpstr>Application processes provide overall deployment orchestration</vt:lpstr>
      <vt:lpstr>With all  of the application pieces in place, you are ready for deployment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associate resources with environments and define processes to run deployments</dc:title>
  <dc:creator>Srinivasarao Jalasutram</dc:creator>
  <cp:lastModifiedBy>Srinivasarao Jalasutram</cp:lastModifiedBy>
  <cp:revision>11</cp:revision>
  <dcterms:created xsi:type="dcterms:W3CDTF">2022-03-28T10:09:24Z</dcterms:created>
  <dcterms:modified xsi:type="dcterms:W3CDTF">2022-06-26T15:32:19Z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0x0101005990899C1879424C971D457B81F75BDD</vt:lpwstr>
  </property>
  <property fmtid="{D5CDD505-2E9C-101B-9397-08002B2CF9AE}" pid="3" name="HCLClassification">
    <vt:lpwstr>HCL_Cla5s_C0nf1dent1al</vt:lpwstr>
  </property>
  <property fmtid="{D5CDD505-2E9C-101B-9397-08002B2CF9AE}" pid="4" name="TitusGUID">
    <vt:lpwstr>76710940-f2f9-4e0c-9db7-8420366d51cd</vt:lpwstr>
  </property>
</Properties>
</file>